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1166"/>
    <a:srgbClr val="4770B6"/>
    <a:srgbClr val="078B7D"/>
    <a:srgbClr val="209542"/>
    <a:srgbClr val="C6AD30"/>
    <a:srgbClr val="E58924"/>
    <a:srgbClr val="EA3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380208-D163-4A91-8842-C00FD8EA6CDB}" v="107" dt="2023-08-10T03:58:54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16" y="3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lyn Breese" userId="befd86f0c5f78af5" providerId="LiveId" clId="{BF380208-D163-4A91-8842-C00FD8EA6CDB}"/>
    <pc:docChg chg="undo custSel addSld delSld modSld modMainMaster">
      <pc:chgData name="Emlyn Breese" userId="befd86f0c5f78af5" providerId="LiveId" clId="{BF380208-D163-4A91-8842-C00FD8EA6CDB}" dt="2023-08-10T03:59:06.667" v="1993" actId="47"/>
      <pc:docMkLst>
        <pc:docMk/>
      </pc:docMkLst>
      <pc:sldChg chg="addSp delSp modSp mod setBg">
        <pc:chgData name="Emlyn Breese" userId="befd86f0c5f78af5" providerId="LiveId" clId="{BF380208-D163-4A91-8842-C00FD8EA6CDB}" dt="2023-08-10T01:17:19.195" v="1971" actId="1076"/>
        <pc:sldMkLst>
          <pc:docMk/>
          <pc:sldMk cId="1226316001" sldId="256"/>
        </pc:sldMkLst>
        <pc:spChg chg="add mod">
          <ac:chgData name="Emlyn Breese" userId="befd86f0c5f78af5" providerId="LiveId" clId="{BF380208-D163-4A91-8842-C00FD8EA6CDB}" dt="2023-08-10T01:05:06.045" v="1947" actId="1076"/>
          <ac:spMkLst>
            <pc:docMk/>
            <pc:sldMk cId="1226316001" sldId="256"/>
            <ac:spMk id="2" creationId="{0C548F4F-C09B-1284-69FF-3A19F446B58E}"/>
          </ac:spMkLst>
        </pc:spChg>
        <pc:spChg chg="add mod">
          <ac:chgData name="Emlyn Breese" userId="befd86f0c5f78af5" providerId="LiveId" clId="{BF380208-D163-4A91-8842-C00FD8EA6CDB}" dt="2023-08-10T00:10:01.777" v="128" actId="1076"/>
          <ac:spMkLst>
            <pc:docMk/>
            <pc:sldMk cId="1226316001" sldId="256"/>
            <ac:spMk id="3" creationId="{0BB17FD3-B851-8CB2-3A99-1FDDBA423D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" creationId="{F445C782-B98D-46CB-0947-6794A4AE0C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" creationId="{52AD0881-222D-97BA-F0A0-8D0F5F677F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" creationId="{DAD1B5A7-BAC7-6FF0-9B8C-6A12AF444C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" creationId="{73B78C7E-8378-9BE8-AF85-A6D9CECD02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" creationId="{FA060866-81AA-374F-2AB6-95889F76BD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" creationId="{CB5C3FAC-529B-F69B-F493-858F7B5350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" creationId="{0FF34DBF-C44E-F394-9942-BF2763BBC8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" creationId="{038578E4-4B73-E22F-C584-0DDFF95ED30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" creationId="{9BB6621E-652A-D0AA-D05B-7D5B8B3A28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" creationId="{BCCDB7CA-3397-16B2-7F36-84FFBB9C47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" creationId="{E0759CA2-B4FE-F192-02B7-CDEF25920C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" creationId="{5D1FF53E-FE79-38CB-B166-1B40A296C3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" creationId="{11CE27AD-6A7A-06C5-C414-DD3CE725CF5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" creationId="{BBE43577-07E9-F5CD-0C0E-62D9CFBF5E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" creationId="{4F86AA78-6CB7-372D-9040-60C80EDD23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" creationId="{C40A623B-80CE-4329-24D3-E63CA6B2CE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" creationId="{6272F290-90D8-9D72-D146-4277CC02D7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" creationId="{1A1BB417-AE6B-7732-D072-C20592382D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" creationId="{C44070BC-435D-A2FB-492B-BA3399BB89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" creationId="{E71D099D-188D-E01E-3AEE-8F333B5A08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" creationId="{56FAC14B-16C5-CD7A-8AE4-F433F067D3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" creationId="{C51753CD-F877-A0E6-6AE3-115F7D9504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" creationId="{B5A9DB20-2182-1753-7473-558576CBED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" creationId="{2ED4345E-000A-11AE-D4CA-324D386305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" creationId="{8179C5C1-88D9-476A-672F-3E51981E09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" creationId="{CA19709A-3787-8FFD-B024-CE14CF5DC0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" creationId="{52DA9F1B-278A-EC7C-E729-A56556E19D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" creationId="{DB330FF9-86C2-EAA2-4C1B-AEFD650A98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" creationId="{7F32CEB8-35A0-CC34-C45B-2022B2A72B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" creationId="{0F77B527-B6B6-2BFB-1E14-852D9CBC13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" creationId="{7742F185-635D-1C02-C425-4D9A9CC2F4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" creationId="{A5EF0BA4-5D58-4D78-8238-9420C357F0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" creationId="{A94D0F1B-D615-F837-7162-2E902EEF8F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" creationId="{9C7B6C9E-72DE-691F-8E48-22206B5090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" creationId="{20F213AB-B563-1A3C-9E7A-FC1EBE259C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" creationId="{8A4121EA-69D2-DCED-4C49-204A9B670F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" creationId="{FAF375A9-4FA9-804A-8986-1063BDC95D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" creationId="{7C135317-D004-37BC-799D-9F0021EBA1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" creationId="{7EE6FC8E-2031-4944-BEE8-7744BA33EB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" creationId="{1BF488E1-A010-BE70-B23C-ECE581F3C6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" creationId="{CA5FB90F-2442-579F-464C-649F1E8CC3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" creationId="{CA28E7D3-1804-6CAD-64E1-7AB47D51ABE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" creationId="{E9055F75-4712-632C-4711-D8A0EE5D46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" creationId="{A5A3C59A-DAC0-7D5B-5815-33869F5C73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" creationId="{19CE36EE-E1AB-8FC1-62E2-C7104895AC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" creationId="{200375E8-3596-6E42-8B46-CD4461D505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" creationId="{6328581B-55C3-0A3C-7AE5-ED7C05B8F4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" creationId="{74C19934-0636-4FA7-7D99-355F21D5ED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" creationId="{E1D5103D-0865-F0DC-EC7C-2CC4FBB5A3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" creationId="{B3F7280E-7D5B-8D94-ADD6-B40CFC23E3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" creationId="{3A0908F6-C915-02D8-6344-42F990DF5E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" creationId="{F9B9B4A8-4C66-8E33-E4B3-9BD71AFAA5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" creationId="{126C1B01-3DF4-4F43-7427-BF735BD4DD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" creationId="{5C30858E-40D0-FCEF-4B83-B53FCDB125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" creationId="{2F8DD152-3A62-44E1-CE2C-3431443A36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" creationId="{508736E5-64D2-D8AB-5EC2-DB6BCFD81C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" creationId="{567C4523-4311-ABBA-ED8D-3C44EDC0FD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" creationId="{67C098F3-2AA3-BDA4-3139-6C6FB73F10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" creationId="{5AFCE34C-F07D-3CCC-D7BF-FF1B83D8F6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" creationId="{696E1C7A-9B6D-F8D2-2B34-9AC90832DD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" creationId="{0A9F3148-ABA7-B290-59B2-88094FD2ED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" creationId="{4504C163-AF2B-7C98-E982-297A361DE3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" creationId="{050F0C3B-B253-1728-7965-B7B4732EA9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" creationId="{812FEC6F-6C26-0F48-8640-CA856B0D8B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" creationId="{A6DB279D-3DA0-FAC7-BE1E-21F82417F7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" creationId="{6AAAEF60-E96B-B4A1-8F9E-6A711CDB5E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" creationId="{C6A6961E-83F2-160D-39B5-C1DBB7EA1E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" creationId="{734236DF-66D1-EDD2-32FD-397A803702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" creationId="{7143956A-6C6B-A04D-C7EC-E49C8FA227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" creationId="{47D72A80-24C7-6999-8ACD-C4D757C4B1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" creationId="{8F5BA2A1-90A5-D79D-F715-8A802E7DEA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" creationId="{B8FC46D1-A5FE-4C6C-D370-361A8A9D1E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" creationId="{DB2DF3B4-9C04-1B23-02B5-43504E5993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" creationId="{C3150752-F389-17EA-CE64-878EACD020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" creationId="{2B12E556-D942-C5FB-E514-BEEC6568FD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" creationId="{3563FC37-3ABC-9D23-67CB-12B77B40D2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" creationId="{25084F64-1D54-D0FD-5A09-AE67BAFA8D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" creationId="{68378EAC-716C-D09F-EF55-C405C1963F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" creationId="{CA21F7E2-DF5B-D4B0-0D2D-7B599D5E30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" creationId="{84855826-C5FE-C247-5720-1A8BC84CD6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" creationId="{0EF3526E-9BA8-96F5-C0ED-0AFCADA540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" creationId="{07197EB2-614A-5894-04D7-3F11F49EAD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" creationId="{FFD4182E-7219-6EF0-4D56-C844D32294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" creationId="{2C231B8E-E404-D084-61A6-D45A659F99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" creationId="{FF7C558F-6805-A782-1C9C-70CF99A8BA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" creationId="{EB811C86-CD32-220B-8ABE-F6FDD6462A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" creationId="{FF99AC27-9C70-DCB5-A816-3BB16A4C9D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" creationId="{439AD840-F460-67D5-0E5E-B077FB684A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" creationId="{D4F94D76-BDBA-9ADD-CD41-07F595D70B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" creationId="{130985AE-691C-8055-8D17-717D008CB2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" creationId="{F1AB20A5-8D90-F084-F39B-4713836347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" creationId="{4AA2C088-25CD-A2F0-BA21-0D73070665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" creationId="{3B3C3C24-9452-74FD-2B24-CBFC7DF85A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" creationId="{AA21217D-CA68-66D5-128E-45FF370750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" creationId="{87A6EF64-4053-5F40-7B81-8AF0AA6016A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" creationId="{480A4CC1-2B97-3632-AFF7-627E965986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" creationId="{D025B16B-8F6C-E092-19B1-0EBD1E7F8F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" creationId="{DE2D5A34-4738-04A4-ED37-59A6C1D61D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" creationId="{53002AF8-88C1-4C26-F0F5-39384CD7CB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" creationId="{55FAED70-94AA-2FE7-BC0D-543D8F0175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" creationId="{085F39D2-63A9-F72D-AD12-5F216885AA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" creationId="{2FCF6543-BFF7-EA30-C7BB-5C1A95EDCC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" creationId="{31DB65C8-F882-43CC-5A87-0D7062CCD1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" creationId="{87B91F63-434B-59A5-1C7E-C93A9557DE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" creationId="{9796FB9E-7BFF-AC03-3BE2-DA21AF63EF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" creationId="{10473641-FDA2-363D-F9C1-97B1642139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7" creationId="{59F489F3-7E99-9269-7835-319E825A2E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8" creationId="{D5DAC5FA-54E5-2DD2-537C-553F578995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9" creationId="{AAE74CBD-A992-0F36-4342-1AD541E0FC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0" creationId="{31662C5F-5F16-B86F-0F3F-CEBE4D5B9C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1" creationId="{87808F45-5CF4-867D-890C-CBED729356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2" creationId="{3524615B-BC54-448B-85ED-E67FFEAF10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3" creationId="{6154C6CD-A121-62E3-94D9-F52AA639C2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4" creationId="{5F637DFA-7C20-CB3B-0B02-BC996BD261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5" creationId="{15ECF47B-B5EC-73CE-18DA-132B035D64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6" creationId="{02BB8B1F-9890-602C-0595-D9E5C48916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7" creationId="{D7B8B3EA-9D30-558E-C21D-0FAECFD415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8" creationId="{96EB74CD-D683-A036-CA24-AC30462D24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9" creationId="{B9CA2262-31D0-F144-88F7-D2685A114A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0" creationId="{4084C5D3-DBF6-E056-850A-06ADDC8B0E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1" creationId="{FFB41C24-3766-7275-FFF3-C2D3BC5831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2" creationId="{43DD0CE7-6349-C069-7390-037AB235AA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3" creationId="{93028408-63BF-856D-58AF-438361B65D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4" creationId="{C9DDCC22-8AB8-E60D-A0B5-C3479114B7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6" creationId="{689E4734-6ACE-C25C-B288-D7FB640BDD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7" creationId="{5784223C-24EC-7BD3-9342-F52AA05593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8" creationId="{BCFC6DA9-CBC9-CA5F-8F76-EF10D5801B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9" creationId="{146B98F1-D557-AB97-C243-9E631E6419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0" creationId="{0D997EA1-12D1-E977-9AD8-27EADBCBFE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1" creationId="{1EDA2D8E-FDB2-D3F8-B6AA-091AB59560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2" creationId="{F823C6AF-6418-CD03-ABFC-BEAAFE678C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3" creationId="{AF952DED-1708-055D-5397-9983A934AC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4" creationId="{76AA94DA-6CFA-FAD1-2BF4-D0A8BE9683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5" creationId="{8CFD8F25-1BDE-9FEB-EC15-CDFD1E4EF9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6" creationId="{98311505-2533-C24C-ED4C-79733E62A6E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7" creationId="{CBB80720-72B3-6CE3-9EE6-66348FEF79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8" creationId="{C669FBF7-F20D-40F4-6726-B3BEB23D83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9" creationId="{F96A1FF4-0215-99E2-902A-94B5DD7DAE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0" creationId="{EFAC0A7C-FAE4-5629-08D9-4CFB7577DC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1" creationId="{9143CF54-8A55-53B9-BA68-58D85D9636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2" creationId="{DEB0B3FF-5617-AECF-A7D9-FA2C6E31DC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3" creationId="{ED4E44C1-8B7D-26C5-14A8-14D855D476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4" creationId="{805EF2CD-CC4A-D16D-AEDD-2C42698554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5" creationId="{12B69280-913D-B5C3-A289-7FA506B530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6" creationId="{01425D3A-96F5-9B3A-2C1F-AE1B6387B7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7" creationId="{49A8E686-BFB9-AB2A-5BD9-0C1686D26F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8" creationId="{7A3FE01E-62E0-5EB7-B21A-D23D28DFD5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9" creationId="{C50A69EF-3CA5-9DAB-008A-A8135584DC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0" creationId="{A36E6050-889B-08F7-7701-B2F77C2B31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1" creationId="{B9DA378B-8C15-FE54-BB6F-F0A65C99B7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2" creationId="{B84F1B29-7B35-6F37-77F3-8D0136932B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3" creationId="{447DA84F-6080-1B6D-BF6D-5B903D94BF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4" creationId="{13692F47-F1F7-3087-3EB1-CA02E4FE04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5" creationId="{C1C6FF2F-5FFA-2D77-B885-6FDFAE3A11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6" creationId="{98B28A4D-ACE6-3ADA-A01F-08B9A1EFF8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7" creationId="{CF23E748-BB87-738C-94B8-D3EDB62A34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8" creationId="{260E7C9D-D84D-2E03-EF4C-D75BE26647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9" creationId="{A5268D0D-8BF5-CDF8-6D3A-11C2605A98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0" creationId="{FD93F10F-3239-0C98-D1E6-E1D1F49DB9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1" creationId="{A1B8927C-8733-2471-64AC-5BCC34E3DD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2" creationId="{2CA3EEB6-DD7D-39BB-9C44-58EE28EFCE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3" creationId="{93B8A925-1DE8-216A-94A3-1060A3D90A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4" creationId="{2419FD88-EB96-E3DD-BDDB-926F06E4FD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5" creationId="{211410A2-B9E5-F3A0-479E-9B76DE15B4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6" creationId="{D4281200-91C2-62CF-8B4D-018077332D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7" creationId="{CF2B38F0-C7D5-DF30-E1B8-79F5C72B6C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8" creationId="{56837313-4EEC-1BDC-E420-92618053AB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9" creationId="{2899D015-FD2E-432E-8506-524525DD05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0" creationId="{51B35711-AC8B-0803-15EE-ADEA8E553E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1" creationId="{7406ECEA-CCD8-51C6-4357-771E6E92A0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2" creationId="{DDE72864-8826-3C47-4717-7BEE34C1A5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3" creationId="{D93B5B0C-669D-F88E-2D47-E2F99CDA15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4" creationId="{CBAA9C8E-F574-2F6F-6B9C-7E26DCD5B6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5" creationId="{6C784D66-F711-6A56-0753-A80AC552B3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6" creationId="{5FBD0EC2-EA1F-1559-4336-6EC67AD6D7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7" creationId="{3EE6D383-6F07-0C0A-E7D6-71F9185BF5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8" creationId="{7F615A35-656A-B519-B54C-16BBF93F07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9" creationId="{3D1E2CB4-074B-3B82-5D7F-54428D396B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0" creationId="{ED14C94F-9C7D-9E11-04D9-D6CBDEB2BF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1" creationId="{ADF5C560-68A5-54BA-5D8E-521A51B564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2" creationId="{8FFD16EC-43C1-6CC1-DA22-FFDBDDC4BF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3" creationId="{E57F30F1-5FEF-D9AC-D6E0-12583E0658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4" creationId="{0C1CE03B-8FD0-326B-93B6-E531044941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5" creationId="{2101C217-336F-B26C-F530-1F5DFBD128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6" creationId="{1582333C-F86B-FA87-5B62-FB8E00275F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7" creationId="{3BB1D176-9969-D3C0-BFCA-BE299CAB03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8" creationId="{0B09C5D1-9020-E2BA-5F84-7EDE64368F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9" creationId="{644A833C-CBD2-F70A-5C43-56256E34FA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0" creationId="{77114AB3-D561-3469-69EF-F2749D163A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1" creationId="{E7273301-4A29-0528-0985-084C858C0A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2" creationId="{F681D61A-EF94-604B-30B6-B093945809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3" creationId="{D6F2FBE8-90B1-7FE2-EE1B-715D2C93205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4" creationId="{80285350-57AB-A666-64F3-843E63AAC0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5" creationId="{93FDA165-2BE7-440E-1BBA-D907B7BCB6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6" creationId="{DDA6A555-2690-B402-6B88-6B22DE1F6F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7" creationId="{DA2E468C-F80C-F8F2-D4B0-DAF6D8429E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8" creationId="{581EBA26-F4C6-3402-CB9F-D4CA278E9C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9" creationId="{C1E4E5D2-E27F-7FA8-9205-A72C43E8FE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0" creationId="{07558E48-1D3F-2388-1521-91D3797FBE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1" creationId="{0947D5CA-E506-FEF7-A508-82F04C548A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2" creationId="{2575E041-D7EE-47B1-0544-E68F043B38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3" creationId="{209713BB-322E-9668-68EC-D59EDAD404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4" creationId="{D4C05AC2-78FB-3C7E-2F75-A3821E5DA9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5" creationId="{A69FE64B-A7BC-B094-FE67-F2AE7E7602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6" creationId="{A23B5C42-E05E-483A-14C8-D6A282065B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7" creationId="{35F62B75-7C9A-FE98-CA4B-5E96EC8A07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8" creationId="{27B03B99-9295-320E-287B-B8FE62D86A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9" creationId="{45343278-F6C0-CD0A-16A2-A3732D83A3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0" creationId="{A143B202-E912-D93A-0589-A05F566694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1" creationId="{ED0464FE-7287-11B4-098E-4552970017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2" creationId="{195F166E-E5B7-53DC-BF47-2E2754155A5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3" creationId="{DDFAC74F-1CC8-615E-0BC3-D6E8FECE9A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4" creationId="{B4474CD7-F4D6-968C-693B-4940BD5F90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5" creationId="{CCE93ABF-8B4A-A1BD-3D89-F32C76A9C5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6" creationId="{FF20751A-BD50-07D8-BF0A-C45EE119B7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7" creationId="{E81381DE-C84C-9C8A-597F-A5E1241D71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8" creationId="{0A684E11-7CFF-4867-CCCC-E0AF501F99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9" creationId="{E64F71CD-170C-50E8-4321-64CC5D2F0F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0" creationId="{6E87BC3E-9DDE-B4B0-F1D0-EDFBA5FF8A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1" creationId="{1F977F3B-9378-884F-523F-5863071253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2" creationId="{90556462-032E-F069-41B6-A8B61F0A6C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3" creationId="{B98CB0A8-77B0-937B-60E0-F0432128A0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4" creationId="{C8047A67-069D-A532-7F09-CAD8392AB7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5" creationId="{64851583-BFD8-9A7C-D8E8-7C875B0676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6" creationId="{3DACD5D8-FFD6-5D82-3ADC-E7F887A2D1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7" creationId="{723B3C63-857D-B3A6-AA09-FEBD1DA1AE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8" creationId="{EBE705BD-7B6A-CB52-FDC5-BD901318F7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9" creationId="{29E12A98-C36D-DDEF-E466-CAB6069B54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0" creationId="{D019D902-4837-11E8-ECD3-CF378EB17A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1" creationId="{8D999E83-CB49-AFD0-3B46-6C816C7E33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2" creationId="{11375811-D4C9-6C3B-8889-C22D080309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3" creationId="{220FB663-2A54-8D68-A7EE-CFE937E1D2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4" creationId="{3610C5BD-CD07-38EF-35A9-33C03A5A2B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5" creationId="{E9567247-7FC6-C87B-D825-697E21A9D0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6" creationId="{B9678D10-74D5-6314-9AE3-FA51857398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7" creationId="{BBCE7CA2-8A50-0DAA-CDF3-2937CA45BE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8" creationId="{7A822CCC-06AB-1E4B-6939-EB479EE9FC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9" creationId="{3452049D-0877-2B3A-90F2-D2BE6C99E3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0" creationId="{D23EFB9B-F51E-3796-6F83-8DF35CFD84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1" creationId="{24294E82-D448-2950-95F8-B0B82E4957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2" creationId="{93306F16-B0CF-27DD-0366-443F728B00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3" creationId="{697E7674-8384-E55C-4C21-94A31B2A21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4" creationId="{C4178CC6-45B8-9F03-E0FF-49130E4ABF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5" creationId="{CDA9EAF7-80DB-E9D8-C37E-B6A91B95DD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6" creationId="{09D9F240-3837-C99D-ED14-859A19B8C9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7" creationId="{965F882B-B905-4897-473A-F860D48F74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8" creationId="{D86DE1ED-9298-B291-B0C2-741927BB60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0" creationId="{9F6D4B40-BC80-0CF6-282E-A5AC7311D0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2" creationId="{B674FE20-8E59-B5D2-7605-F9E3E372CB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3" creationId="{76A1A6D4-2BCB-7CDB-BAFA-D0BB67E2FA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4" creationId="{460AA06E-9BB2-8B5D-102D-24DAE0EA59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5" creationId="{38D79A7E-3CD3-4236-CCB0-125607AFD1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6" creationId="{BF1F7F15-CC84-751C-D4EC-7368831434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7" creationId="{83CAAFA6-D6FA-1CDD-DB54-3139BC8D5D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8" creationId="{1F2D21A5-B8DA-EADB-678E-4CDBB76201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9" creationId="{08D29470-EA2A-4268-0D01-0A7CF245C5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0" creationId="{BE4D1AD5-D40F-94BA-E920-6D621FF240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1" creationId="{B2FA2775-41D8-11F8-D498-6CDD91CB23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2" creationId="{C39F3486-DCE4-96E4-5050-367E794F2C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3" creationId="{0061EAB4-12BA-7530-40E8-D2CE1B78DB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4" creationId="{BC9894F7-9074-3EC0-0184-FFC8F7132FE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5" creationId="{818EEEE2-E9D9-4921-36B9-2CC341C1F1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6" creationId="{8EEBE89C-8E20-7265-95AF-913FC525B5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7" creationId="{8E88EA3D-B8C3-949F-0299-C1C056C20E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8" creationId="{E2AEAE88-0446-6018-64BF-9002E42FB8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9" creationId="{EBACE3AC-2C0F-8EF6-AD55-7D34FFBEB5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0" creationId="{138AF8B5-9453-D308-E1B0-1F9BAC91F4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1" creationId="{888BFC87-7967-2805-177C-C0EE0CF201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2" creationId="{E7CB82FE-A6B0-9D84-0218-0337BEBEF9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3" creationId="{0525258E-1ED3-8E77-A8A8-121C58B8CC0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4" creationId="{072380A3-59B1-ECE2-A5FA-7D9E86ABB9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5" creationId="{44E37662-9C04-48D3-85F2-7D05AB7AB8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6" creationId="{E0533FA1-A82F-1E6B-70FA-6F6A6EE96A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7" creationId="{97601D85-BA8C-4339-9190-DE9D4668E9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8" creationId="{619F835B-FF6E-AEE9-95D2-9DB6910BC2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9" creationId="{080A3CBC-D5ED-1F22-99E1-1069DA3AE1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0" creationId="{B0E46783-E1FE-66DE-5149-BDF0E61E40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1" creationId="{C7E42D09-5988-6067-9D26-D3074DCF05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2" creationId="{0176D66E-5202-9956-5490-711810677A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3" creationId="{F4626170-329A-4582-D343-8A1273030C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4" creationId="{2927ADCB-1FF7-D189-702C-6FA5797533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5" creationId="{3B8290C1-8720-C561-DA9D-CFDC173DFF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6" creationId="{6C1139C5-73D1-0F9A-F603-F06404DEFE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7" creationId="{ECF24FFB-5724-476A-D17E-639CF1C813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8" creationId="{A0043331-58E1-2F6E-69DA-FAD2CC846DF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9" creationId="{B4938BFF-A9CE-279E-142C-C0FE1820B9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0" creationId="{444D3F82-6A64-34DF-7719-2955197E68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1" creationId="{C23BAB40-07AF-3A84-1009-D34EB484BC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2" creationId="{500C4DD7-792A-EF0C-EA76-954692E704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3" creationId="{DC352073-67B2-AB1E-2431-81FD4C8889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4" creationId="{D847B430-C83C-B3B9-8262-80F936FA70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5" creationId="{5124DDD3-21E0-E283-9E59-F3FC148357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6" creationId="{33234A2B-620E-DAAE-0CE5-BE4044387D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7" creationId="{F3E757AA-591C-11AE-97FC-CDA663F99E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8" creationId="{4662CFAE-F155-C809-6CF9-D60531FDE7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9" creationId="{0AD476B2-CEB5-AECA-2E64-CEB1D9BFB0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0" creationId="{E821E016-9ED5-3CB6-9D49-31F1F377D5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1" creationId="{9831C384-709C-31CE-DBAA-0F5270ACA8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2" creationId="{C4C36087-2922-AC2F-D626-77DC819D02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3" creationId="{2FA60A97-412C-68FC-30C5-A170E120DB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4" creationId="{96D60A88-B015-AC5B-C49C-7151380B13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5" creationId="{F5B3ED2A-6FB2-5D34-3624-957A749151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6" creationId="{CA70A3DD-A7F1-2986-A19C-9645B0FA35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7" creationId="{9F4B1F2B-3200-C7F2-CD43-34408E641A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8" creationId="{AD0CF80C-DCB1-ABC6-14EA-8D163AA2D6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9" creationId="{2DE37A1C-5382-B701-FC1A-0AA1F5B358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0" creationId="{A72D4229-6688-4992-F1D8-22D5940179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1" creationId="{6AD8A2BC-327E-3459-688E-BCA3FBF98C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2" creationId="{0D4532E0-4DF7-3A4E-7DAD-27506651E7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3" creationId="{1D3E46C8-A924-6D07-5182-63E358051E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4" creationId="{1A128C41-410A-CCAE-1F7A-9D54550F95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5" creationId="{162D4859-ACF8-5B6E-A422-E3EC5C9A29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6" creationId="{8105AA9C-82B3-369D-E799-986FD7D2A9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7" creationId="{C7F49E34-5151-AB15-BE2E-D2599D28DE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8" creationId="{CBC3ED7D-3394-7CAA-4DDA-DC0C1341C4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9" creationId="{8B447EC2-CA4D-68AC-DCD1-1D5F5B511C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0" creationId="{15ED7F7C-7B13-5FAE-2C02-850DAE9E16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1" creationId="{8074A90E-F937-C53A-D2B0-08B2B6439C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2" creationId="{17623907-539A-29DE-AA06-462280A21C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3" creationId="{1542A67C-6765-370E-5E2A-1CC65929EA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4" creationId="{0085F7A0-5E96-CB57-F326-20FBCFE611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5" creationId="{2D6CE444-9F03-7420-DD17-41334A6DA3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6" creationId="{042E363B-AF99-324E-6229-74D4B3C094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7" creationId="{B6D42DA5-7D74-CF2B-002A-99164EF169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8" creationId="{A7600507-56B7-FF26-B667-17A8FFDFA4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9" creationId="{2DC19AA2-8A29-EA4A-3113-84C8C1B59E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0" creationId="{7444D51C-4395-8F68-24C8-DCAFFB9EE80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1" creationId="{915A712A-19DF-6D8B-A6EE-AD14C3A48D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2" creationId="{8E41F6AC-C3D8-BAB8-96D7-F0186AB7CB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3" creationId="{6C5DFB36-1A9D-AEE4-CBC9-E3E68C547A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4" creationId="{67E3F6AF-0F10-245C-30CE-5D89AF6DD1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5" creationId="{FEE9E0E6-7BCD-9927-48C1-7E38230E43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6" creationId="{AD1A563D-B443-0A8D-63B5-3B54FD970C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7" creationId="{EE658784-DB5E-38D4-A3A7-7EEEA010EF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8" creationId="{177E0FE4-2C04-FA8B-4B28-C2045D7C19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9" creationId="{1410F74A-7BDA-B43B-DA70-1F89D4A53A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0" creationId="{E29D03FE-E493-FCFA-8279-089B3AD6EB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1" creationId="{A2B7E12C-9438-1A78-EB72-C00AC6FE1D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2" creationId="{92987D19-ED65-CD03-2144-D8D26C16E4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3" creationId="{C00DD321-9675-9E86-77E5-7FBD8986FB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4" creationId="{3101DDDA-1A2F-D60E-575B-76ABA65F4B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5" creationId="{F420F9F8-C88C-916C-7564-B5C4C7EFAF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6" creationId="{228A2469-8226-AFDC-932A-3CC39D7E30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7" creationId="{3284844C-619F-544D-DDE1-7B4982EB6C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8" creationId="{DF7FB442-E8E8-23AB-12F9-BDA416E262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9" creationId="{58ACEC33-53E5-CE0A-5D08-73453A00BF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0" creationId="{019E8A1B-7230-FD2A-D5E8-E77CEDB749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1" creationId="{F9BF11C8-1C84-3B2F-2599-3784BCD841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2" creationId="{5184C0D8-0ED1-C625-413F-F5D112EDDA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3" creationId="{A9E6625D-CF9F-C7F5-FC9C-E0955603A6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4" creationId="{F4521ACA-1B2F-8FE9-113C-3E447F0151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5" creationId="{664F81E7-749A-4AE9-3EF4-42ACCDA859E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6" creationId="{3ED8835F-B8E5-CC1B-7080-DADD9AEFA8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7" creationId="{D9AD0F19-BE7A-5135-1F07-292F40BDF1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8" creationId="{CD29228A-4585-CF2C-447E-A8105D4FF0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9" creationId="{47F7CC37-ED95-BBBF-82E9-46DA728F3B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0" creationId="{987CDAA1-A5F7-A287-3A6C-AA9B6A5BC3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1" creationId="{0393037B-E7AE-1A20-BFFE-D8F6D92901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2" creationId="{8E0BA9A3-F5AF-B035-9895-D091246A91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3" creationId="{B8771DF4-A456-0EC2-6D7E-0A94D84F91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4" creationId="{80FE4666-2F0B-081E-9495-1CA4EED29E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5" creationId="{FECEA3E7-E973-59B6-DDF1-FCBA0EB6B1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6" creationId="{68B34BEF-3341-68A0-B0BC-27B4E2FF07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7" creationId="{C0F38FB6-05DA-9A99-D6C2-E0FBCB7119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8" creationId="{F1E58F9A-CB4A-DFA9-49AC-19953C2445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9" creationId="{E7377B6D-2F2C-92F3-1961-A0FAFF2080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0" creationId="{D0C6F26A-C22F-8D1B-3E0E-1187B5AB20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1" creationId="{CD3C3718-A787-E40A-0CD0-C4F928E773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2" creationId="{678B684E-C1D1-EEBB-3A87-5A80E58FF4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3" creationId="{763BF76E-94C3-F127-3F7B-D1A5A727FE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4" creationId="{630A4251-79EE-DA7B-7FFF-90B40A6C97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6" creationId="{7E94078D-21AB-FD75-FD14-0DD043A3DD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7" creationId="{6B017B3F-6B83-243B-7008-69807D559F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8" creationId="{FFBF5AE0-4234-C99C-9A64-D792D205A4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9" creationId="{D8A4D707-BC99-6BC7-FB02-15CB5A3A84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0" creationId="{25BA554C-3388-817E-EDD5-BFACF331D8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1" creationId="{180288E2-A7CC-2AA8-DC5E-0581E6C795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2" creationId="{03FDD966-13C0-2715-4412-2D0A255EBA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3" creationId="{8C78DC61-51FC-8416-F6C6-CB53052C0A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4" creationId="{F6828D99-F08C-EF19-4917-CD177DF620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5" creationId="{B8819689-C0D1-CBCA-D615-7E7AEC2F1F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6" creationId="{3324285A-894B-4CBC-84AA-9BDC706193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7" creationId="{8BF8ABD8-44BD-903C-4665-6DAF58251E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8" creationId="{7C87854B-AA16-94C1-C43A-24D961CC28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9" creationId="{E7E73EBF-D029-2C40-776E-15028FE40B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0" creationId="{2D1993E5-860C-B433-6526-50B3A146ED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1" creationId="{9CE98295-E016-0093-B9D3-509A964164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2" creationId="{2E0C9F49-D645-E67E-AEE9-F88E6D8B26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3" creationId="{F2F7E693-6ECB-A6A1-303E-A9E1B00149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4" creationId="{0014BA26-3990-AB61-FA96-2979E6B118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5" creationId="{14E65BD0-201D-4C80-B0E8-5020089E09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6" creationId="{6C593F42-EC64-ECDE-33DC-92E94372E0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7" creationId="{C115BF8B-45C0-EB17-68D5-C0BEC0BE9B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8" creationId="{8B299232-0C0E-9385-A11E-6E6AAACF17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9" creationId="{E24549D7-A530-65E1-D86A-2738E43C23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0" creationId="{257F5197-4480-D2D1-60BC-1700818C32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1" creationId="{CB86F132-BE4A-3345-CA7E-84C49BB39D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2" creationId="{93BF1BE0-9241-C4FD-DC7B-1025D52289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3" creationId="{56DD4479-0BCB-F9D8-F2C8-00ACF67778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4" creationId="{11AA8B36-AB7F-85D2-09DE-F5FC4494C1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5" creationId="{763628CB-51B1-5EA3-66DF-1F33BCEA71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6" creationId="{95EB29FF-554A-CCF6-2928-04D42D27A8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7" creationId="{3946B5D7-CD5B-1B3D-DCBE-636A85D836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8" creationId="{361CE66B-9209-3279-4AB9-A4F3331A31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9" creationId="{3A571B62-6286-4107-3B09-DA0E7CA9EA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0" creationId="{3D439C0A-931B-A1AF-F085-91463BC63E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1" creationId="{D8A1CA75-1255-0739-E65B-79C5257076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2" creationId="{A9FC0760-1288-2D10-9655-6DAAEDC1E1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3" creationId="{A8CE464F-CC37-838B-8C92-0F5726704D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4" creationId="{931B8046-F5FA-FF5A-0F37-1B6A6D27EA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5" creationId="{28D4ECAA-C384-1DEB-5F91-B23066548B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6" creationId="{12444E2F-A304-C76F-38FA-E2EC006AC1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7" creationId="{83A3C38F-44F7-92DA-6320-B1A5E2D902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8" creationId="{438DE833-DAA4-A788-0F16-6501B84A0D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9" creationId="{139172B5-2925-23A3-2EFA-01944CEED8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0" creationId="{ED7357EF-6715-9AF1-4496-E99E2D0D42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1" creationId="{43C24EE0-334B-3AB0-2F8A-0FD152F2BB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2" creationId="{8A7D3FA0-796F-9011-99C5-D9F5A2A2E0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3" creationId="{6A343373-D279-162D-4A4D-9E8F4F19DC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4" creationId="{C3C44E26-D440-8B10-EF81-0420B42115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5" creationId="{ED62B889-4FF2-799F-56A1-361146B74F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6" creationId="{787B7B74-349F-BF7A-AF54-297AC62B28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7" creationId="{6A2F04AE-6CB1-643B-8274-8111910A22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8" creationId="{787C02F4-3311-BC6A-9AC5-97C79FD95C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9" creationId="{879E305A-6A82-6359-59DD-96D50D53C7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0" creationId="{75968D1E-484C-77AA-007A-1943F756EE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1" creationId="{DA40B4B5-1F90-0352-3453-B8B8B83E07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2" creationId="{57F46877-7E39-EC1D-4409-5051E8E990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3" creationId="{3AB8C0C0-F970-AA9F-40D7-630AF8AA3A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4" creationId="{2856E623-2E44-3482-4A75-7F7F4E6CA6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5" creationId="{CAE4F800-4A48-7AE3-3B6E-3E30F8091F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6" creationId="{2FBE3092-5B4C-6BA0-95FF-84E342B5F8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7" creationId="{4E7795DB-3121-CC33-089D-C2492B64EC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8" creationId="{BA0FE8EB-C730-172F-9B6C-F1B191B0A2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9" creationId="{5B7930AD-9A1C-2B21-D867-C72072A34F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0" creationId="{D40C306B-6106-EEEE-893C-2F412E0DDB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1" creationId="{5E6A7BAF-74B5-CB3A-EAF4-6A99B8929B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2" creationId="{9A80FE20-ECD2-6348-B5A7-2C0BECC0D6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3" creationId="{0B619D21-0B2D-1BC1-2375-1291D7E104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4" creationId="{254F5F90-F805-3B2F-728D-FB0335F8F1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5" creationId="{CCD7B6C8-C042-F276-4072-AB0F713A2B5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6" creationId="{9DDFD631-051F-842A-405B-22CE036754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7" creationId="{15A52E58-C925-50CD-09B7-92452B8D7C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8" creationId="{BB98AA2F-827D-2A15-740A-7D76463148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9" creationId="{80A23CA2-E9CC-329D-3484-8071E42A50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0" creationId="{F792C2DD-393A-777D-E74B-5C585BD3C4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1" creationId="{12660723-D10E-A612-AAF2-20F94B5047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2" creationId="{367954FD-C4B7-9AD2-2883-21E7852B42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3" creationId="{743F5E55-78E9-8A93-D7F8-BFF6918146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4" creationId="{8F5A8646-BA12-AE81-EB72-8C1BEDEE9F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5" creationId="{EFAF0727-4F5C-F7F3-3C1B-7DE98E13E1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6" creationId="{908D7F23-6556-A687-F58B-1BA90A41D8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7" creationId="{746C8973-CA2D-7799-5403-2D63E9CC72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8" creationId="{6C126F12-D8B3-64AA-FEAB-A8B0104F68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9" creationId="{8E0519D5-4692-5028-F7EF-D3E783D299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0" creationId="{A3329452-D70D-9C6A-1720-542797AD63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1" creationId="{254DFD26-45EE-ED07-F0E3-AF9B41CBBA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2" creationId="{45CEC440-36EB-D73A-224F-94C9EF4BDF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3" creationId="{D4D79B1A-FC57-C074-6ABB-569888A635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4" creationId="{9B97520D-E063-E8C1-FB49-DC24CACA84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5" creationId="{93D093B2-6943-98FF-96E3-4C1C62B47C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6" creationId="{B343FDE7-B8E2-CBDD-7D06-E9507D66ED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7" creationId="{FF991799-EBEC-0F0E-2136-38B49224B4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8" creationId="{A90951E5-1F34-C268-D751-772A4D2EC1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9" creationId="{26CAB8BD-883B-0D3E-DBC1-BD08F8342B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0" creationId="{8272F1E4-B962-D9F1-9F89-BB868F40F5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1" creationId="{459DF322-4322-8AC3-B568-85526E9A55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2" creationId="{0AF4ED27-0830-1846-D9A3-C01604E42E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3" creationId="{37ECB2DA-1EBE-1847-75A0-922BC15DE9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4" creationId="{899162AB-E940-9FCB-A183-52E6F560B0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5" creationId="{AF11DA30-0DB4-DAF9-2090-FA11D791D5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6" creationId="{0BD0DB05-75F0-E918-2C47-0AEF91A139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7" creationId="{5F7EB4F2-2A5A-1D1A-C9EC-4FA375F416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8" creationId="{5C9F01F3-8F6C-CC02-690D-6E6519BFAF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9" creationId="{73637256-E016-688C-3F6B-A816DD33C8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0" creationId="{8F454AC4-2CAC-5644-A92F-497633481D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1" creationId="{0CEFF6A0-3BC8-776C-A036-E56033D30D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2" creationId="{D9CAC688-A61F-7B18-DFD4-56B2A0FB9D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3" creationId="{4A6F5D85-2D21-FF36-9441-73E5E8B7AA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4" creationId="{DACE1AE3-BFEE-38A4-30FC-6355B62ECB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5" creationId="{CA433D3E-FD92-5174-07C4-CD7E83C09E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6" creationId="{BC79AC07-FD0B-93A2-2DD8-ACD5B7CF4C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7" creationId="{22FC837C-5B35-76B4-5C98-AB73A0776A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8" creationId="{EB28C789-7633-AEFB-AD28-522A48F4A3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9" creationId="{6806CA1F-4278-FBCB-EF40-6375F4FFE3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0" creationId="{5FC5ABC7-15BF-01E6-2D29-DCCDECBD9F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1" creationId="{37C753EB-DFA7-BD56-6EA5-DC0B82C82B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2" creationId="{C712C4D1-2033-E044-8EDD-B22B4AB610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3" creationId="{DF146881-313E-5948-F4C7-1F74191530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4" creationId="{29F5240E-FE51-967B-A152-8A551B1FFA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6" creationId="{1C9145B4-0FD0-F5C3-7EEC-C7BF8EFA8C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8" creationId="{41E3E2DC-5D63-346E-E44E-3A36F0BE68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9" creationId="{5E040D80-059E-447F-3A31-F91F958E8F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0" creationId="{BCD6068A-36E3-65A6-1704-2714264C74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1" creationId="{97CFB102-C93B-8FB4-F519-B25D7C99F4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2" creationId="{A138E87E-FC13-443A-4666-F41EDB1E88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3" creationId="{3ABBD735-25A9-7BFC-0025-0A02EDA3A1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4" creationId="{AFE349C9-45E5-7B2C-79BB-6CC3486D31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5" creationId="{53AE0668-BFE1-515C-ACF3-7D23ABA929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6" creationId="{9BF83DF1-4855-5387-70C3-186E908BAD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7" creationId="{79EC984B-09A2-6224-7BFD-5AD6DE9F28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8" creationId="{34382572-B3F2-4A76-DD7F-592AC47119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9" creationId="{CFF7FD8E-C1CC-DB54-5C13-2B312B8E8A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0" creationId="{3A97F1BC-3954-F27A-51CD-0F318F1231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1" creationId="{5ECDD0EA-5F1A-1A64-B7A6-AAC9DB352E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2" creationId="{CA0F7184-5B30-263B-BAA1-8C8B28D840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3" creationId="{79759CBF-35BA-D189-3E7A-D931271C6A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4" creationId="{3AA7E91C-6E57-E9F1-1F01-A17C1B59BF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5" creationId="{2F84678B-3C8B-1607-B6B1-38EA218660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6" creationId="{031348A4-A579-C848-EE72-550711C122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7" creationId="{DBF45A63-056D-CFEE-8EEE-A73394404A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8" creationId="{62097AD5-65B6-5F73-BDFF-BE97B67E6C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9" creationId="{8191AD7F-0056-5B79-2606-5BD12CC2D8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0" creationId="{23708972-60F2-A982-4DE9-951F11AEFF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1" creationId="{20AE2280-4C1F-AF7E-F6D7-DDDF2F2B0F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2" creationId="{14FF1623-92E6-9A05-EE44-AF7763EBFE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3" creationId="{8F69A7AC-4D0B-4454-0E23-03A9F3BCAD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4" creationId="{3E6EA903-C5BC-2695-F745-0E3693371C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5" creationId="{29534CF5-E2C2-020F-87C1-AD60CF6655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6" creationId="{0F740520-B8E6-05E2-C00D-3C9CEE0468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7" creationId="{E922ADA5-25A5-FD99-64C5-6DC6B7854E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8" creationId="{67BB59B7-F000-2A7B-338E-7055E0BA42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9" creationId="{E78046EB-19FA-1D36-93B1-4B0E49DDF0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0" creationId="{2D8BAC23-7BA4-EA06-E773-C6EB90C75C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1" creationId="{C87D0A34-5D52-1649-C328-68CE09AF83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2" creationId="{D0A95AAF-DCC5-DC37-2FDD-B0D278C357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3" creationId="{E6EDF289-C0D0-A387-7ECD-936EEF2435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4" creationId="{6DFB9909-E303-D9AD-C8C6-63A3E3EA83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5" creationId="{526AB97D-C25A-C246-844C-5E328A7FAD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6" creationId="{A4265EB3-6E93-B420-A05E-D3ACE6487F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7" creationId="{097DAA9B-6FBF-EA9A-1A80-86422C8088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8" creationId="{5C48A372-C171-D32F-A60B-4E7E41AEFE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9" creationId="{F86BC80C-CFF4-2060-A951-95C2802E56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0" creationId="{9F32B77E-0CE1-D355-5CDC-D215FE4C07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1" creationId="{CDF2EE49-7EDC-F2E7-B205-333221C503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2" creationId="{B448D0E8-606C-E244-2593-32D3330C91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3" creationId="{2BE71A49-BFF0-669C-7E46-88BBF8EB78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4" creationId="{AA491FC5-2A1F-9864-007A-B7F4040DD2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5" creationId="{92A6C762-BB24-C04A-22FA-269520C4E0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6" creationId="{2206967C-AC0A-0B67-75F6-132221085F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7" creationId="{80612289-F7D5-5AF0-04AB-DB0FC1DC9A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8" creationId="{4FF4FC03-9091-7767-7634-F3CE286CA9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9" creationId="{CF43A579-CACB-A63E-0736-E714D71856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0" creationId="{8905DFC5-5E09-9796-86E0-FA650BB4DE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1" creationId="{406BD92A-B5DC-7479-0A63-435E36B409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2" creationId="{5473A0C5-8A60-F4AB-E3DC-3B70513151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3" creationId="{FA068E62-B9D0-6231-7203-6910BF6F7D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4" creationId="{926B6058-D344-A97C-1516-ABB2CE990F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5" creationId="{56440797-5B82-60EE-BB95-6E84984C87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6" creationId="{9C6FF4A3-569B-0F4C-F3E4-70F524027E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7" creationId="{8B3A448A-F8A3-686F-07DE-6D297934FA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8" creationId="{A9014103-D2D3-AB37-FA2D-AEE30BB53C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9" creationId="{05500BC2-51B8-D214-B706-3574132CFE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0" creationId="{B7414145-C6B1-0FF0-B9CC-D40E923AC0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1" creationId="{576249F0-2553-D322-6EDB-2A82F3CAF8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2" creationId="{EB85CD38-5C02-DF70-2194-4D41052693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3" creationId="{47BFF459-A409-6515-C3A8-057EBD441B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4" creationId="{AEE888AD-9171-452A-94C3-E5AB878D61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5" creationId="{6515AEF5-C713-2321-0F2D-7F05F56D07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6" creationId="{BE6FC424-2422-B5ED-DC78-8D1B7FBA62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7" creationId="{DC23FBCD-65E9-B818-15A0-20E04D827D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8" creationId="{1EA388B9-AE56-9212-A8D2-2CB14FAAEB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9" creationId="{3A138C56-F610-AA10-7652-B0D513DE40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0" creationId="{84AF75E5-979A-314D-EDA0-3E06EBECC7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1" creationId="{29BA256F-3625-0D4A-77C3-E30ABFA9EB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2" creationId="{E2848967-FE9A-625B-144C-FB9761FD1C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3" creationId="{EDEF7A43-552B-D86E-92ED-DABAF03D5D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4" creationId="{E2316A3C-FA75-9668-75CB-AEF67816FA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5" creationId="{F5FABF1D-2352-9734-601F-F6253CA700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6" creationId="{D2970310-CB41-B0C5-C6B9-8EAA313F0D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7" creationId="{06FCD892-E4F9-1B37-2050-1F9E05DE1A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8" creationId="{3E9AD332-C618-3939-108B-0686CE924D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9" creationId="{740C4AEF-61E4-2E6A-5FAB-97720F516C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0" creationId="{7D34032B-6D1A-85B2-B166-34EC8A1A8D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1" creationId="{354AB4DE-8B04-C16F-6789-FF045B70BB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2" creationId="{54B17A9B-525E-F55F-0B8F-ACE3619C1B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3" creationId="{6C00439A-53D2-634A-8A17-9750965AC5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4" creationId="{4D438B99-C07E-CB8E-D868-9F8908B3BB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5" creationId="{CFDD321D-50D5-990A-8CBB-D1FAE57A12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6" creationId="{E272337F-5AFA-F39D-13F5-DC24ED9221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7" creationId="{F2263C22-C70E-A4A6-514E-A82E7E6B55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8" creationId="{E9213085-6E8D-FC94-9F80-9F2CC64C93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9" creationId="{9C4E2704-564E-4EB5-94DE-A740DD5920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0" creationId="{B7CBF3CC-78FA-A3B2-3540-99FC2A94A2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1" creationId="{B912CD26-9ECA-8653-1B65-54B4D78926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2" creationId="{DF718596-B86D-2701-D371-29E80FD492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3" creationId="{172C4E94-D1F7-911D-53B5-0334886D18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4" creationId="{152B9BF7-B7C3-1B24-FC1D-F952A7490B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5" creationId="{9A569F1B-982D-B798-891E-4563EBE010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6" creationId="{CEEAAABE-92AA-04CE-731E-B3F51B2388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7" creationId="{70B53C80-AF9F-8E21-F627-D85B158A40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8" creationId="{0AD8EA20-A54B-64CA-F5BC-EE76F0E8D4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9" creationId="{30E0468F-2E62-C546-AA0A-E98B88530E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0" creationId="{EB504D19-6B0E-A8F9-6906-5A3C0E5FDA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1" creationId="{73BA6FF3-13AE-5FD5-0578-486C15A3B4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2" creationId="{A87F9CCB-15CB-6AFE-1489-F3C8B9EFB0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3" creationId="{BD8269A0-DADE-2F2D-3371-E57361BC01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4" creationId="{91CC6AAE-6897-3CFD-12F8-1CFD3C8E85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5" creationId="{140597FA-AA98-876F-E8AF-1B23B927FF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6" creationId="{059726D5-2AD4-EF9E-45D1-5874D72C08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7" creationId="{EE8AA945-38CA-F99C-E99A-DB82FED98A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8" creationId="{1EAA2717-70EB-2D5A-5DF2-0121DADCB0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9" creationId="{A9DB271E-D56C-6990-BCE0-4AEE6F6D47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0" creationId="{4D92382E-95A7-2C0E-735C-C5184E326E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1" creationId="{436DCC8A-09D4-66DF-5794-E17F8EF18F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2" creationId="{620E0B24-D896-1E2A-4E62-402C19773D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3" creationId="{10F5B551-A6B5-89DF-E22F-3879841A18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4" creationId="{5841DD9E-316E-F146-C6C4-EDF99505BC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5" creationId="{23C0DEE2-F311-8AD7-CB7E-2CF1296050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6" creationId="{A17DCCE5-FABD-B825-F480-E7094F030F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7" creationId="{9C5A893E-028C-6C5D-9638-F69A46C6CD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8" creationId="{4E699E95-F28E-1CCC-7DF5-A6B622F43E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9" creationId="{C48958F5-A2BA-4C92-D6CB-5EB6CFE33C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0" creationId="{FA755369-23A6-F6E7-5A42-1272D811E0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2" creationId="{C6583644-A539-E27F-DEDF-76495EAE5F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3" creationId="{73837E0A-7FCD-8A1D-CB97-DA905E5BA3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4" creationId="{07FBCD86-FD25-20F7-5DEE-E5542233DA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5" creationId="{E9F7D791-949E-FE22-4C0A-070D1A8537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6" creationId="{42EDA2DD-65E6-66F5-0556-D4E34FA511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7" creationId="{7B3325CE-69B7-7CE9-3988-AD4B8182C4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8" creationId="{68DDC6E5-0810-7EE8-0579-5A95592DB0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9" creationId="{49F15C80-BD49-826C-E3A1-1D849C396C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0" creationId="{07ABC904-2B83-45C6-9014-1EB266715E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1" creationId="{D2427567-B668-527A-6695-F63487DEA9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2" creationId="{8DC49260-793A-55E4-326A-2967A9B797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3" creationId="{5302457B-EB2F-B0A0-B213-7543669CB3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4" creationId="{0DAA2501-2873-DAA8-514E-AF0C05F4C7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5" creationId="{6C9F367B-F1EF-40A7-8D62-0A80B9BAD7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6" creationId="{F24C437A-2D29-0CB0-94AF-286446D3E5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7" creationId="{E4CB1FA8-71F0-74EF-F095-DD205B5A0D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8" creationId="{1BC14347-5EDE-2555-EE3E-1C0B21B194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9" creationId="{BBA5EC08-0501-9F8E-2CF6-15E6F08209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0" creationId="{B7D4E037-CC78-9021-65DF-6D3C3AA9ED5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1" creationId="{526DACFF-C428-2602-CF5F-0AC565EFFE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2" creationId="{428AECB4-B4FE-980E-5454-FCAB9601B0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3" creationId="{04011054-F864-B3F5-DE9E-0486D82E7E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4" creationId="{FD79CFB2-5838-8AEF-4959-FC3EEAE774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5" creationId="{BF01E02C-BCC1-86F4-C79D-514445AA37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6" creationId="{A44D03E0-CF29-20F9-AE3A-E4F6B64073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7" creationId="{50089597-AC89-E0FE-61FD-5B2ADDF03D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8" creationId="{8666A778-583B-17CA-049F-35DEB3AB0B5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9" creationId="{22D427D9-65A2-F413-1AAE-A9B38A917A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0" creationId="{4635492F-214B-4335-0444-978F473C72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1" creationId="{96AE7FE5-C3DD-436C-7279-9D755B9E0C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2" creationId="{A6CA048B-5CA6-7853-A9A2-0AFF92BB25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3" creationId="{7A5ECC50-8778-45D9-9BBC-D9A6C67BDC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4" creationId="{102F4605-F55C-B50F-B878-FEA08080C0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5" creationId="{939F7F5F-F54C-A705-D854-125FB31E54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6" creationId="{E3C0DBA9-0530-C454-7281-767C8B0C2B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7" creationId="{BF5104B6-98C2-EF8D-049B-7F58C33BF2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8" creationId="{E3B98B44-89CE-91DC-D442-8750B31CC6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9" creationId="{3DAD9967-FE23-441E-7B5E-E47B95186C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0" creationId="{0A6AE2CD-7F84-DA0F-957D-361B1E8FF5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1" creationId="{40FD67EB-12BC-FC6C-DFD2-6B290F06D3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2" creationId="{FA74F23D-69E5-4A18-0C37-829F8792BC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3" creationId="{BFACEA23-8FCD-9286-4061-663D4AB1CD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4" creationId="{F46077D3-DC5A-E920-E728-E454771820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5" creationId="{9ED2F820-CADD-FD53-2287-F7EBFFBB9B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6" creationId="{90E5A556-A392-466B-0F7D-7C74E865FC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7" creationId="{5E557812-0099-D31E-8FC6-F369F51E9B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8" creationId="{F575D08F-55D8-7680-0D49-F49163793A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9" creationId="{B4C110A5-82A6-75BA-EE56-67F0D43269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0" creationId="{7D5A7D0E-E67E-6092-80F5-62DD1F7A9E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1" creationId="{F15E7D5B-89F6-034F-D9E0-45230A6251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2" creationId="{728C2682-4C6B-8B2A-6732-4DD5DA6C5D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3" creationId="{64371284-CC33-FD67-1634-70FD8E7C16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4" creationId="{03CD30A9-DB28-5F8C-473A-9AF1253BC3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5" creationId="{255ECA9E-06E5-626A-4952-2B79A05B1F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6" creationId="{E4F03BAA-642D-0615-6B1D-501CC21930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7" creationId="{F4299E0A-77FA-22BC-E37C-3567BBE29B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8" creationId="{7A30A229-D9A0-5B5E-DF1A-73DA4AF094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9" creationId="{D2E26924-35A9-DEFE-CFCE-7EE71D84DA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0" creationId="{6991B280-D71C-8744-636F-90DE73F1EF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1" creationId="{D295868B-5171-C597-4A11-AD5B6EFBFF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2" creationId="{7F51F1B9-56AF-CF6E-CC61-B3B6E3EEE4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3" creationId="{B96610AE-4804-1676-2662-21FF320252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4" creationId="{94492F86-84C8-33C9-0017-5056057A0D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5" creationId="{A5D84E1F-840B-792E-D0D2-A8221803C0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6" creationId="{18D32B53-A72D-DC27-E11A-3AEF83F7E6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7" creationId="{DF887D16-CCFE-A6AB-434B-CB3E7908DB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8" creationId="{0842B847-0238-9EE7-A13F-41EFD5A562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9" creationId="{7B63B32F-B810-0E06-05B0-BF7C72BE9E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0" creationId="{BAD02937-B0B0-20A6-0126-B09B0FBB70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1" creationId="{3F7ADE78-A81D-EC3B-28B5-09FD4F85D6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2" creationId="{96B84DE3-732F-BAF6-AB7D-8ECFD10037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3" creationId="{AE976800-E42B-3A7D-F922-E138C187EA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4" creationId="{80221B7B-5A97-14B3-6BCC-8B85CDD242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5" creationId="{11D90527-9EB2-E940-DE02-1F485769C5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6" creationId="{51727417-75CF-7EFF-F764-E2A2E52DBD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7" creationId="{8B96168C-1890-0DCD-FD79-C29A9F36BF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8" creationId="{509F7F76-7436-D8A7-6582-42504A8B96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9" creationId="{48B6526E-E3EE-8842-7821-6F6A793FC6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0" creationId="{1BD14415-C69C-3E7D-68B1-6E97A2575E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1" creationId="{6124DF55-CBB5-FF9D-3B93-BB612C14F4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2" creationId="{B48A9234-E4B7-6F42-CA4C-3FA85628A0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3" creationId="{F2F00379-A08B-4502-06D6-D9040A1D92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4" creationId="{9590BE08-73CA-10EF-EA79-16E1CE23D6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5" creationId="{28D18618-B32D-DAB3-C82F-7024A2803B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6" creationId="{AFE4B128-502F-5C10-FD2A-8664E09FFD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7" creationId="{93425783-BB6D-D845-DB41-DE49EA618C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8" creationId="{E6D55096-41C3-EBA1-084E-7740B0EBA9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9" creationId="{D9891E1F-C710-BA13-6ACA-E45208DA34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0" creationId="{5A7AFDED-17EC-7B27-5313-359FBC6F4D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1" creationId="{5B0289EA-7820-AC33-52C0-8F995EDCF2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2" creationId="{14DB9BE9-561B-35B1-C5EF-0448F90B3D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3" creationId="{3DA6A0AE-AB57-251A-704E-334027AF9C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4" creationId="{A9FC1AF9-32F5-BE1B-D012-9AF1C9DB7B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5" creationId="{117BD00F-D006-9EEE-11FB-2E32BF11E9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6" creationId="{DC334B9F-F534-F335-96CF-E6188806B1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7" creationId="{D80A9CD9-3EC5-E088-7C09-5923152629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8" creationId="{EBEAC2DA-C8C1-D188-D14C-85B2246BF6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9" creationId="{F9BF8DD1-7E1E-9B2B-E051-58C9AAA464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0" creationId="{FFD626C2-932B-8124-8F33-10209051BE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1" creationId="{1AB61C57-8657-CF98-BB79-12C05D7D76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2" creationId="{D7734EFD-5363-C3FB-1B0A-3211FDCB05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3" creationId="{FCDA29E7-A67C-FE3C-2F84-6A5DE904F8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4" creationId="{F63DE5BC-DFD6-B686-6C43-BEFD8954A4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5" creationId="{43737CD6-FC11-D717-58C2-DA2FF776A0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6" creationId="{0E1F7425-5B09-1229-2B53-2386FD1C2F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7" creationId="{1FC68B35-2692-5026-F378-1AD5AD767E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8" creationId="{03AE265A-D02B-0229-1523-712D14A4F5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9" creationId="{C50E7205-3820-1425-33DD-C7AF1B0C4F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0" creationId="{468A4BA2-AC90-61F0-252E-B06FC6CFB9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1" creationId="{D6B2222D-AEC3-4C64-939A-CD30978BBF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2" creationId="{C9A395B5-B9AE-0473-1DC0-0CAD71BA01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3" creationId="{F8144BDC-683F-A3CA-7713-46B886DA30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4" creationId="{0DBA8ACA-5B09-5592-8B22-654BB2C00A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5" creationId="{3BCF90CD-6AC8-2F1B-A449-DDCF27C2C6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6" creationId="{758537FC-7569-F8F4-F6BA-0DA85D9F84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7" creationId="{59CB3CB8-377E-1C31-F421-3FEEFFF88E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8" creationId="{C93E300F-9BD9-FC70-2879-DCD8FFEDA2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9" creationId="{F2E8998B-E6E4-2405-B6EC-292EB72FFE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0" creationId="{23FCA5E3-4341-AF9F-F5A3-EB2F708706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1" creationId="{449F2478-D3BD-934E-502F-7DDC7E6A21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2" creationId="{A38F91D1-F409-3B9C-1CA2-AADD08868B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3" creationId="{E57A7AAE-DA80-D88B-EBCD-4D2C2E3871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4" creationId="{E628EE25-2BB1-738B-7BEC-B693D9B3BA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6" creationId="{5A22D77B-E965-0CAA-BEBD-725ED345A1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8" creationId="{3F05E4F1-800C-13E9-FF0A-C070E2C360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9" creationId="{65B798D6-9788-276E-FC7B-4F75DAE5CD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0" creationId="{07639ACD-345B-C905-5F7B-2AD992DDF2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1" creationId="{4800A8B5-D5BE-E672-28AA-EFA40A6C6D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2" creationId="{19745015-3CED-347E-5A58-6A23F42378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3" creationId="{299C97D2-7A3D-C434-0975-F0821871A9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4" creationId="{C4328184-C12B-6418-5C67-B728C93407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5" creationId="{7488E18E-A55E-0FE0-22CA-F65FCB7506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6" creationId="{3C264681-A2D5-13F3-C16B-E8688F2EA1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7" creationId="{F9C22125-20A5-BEA7-C4A4-0FBA281A64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8" creationId="{03FAA21C-ED74-E5E8-9CAA-88C58B2690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9" creationId="{DB6690A7-5952-AACE-502B-5B2437163E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0" creationId="{DA33BAB4-DD44-998D-D5C0-4F58E9C281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1" creationId="{A3C6FD8A-BFF0-9DF4-2BE2-30E377E818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2" creationId="{45CD5FBD-EF1C-1553-F79D-B192E40C2A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3" creationId="{3489359E-A387-3D69-0895-EA3E6C1F26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4" creationId="{B60EC7A3-C963-AB3C-23ED-BFB1D41C2B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5" creationId="{3678E1D3-498C-E359-DD8A-EE37FA1344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6" creationId="{08631126-1EC1-F207-DFB6-2758077697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7" creationId="{35D7BBB7-5743-466B-D21B-5BA3D92E1E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8" creationId="{3775128A-4BED-CEF7-2E87-50CE9CCB03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9" creationId="{CF980C6C-18BC-F2E1-E214-42572C64C9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0" creationId="{D74E5B09-2C28-5A37-4457-4BC761878A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1" creationId="{60E079D3-7A7B-44B2-DB04-38AB3902A5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2" creationId="{9822A451-563E-B69F-522A-4AF2B152CB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3" creationId="{7AEABF8B-309C-0DDA-6899-8F48F95210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4" creationId="{0D52F2BC-4DEB-4612-8510-8C4478449D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5" creationId="{DF6D30B9-5B54-E25B-BEFD-DF8BA2FD87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6" creationId="{5FEB437C-8461-4C54-7ECC-77F291C6F6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7" creationId="{DA5365B9-7BA5-B4FC-EEC8-1AABD5F938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8" creationId="{5AE8F997-CCC9-BB60-CDF6-7E4520AA82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9" creationId="{81FBD705-2596-BD3C-A9B1-5AADE449C5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0" creationId="{81D85C06-DBF0-A982-9D3F-E91DCBBCED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1" creationId="{83120170-01FE-66BA-8271-3BF6ED510E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2" creationId="{8393DD23-95DD-3F18-0E23-8BF88D18A6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3" creationId="{EFE00171-BC25-5489-19BC-12224D8058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4" creationId="{FCB54958-EBAA-95A4-2E18-8C1A77FE83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5" creationId="{5B2899B0-7C0C-8446-6503-9E1616FDF4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6" creationId="{EB095112-CB1D-0E8E-311D-F5FF9DF792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7" creationId="{A1115D15-5D27-058B-3D89-58BEF49928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8" creationId="{73988788-D378-A05F-C9E5-1EABB2C2B0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9" creationId="{51646360-9E60-0030-399A-0209B64DCB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0" creationId="{F0113491-1C20-6B1A-117A-2D560A621D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1" creationId="{C1867F45-3EFB-2D0C-1B14-80CF9020F3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2" creationId="{5394D2EA-7333-6428-2E7A-4422A27658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3" creationId="{FE8F8164-259F-5121-CF49-C2905790CE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4" creationId="{165B755C-2F26-448B-5876-F143351D87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5" creationId="{95C708C3-345B-D11D-82E0-73E8B398B5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6" creationId="{B04DD0A8-C88B-3577-D6A1-6AEF3613EE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7" creationId="{2F6AEF14-062F-7FE6-549A-A0C3D60715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8" creationId="{C52275EE-455F-2F99-C8D8-027733BACC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9" creationId="{BFA51878-64D3-5B52-ADBA-E3E4818AAD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0" creationId="{ED1F1483-EBA0-AF3D-136C-558AA48844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1" creationId="{AB9E340A-5426-70C0-8723-4BEB72A562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2" creationId="{73D6D192-6363-79E3-0F10-1DA0A740B8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3" creationId="{01ACA8E3-4324-A643-6BA2-BC631F2C9E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4" creationId="{DE0E67A7-9D76-4A01-9E1D-53A3F58CB1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5" creationId="{4C4050B0-D8B1-6D0F-839C-17CC32C84E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6" creationId="{388E52A5-C366-C852-D4EE-44942E4A27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7" creationId="{8B0FEA4B-9CF7-724D-5A9E-9BB9432553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8" creationId="{DC45B8FF-3BBE-A38B-FFA9-05D96C4889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9" creationId="{FBA541A2-B212-75AD-EE33-4B2B182D68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0" creationId="{C0EDEC6F-C6D7-59B1-524C-F099AE94FF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1" creationId="{BBB3C029-EB41-26AF-DFB9-15B2E1C8B9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2" creationId="{3072C9D6-325E-7D8C-4F61-DD637BE34B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3" creationId="{B9930594-F381-A6DE-3712-2D3C2D06C4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4" creationId="{765EC6B0-B88C-AF51-CEF9-37EE7ECA4A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5" creationId="{68D890BD-FAA5-FAA5-1609-46779B8AC8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6" creationId="{2F6E960A-6430-F675-1053-CC082B7CFC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7" creationId="{57B2202D-B19C-C421-B892-E9A56BC9F9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8" creationId="{8A02A125-A2A7-4AFC-B663-EF2086DEC3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9" creationId="{6660ADFC-DC51-1B47-365B-D9A2789D14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0" creationId="{86458CC7-4716-8783-1FBD-251ECA4575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1" creationId="{61A08876-6E8C-90C4-628D-55C1E956B3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2" creationId="{5F3F0B6E-A189-42AC-7E9F-52F8FB4E86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3" creationId="{A4D76F68-D51B-0FCC-8330-24612F6D0A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4" creationId="{60B43171-B488-9CF1-4D62-F2F015A2F5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5" creationId="{F39BB96B-DC2F-8898-B757-CB3099B3DE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6" creationId="{3779ABC4-3280-40B3-FD84-D26750BDBD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7" creationId="{B96B643F-BCB3-3F5D-67BC-1DDB8D818A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8" creationId="{488875B7-BA90-9B6F-CEED-4D79B18959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9" creationId="{6F74F0E5-078A-0CEC-52E9-00350F093A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0" creationId="{5F414A38-CF20-F72A-1266-25F816B83A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1" creationId="{CB07DB4C-FD12-F96F-BC5C-5FE2C02D4A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2" creationId="{70E43369-D395-89C7-5831-0E8122DDD1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3" creationId="{D6F822E3-F2ED-7ABA-8C0F-7F26FCA5425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4" creationId="{C00B6270-514C-C8E3-409A-01FBDCAA99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5" creationId="{326A1B4D-F063-D676-2349-30C65129A1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6" creationId="{2DDCC089-63F6-6095-25AA-F4588B20E5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7" creationId="{E4F0E272-A83D-A14B-93AB-321F379E50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8" creationId="{EBAF9864-783D-0F3F-55AD-F668412777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9" creationId="{682CE418-2CD7-8A12-3CDC-30385CC227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0" creationId="{4F18FC1D-4756-5ED2-06BF-74B945FA8E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1" creationId="{2AB840DC-93B9-94D0-3B9B-390B025A82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2" creationId="{AA036C47-4D8B-5867-62F1-3FFCEB56A9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3" creationId="{77559276-D91F-D7C8-409E-5D31CFC895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4" creationId="{DBC756CC-8FC6-4CE0-993C-1C6E48B4FC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5" creationId="{338C1CD3-D0CF-4AC9-E43E-04B4F51542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6" creationId="{2EC93256-1268-968C-CF87-35B4A4F25A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7" creationId="{BF83058C-AFD0-B615-8B59-9FD5E824B1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8" creationId="{688FE183-3626-8B7A-0D73-A81CE0C636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9" creationId="{4AE59B11-4AC1-A0F8-5F11-2E9D1F8D11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0" creationId="{48384409-3568-D0CA-F438-F08BFF6E0D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1" creationId="{02203192-E897-4FF2-6950-DA18A0AB11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2" creationId="{94562A98-2A11-7E7E-6206-B60C36C354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3" creationId="{ED431EFF-EE3E-FECE-C3DE-B17E2A05E5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4" creationId="{68FF9007-CFF1-2253-D75B-F4E019B7F4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5" creationId="{1D29958C-0A76-9F9C-B668-ED517EB1C1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6" creationId="{0ECAB04E-E50B-6ABA-1E76-DBF03B56F2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7" creationId="{AA627EF5-B556-F620-B853-7EC48A2E86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8" creationId="{232D0339-77BF-A643-1653-11DFCAB33D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9" creationId="{BB090708-24A9-300E-8AFF-3B1AF6134B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0" creationId="{003148D7-37E8-4A69-A8EB-7C7FFD3639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1" creationId="{57F11B99-A933-9559-3E88-9C58024EBF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2" creationId="{CBD1BF7C-A384-10B0-42D5-EB2D61B3A2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3" creationId="{6A07499C-4BE4-4BCF-6721-AC5E6541EE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4" creationId="{0A031122-E8B9-4C28-ABC3-3200F141DD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5" creationId="{E07B3DF9-20D4-E9E8-17B9-A61BB69BCE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6" creationId="{D5892FE6-BEF6-9597-6921-1008AD8C54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7" creationId="{09B978B1-B76F-F072-50A5-CEF7727241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8" creationId="{F492801F-6A38-35CF-E906-A4C86B670E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9" creationId="{211EE750-9E5B-8F19-5AD4-8217097F050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0" creationId="{65EA0956-71A0-800E-634B-F9F61B3FE0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2" creationId="{86A9461A-6954-D2A3-65C2-CEB20877A6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3" creationId="{675FE808-EC04-C57B-566C-47CF4F22F2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4" creationId="{A57C4CC4-7696-6926-F455-22E078C35A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5" creationId="{C7291F8B-F5B7-3A3B-7A86-8D31E6197F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6" creationId="{C7633422-0E78-FB15-5DCB-2637DDF9A4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7" creationId="{2BEBDC1B-DC11-3601-99D7-47EF1E5318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8" creationId="{0B936EDA-2998-330A-A50D-3245A9D96C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9" creationId="{00173BD1-E987-5764-0DD1-CF4F607B24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0" creationId="{F16DADD0-F79C-306B-7F59-18EDAC6FE8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1" creationId="{B9AA1855-4137-1C0B-625A-39E7773207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2" creationId="{2D0EED54-8FFE-8516-181D-0282B92B8F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3" creationId="{59742EC6-D156-E51B-A1B4-B3E7860AF3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4" creationId="{7D000D8F-DCFF-D2DF-04A7-12CC21C251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5" creationId="{33E56452-3BA9-B58F-FB34-060EF29BBD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6" creationId="{02680417-7206-4A8E-731F-EAAFA2D067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7" creationId="{E9A3AAF5-2D67-FB0B-0668-1F10DF262C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8" creationId="{262DCBD3-898C-480D-2AF1-5D7A86E591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9" creationId="{FADA871B-2C1B-D825-AC10-A14A9D215D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0" creationId="{A987CDE0-35AA-7564-FB12-C082209FF3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1" creationId="{CFA6A4D1-94BA-29A5-ECBB-C36C7B7835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2" creationId="{3421A762-64AA-3FBA-A878-DF9FDA1A8E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3" creationId="{4178106A-C04F-9174-E6D1-FD14794B60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4" creationId="{2C6DC06C-6F82-955A-9D00-CD56200A49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5" creationId="{94EE717E-6D5D-E3A0-F942-DFAFD5DA79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6" creationId="{F446894C-DB77-7E07-BCFE-B3E6E58A79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7" creationId="{5B0F2D0C-92CF-1BC9-D046-F96E32F483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8" creationId="{62C08F22-2ACE-CF2D-3FB6-F95849A808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9" creationId="{D8CD3C38-1765-A265-01A8-BB05E3A560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0" creationId="{D335B9CE-6AC0-5758-8AC9-38008810F2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1" creationId="{1C2E8A17-983E-A0EA-16E0-F4470BBCFD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2" creationId="{D98EC40D-8451-22B8-A053-C2A7863F9E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3" creationId="{4BE26793-55A8-DAEC-31F5-53064224FA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4" creationId="{F3AEA23E-C7AC-8756-55F3-87534E6244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5" creationId="{EEE12065-C170-8DC3-3E84-64CB105661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6" creationId="{4633F256-9A8F-3EAD-B1B7-40C5C55752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7" creationId="{547AA74E-C60B-0146-B437-D505018EC6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8" creationId="{20D7523C-1AC2-4AB1-779E-ABB76868E2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9" creationId="{1E8AB9C7-3A9C-D5DE-5333-8682BD5CB2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0" creationId="{02AC823C-6EB9-6F35-6A1D-F63D2E019E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1" creationId="{AE0EB588-23A2-E7A5-444E-2C8B405F62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2" creationId="{4BE844CC-FA6C-88DD-4415-D240AF5165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3" creationId="{5720857D-EB66-CB6A-E522-3959D1BF7F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4" creationId="{64EF74B1-BA37-803A-FCA8-DA1DB9D593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5" creationId="{2DFF3ED4-749D-A7A7-826F-4EEE54F9DA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6" creationId="{484506FF-4733-CC90-7EDF-A56AFAC2A5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7" creationId="{50378246-8F85-6F8B-7269-68691AD039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8" creationId="{25840961-62EF-C86C-AF4B-A994A1CDF9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9" creationId="{D73E5D25-381A-53BF-3093-169EF1B67A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0" creationId="{DD46E983-FF19-412E-7770-877C873611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1" creationId="{18803DFF-E5AA-9248-B66B-2277C71131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2" creationId="{BF03F9A8-B221-6E1E-2BA5-C839A9CCEF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3" creationId="{6DCE88FD-75D9-0BF6-D66B-91787AE157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4" creationId="{9C43E02D-6CC7-9916-BDDC-6EF7423BEB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5" creationId="{9666C78D-90B8-BDD6-0ADE-BD948473D8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6" creationId="{F2DE5403-BC6A-FFB7-1DFF-6D93A2CFC5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7" creationId="{E8831D5A-32AD-736D-675B-C3BB8ED9CE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8" creationId="{CEEEDDEE-44C9-9D75-2747-32BB2949FD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9" creationId="{8BFC7C4A-2B5C-B68C-C290-7E57C042FC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0" creationId="{5B6D03E6-38C6-8825-4937-C24C7F8E99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1" creationId="{D208C87F-B480-1FDD-989F-951399B8C6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2" creationId="{11CFB9B6-1295-E723-644F-419249C3B6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3" creationId="{CE556F96-454E-1B95-C394-3C0C86F363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4" creationId="{DFD979E8-9430-8187-F3D0-E9832937E0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5" creationId="{EE7AA87B-B5DE-6740-0675-F4074B9A3A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6" creationId="{47D8F5AD-666D-379C-D2F5-54A368F1D0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7" creationId="{5F0550D4-C3CA-F40F-6AC3-4BA252391B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8" creationId="{798E5D57-549E-6AED-E84D-CB525D3F11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9" creationId="{F5F41E98-7796-318B-DAB0-B37D3D7653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0" creationId="{BE6F943E-0E47-2C23-662F-992D550953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1" creationId="{9B80DEDF-6435-F47D-F852-B304EEF6AE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2" creationId="{D9914C8C-0C0A-C12A-DE52-50628AE631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3" creationId="{9EDD6697-7515-ED18-B349-16F8495ED7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4" creationId="{853128C1-0B0F-C765-F30A-1851E0FE72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5" creationId="{3FA13401-9499-697A-6ADE-4CBE241FBB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6" creationId="{B115B2F2-0B3D-B17F-8AE4-4A9AC575D4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7" creationId="{FEBE57E5-377E-7EB4-315F-506CC78CF3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8" creationId="{5C86510E-6268-2AE4-3A72-9201A74B44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9" creationId="{4AC933D9-806D-8B2D-58D8-5F49EA626E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0" creationId="{63C6300B-FF27-EB0F-D64E-B63B0A0DE3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1" creationId="{A2BB738A-5AEE-CBD7-6216-38D7AC0C7B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2" creationId="{2F92333E-1587-8821-4C6E-1A1BCBEDED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3" creationId="{F7C3ECCA-B8D1-77C2-3FFE-8E1C4F9148F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4" creationId="{BABB7CD8-62C5-6F79-8617-130FBA4E55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5" creationId="{6A9DD253-7E6C-EDD7-ABFE-38F9CEAC6F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6" creationId="{EFEF1A58-8D11-5969-19EF-AEED52B7F2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7" creationId="{37933DB7-D9D9-F9F6-757A-406ECC23CF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8" creationId="{CC335ECF-449A-9011-B3F9-B3130BC4E4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9" creationId="{1D4CFF18-4A28-59CE-D3F5-9638467B03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0" creationId="{2A1F3E67-8A6E-3F9A-3429-23E535F1DC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1" creationId="{A9728AA3-989F-540B-D41B-854204B9D0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2" creationId="{73BA9B3E-EC6E-3288-942A-ABBAFA11F4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3" creationId="{D017B83F-7622-8FBE-D214-9A5BC9DCD0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4" creationId="{8C45818C-7EB0-64BA-49D5-6206B887F3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5" creationId="{DE50BA16-948A-BCC9-774A-789BE0CF28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6" creationId="{E3C6032C-8ED9-28A5-8898-D0C770FC9F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7" creationId="{239D4E7D-FC2E-836A-D610-55697F74E1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8" creationId="{73B98380-6B92-4C0A-5DF5-DAD80AAB92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9" creationId="{96807A3B-3A96-2C8F-3502-963A66C161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0" creationId="{60CB439A-FABB-6DAB-5F86-4FFC338BC8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1" creationId="{744F26A5-8DC9-E433-F331-57A1DF9C16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2" creationId="{94805267-DED6-FC50-2A6A-96CFD41D63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3" creationId="{834610F0-686E-6CD3-3406-536A4178CA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4" creationId="{E45D9176-A556-4168-89C8-2829FD06E2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5" creationId="{7BA2A4A6-655B-D1AB-DC1E-ADDDB7A962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6" creationId="{7D0EA16C-F5F1-74F2-355C-A671EB3300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7" creationId="{4AFF7DFA-CBEE-3254-5961-A88E3F06CA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8" creationId="{44D19F13-FE21-EAB5-0ED0-1E0F397C1C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9" creationId="{AF6E29D9-D67C-F564-5FAE-3BED5BC028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0" creationId="{56F65879-8518-E308-D8E0-F6D2EB7E8D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1" creationId="{6FEB0716-9D3A-30EC-33F2-50898CC4B2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2" creationId="{17524532-2BD5-D22B-2420-E3992F23FF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3" creationId="{C61FE145-6E7A-2546-CC5F-4D188A728D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4" creationId="{86BD8A37-5618-F122-33AB-36BB675AEB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5" creationId="{8E374962-08DD-A51C-32E3-ABC625ECC5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6" creationId="{7AAD0908-19EE-232F-1991-028D6D7662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7" creationId="{22E11590-6001-A434-2101-16178F8E80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8" creationId="{7E8ECFEB-B10D-01F9-0665-3E6B253CE0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9" creationId="{25A340AE-3F10-1CC1-B369-989462BE61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0" creationId="{E4CB5683-423F-581C-4A83-03E056D217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1" creationId="{65787B23-A7B2-035A-DEB0-405CF25D82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2" creationId="{261956CB-DBF3-EF8B-9EF8-27BE90427A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3" creationId="{34C4580F-B00A-F3D3-6306-F29C4F4CC2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4" creationId="{170231C3-CCAA-4A2C-77F0-F1D80A764C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6" creationId="{2ED335E4-211D-2238-6788-29AB4F4445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8" creationId="{73F6047F-0AA6-FBC5-ED03-AA7B20DE67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9" creationId="{AEC7945E-928D-F814-9495-A5AE761441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0" creationId="{D9F63751-9BFF-4280-14D5-7E18B6D043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1" creationId="{2E25A49B-4609-0986-3030-BFC9B1D88B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2" creationId="{4E947CE2-D4D3-161E-DEBF-E468FE8138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3" creationId="{DDD39702-98B8-6A71-AA26-5494E55A31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4" creationId="{BB565AC6-4646-FF8A-B571-DBE85F3D83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5" creationId="{23B8E452-F6A3-DABC-8500-1F5B28137D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6" creationId="{18AA0017-4790-B3A6-00F9-48B4C5AB8C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7" creationId="{27FB1670-3F0F-BA2B-ECFC-93107BD742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8" creationId="{BDD20782-06E9-945F-EAD8-76F5DC9143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9" creationId="{94EFADC3-4544-0415-0D7C-B4F65DDF5E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0" creationId="{EAA6C46C-6F40-F649-9E6B-9585F5304D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1" creationId="{7A633CDF-BB48-5BE8-2E86-0CBA296192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2" creationId="{C311AB32-1C5D-B275-9609-316F71EADA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3" creationId="{9069F1F7-24AA-E2F3-E0D1-3EF0443215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4" creationId="{20314318-9A7E-672B-CFC4-89889B2B1EF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5" creationId="{752E92F4-F285-487D-AD9B-DF4713D3B6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6" creationId="{9D86CD56-C630-470C-27E9-03D056B9C8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7" creationId="{669FCD24-9774-9DE3-2D2C-3541045E31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8" creationId="{91F875A4-130B-BBCC-82CB-90D7EE6771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9" creationId="{72390E7B-27F1-F1A7-F573-EA74C20EA4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0" creationId="{2716A75E-C8B4-D852-4441-2FC5713545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1" creationId="{CEA1970C-1D82-68D2-CE26-21CD8CB124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2" creationId="{AF52C755-5A3B-A36B-5792-6373CCD3AA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3" creationId="{E7EDBB8F-F574-1BF7-384B-80AD9D6452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4" creationId="{BB6B6F80-8061-B2B8-FF8B-9781D40F89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5" creationId="{05DD56B1-339F-F23C-9318-0C8A72AFB3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6" creationId="{295C906E-E509-8FCE-AE22-69B9689BF2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7" creationId="{DABF2FE3-AF56-0869-FEC1-09729F4A76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8" creationId="{BBD1D48C-7447-3B67-D8C5-2426C1861D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9" creationId="{59546F69-464A-CFF2-6D82-389E531A32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0" creationId="{B34E76B1-72B0-2013-87B4-441283925F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1" creationId="{E4199233-8964-9BD7-BE5C-D3223F0F07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2" creationId="{C5B225E7-C95A-EE7E-8FF8-A9A53AE665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3" creationId="{02F2731E-720A-835E-BEE7-E2B4836FA3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4" creationId="{EC9FFE28-82AF-1566-3CCC-8680F295D2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5" creationId="{3717D0F6-BAF0-4A2E-2E92-34629B87AA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6" creationId="{813CB184-D283-EBC0-30BB-AE046089DB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7" creationId="{AF092259-D05E-BFCD-5745-5158ED94F6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8" creationId="{C7459BF5-AE74-6A89-272D-D0F0B33CBE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9" creationId="{1DB3C25B-CF3E-02E1-A0EC-804E2A36CB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0" creationId="{33AF5877-1A6C-9D69-A483-BAD2427CBA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1" creationId="{83BD9C94-C9CB-E76D-6FCC-28659B31D2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2" creationId="{C805F8B8-6F46-0809-BEDF-8E61A8ED3F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3" creationId="{75ED31FD-15FB-CD4B-1F8F-50EE0733F0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4" creationId="{546485B1-D148-61C3-AE52-B82C875CFD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5" creationId="{D7A46BFB-126D-5323-DB51-1B36F41000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6" creationId="{715BF68D-D621-8B98-C79B-BD565CC14F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7" creationId="{6D917CA0-E15A-4BA6-431D-0CFEF03115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8" creationId="{B39EE472-4B63-AFB8-1A93-8A22BB0497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9" creationId="{1DB507B4-AEE1-0FE8-DB10-0FB86A7EC3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0" creationId="{04C7198A-4242-003A-AD33-8576B584D0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1" creationId="{CD0B20D3-BD7B-CCA8-D412-8E5CBA473C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2" creationId="{2620A0B5-979E-7820-DC1B-206966489D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3" creationId="{BA19B5B4-AE51-93ED-9599-52745B0119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4" creationId="{6095F8D3-822A-6DDB-2686-AC441438A9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5" creationId="{48B080DD-0192-A227-AF5B-340B3BC3D0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6" creationId="{9070EA99-C12E-BAF5-4DAE-CAD971E237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7" creationId="{D5AE218C-305D-2B28-D7E2-88F8E820DC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8" creationId="{DA5DB5CC-5267-4237-E106-8141256D61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9" creationId="{40788656-67C1-361A-9C95-7E83E81618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0" creationId="{9DE1563B-3682-B68A-6C67-1AFC713D66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1" creationId="{DB5F12F3-D5E6-5F8F-E469-4D8FB2F924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2" creationId="{315180A6-8E34-7056-B3B4-B966E3F09C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3" creationId="{D1AEBE6E-D36F-6843-8B76-3068C8FC13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4" creationId="{05B7A34D-55E8-414E-D4F5-4FD9613F21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5" creationId="{EBAE8619-40B9-F8BA-4969-21F8BC3773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6" creationId="{EC3D87AF-C9C9-77E6-C6D6-C050F3AF2F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7" creationId="{3273CF40-3465-AC7D-6F17-4A86C30C83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8" creationId="{2C2D8037-2606-E324-F723-FA06429B90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9" creationId="{3C8C5DBA-271D-5679-7E0B-F6CC4EA38D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0" creationId="{33A8D800-C3EA-F3B5-8E52-E08D913C45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1" creationId="{EC111ACB-852A-B169-E11D-144D091F54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2" creationId="{C11D777E-1D24-D877-9CA9-E7D38509DA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3" creationId="{F19A6284-1770-BECF-0FD8-6AD2C2FD61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4" creationId="{1935B7D5-6248-A9AD-9170-AA578EE59E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5" creationId="{8CE6209B-F75C-5ACB-A8D4-89638D2205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6" creationId="{5CEDAD96-5939-5F25-9ECE-BEC4DFA31A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7" creationId="{BA209D36-5BDC-AE46-1BD5-5778181126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8" creationId="{1448D2D5-042D-4EE6-8D2D-E66222C01A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9" creationId="{4A80D551-2EF6-54E8-AAF4-B72397AF59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0" creationId="{A36629F5-00CA-1BB9-FF18-9969727B38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1" creationId="{1D2A9971-B2C9-7C39-BE71-0A3159C265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2" creationId="{79888CAF-56BD-F22B-CF79-AEA5B43CA9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3" creationId="{610704A8-E773-94EA-937C-D1C539B99C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4" creationId="{937AC1DB-0B51-B023-1214-BE52B16C90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5" creationId="{E99C71D1-FAB3-331F-9C79-D624ED651F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6" creationId="{1DC8D71B-3E92-2695-B70F-B50229EB91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7" creationId="{41C4B48A-88BD-506B-5427-31055A6890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8" creationId="{9A541BA2-8C76-5139-C58D-152C33E1AE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9" creationId="{ADAB9D6E-6457-3D02-083C-FE7035B559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0" creationId="{0AF05E90-0CBD-1379-E13C-80446385D8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1" creationId="{94510C38-FB2A-F17D-ADB8-3D3CBD53C7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2" creationId="{29F92EF3-C8DD-EBE7-007C-95E3FE6F9E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3" creationId="{3830A55B-9C4F-3EB2-668A-1EB4FC211C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4" creationId="{001BE077-3504-CFC4-4F26-20B4E3E2E8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5" creationId="{D8B18072-2717-2F7B-CD42-534948C541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6" creationId="{F3FD0EB9-5786-20AC-0068-4ECC3DE909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7" creationId="{15636540-80DA-DC3F-2935-D088010308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8" creationId="{0362CD11-4618-B426-F9DA-3D7B26AC9D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9" creationId="{57D7E647-F67D-A43E-BFCE-02EF259B84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0" creationId="{24694159-BFA2-1DBA-91C5-7D671A9F39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1" creationId="{81E3EA79-2593-DA53-940E-B735FDD1980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2" creationId="{1EE1FBDA-E567-CF3A-9B6B-10CD061C78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3" creationId="{D2C85377-5FF0-2C93-8110-BC7BCAF87A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4" creationId="{5DEE8426-B22E-38A0-62AB-EFB079BE2B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5" creationId="{3D5C3AD1-AC6A-62BC-58C2-7834EAE425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6" creationId="{89E0E455-1254-AC78-DF2C-F20E172F5F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7" creationId="{176CB8F1-4E44-A887-0161-820892C647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8" creationId="{FBC3C3CA-7D90-5DDB-E746-AEBFEC14EA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9" creationId="{C64100F5-7DE6-1950-E5D4-614037FEE7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0" creationId="{9D976552-8886-A024-9169-5AA83AD42A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1" creationId="{568C02A0-D9FD-6F5C-1B58-FE30120641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2" creationId="{8C9AFD78-1473-CA52-51E4-F28A0983A1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3" creationId="{A6CF04E7-2DB8-ED28-7FF3-0F8E4DE5FE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4" creationId="{2B5C9D2F-29E4-C852-8468-E643FEE74E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5" creationId="{7BDC6955-7337-D2C6-7A42-090C3D4661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6" creationId="{04E18747-5542-4981-9A14-C7F0BFF1F6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7" creationId="{3427B1CF-2551-CE75-3813-C66705CBDC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8" creationId="{7847D557-CD24-1863-AF0F-A92A7924CC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9" creationId="{AD3C5AF0-7232-DBC6-1319-D054D8E5CB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0" creationId="{7BBDEE92-4744-51FD-2348-020263ADCC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2" creationId="{D31165DC-EF65-0327-9640-A5152D7767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3" creationId="{4218D78A-0DF7-F9C0-F1B4-4013D6E6D0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4" creationId="{A2524560-B99F-70F7-EF56-3EF0AF76ED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5" creationId="{EFFA4440-FA0D-2612-ECC1-F942ACCB28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6" creationId="{B88EA43C-EC63-40CE-AB1F-4C853443D5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7" creationId="{B23EEBBF-7FE2-7468-3C52-EFF4914359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8" creationId="{4DC90B3D-4986-3FE6-3E13-217CC596A5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9" creationId="{B73D60AF-28DD-2B37-895E-37CE80A937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0" creationId="{3A9ED661-0C2E-7C00-FC46-25084532D7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1" creationId="{E3840871-69E7-EA84-AF1B-2311A57239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2" creationId="{4F8572BC-B37C-FF2B-04CD-10AEFDA18E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3" creationId="{ECCA3658-756E-5885-D05B-9DD8987126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4" creationId="{FC7EAFE7-A049-3A7B-D504-0086FE18CA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5" creationId="{842FBA63-67D0-BA70-5747-F02BFA771E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6" creationId="{89FF02B4-691C-9E2A-DB09-C9AFF40383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7" creationId="{51220E62-1BDD-DDD8-8584-440D844432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8" creationId="{AED4D302-26B4-0E4D-96B3-DA1EBBA646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9" creationId="{ECD83D59-660E-D8D5-1AAE-1ED4EB0232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0" creationId="{A54A42C9-B0FC-A9C6-AAF9-85EC9E4EFA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1" creationId="{9250BF6E-4145-8B8F-B568-CAEF08552E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2" creationId="{5C5D4E84-6146-80B7-E9FC-182C2E8989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3" creationId="{8F6B032A-9837-43E2-B08D-0EC9D5FC14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4" creationId="{C6AEC18F-412F-9B2E-F8FC-939906D489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5" creationId="{4D4CA180-745E-2D86-B05A-5AEB4C242E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6" creationId="{57F43240-3F1E-073D-008B-4CB7FFFB05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7" creationId="{91DA2B2A-848C-B769-3DF0-0FB85DC469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8" creationId="{D1D60184-51E7-F1BB-ADF9-57869366DF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9" creationId="{A5B738AA-DA16-BD25-5284-556D5A1F20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0" creationId="{E352007C-D2AE-C944-819B-CFC833620D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1" creationId="{2027F4CB-C7F5-5A65-E0E7-713169BAB6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2" creationId="{B9AB2E4F-A53B-1E3C-BEE9-756B307FD5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3" creationId="{9B0D80B8-820C-A371-A469-624F52F1C6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4" creationId="{FD20F7A9-8A1D-BAB2-9959-75B6D87DDB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5" creationId="{50F55E11-E06C-229C-A3EE-99041A8A93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6" creationId="{E85FD872-42E3-1E09-6FFE-6B8E5094FA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7" creationId="{327A5C06-D1D4-64D6-69B8-7331D3B54F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8" creationId="{C92CFEAC-E2A6-6673-0F37-6296F52EE6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9" creationId="{72042665-06AE-9D39-F5F7-78281D1099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70" creationId="{47111F50-6A9A-7A0C-C6FC-9550006B6F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71" creationId="{57A1C99C-CCAE-4E33-CA2A-1F32BF9429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72" creationId="{961C9353-295C-087D-FB66-8657EA62EC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73" creationId="{06516933-67DF-8F65-686B-FE0E0BDD06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74" creationId="{2F8699FB-D4C7-7DA3-09F0-71A08548B9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75" creationId="{BFF3D80E-BEDE-ADAE-4A80-71948CE89B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76" creationId="{8DEE24B3-65D2-6840-86C0-14B28C9282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77" creationId="{115F5AE0-6E41-406A-EB4F-3A37801FD7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78" creationId="{A41425C6-E63A-5AE7-0D90-6B0594EF6C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79" creationId="{33B409F1-4A5C-F9AC-0AD3-AA5E773620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80" creationId="{D1D00BC0-C888-157F-6F80-B2F44CEAE5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81" creationId="{27F93A15-2D6B-893B-A6AA-083AE25077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82" creationId="{797692F0-FB6C-2BB6-3E1F-578387A33E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83" creationId="{B93CFA36-60DF-E2D8-E45D-8E606D6042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84" creationId="{E03702AD-363D-2F8E-DA18-4763C12BDC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85" creationId="{4A22F7CA-2919-E5FF-E789-BB12B4CBDB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86" creationId="{0051655D-AB54-A570-D20B-3F7B9A0199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87" creationId="{EC64FD5D-88C1-9034-08A2-347D22604E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88" creationId="{E5A67185-66B0-3DA1-1DD2-76E28E4508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89" creationId="{F256FE5E-5177-7477-2FFB-442C22D26D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90" creationId="{CE6F128C-51D6-71EF-4637-63AB0E9749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91" creationId="{B2F51217-FD8A-8A0A-E7C9-A33DDC2F28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92" creationId="{CB9413D6-647C-704C-E1CD-CEB3E19547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93" creationId="{42E3895D-D989-A303-6BBB-3A49681850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94" creationId="{59322E79-6C4D-F2CF-2DA1-EF070692C5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95" creationId="{1AE97AA3-AEBB-0B45-90B1-4EC3F019FF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96" creationId="{2F945295-D038-4012-8317-98EF05AADA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97" creationId="{C338AE08-9D5C-87DE-71C5-DCA1C11CF8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98" creationId="{4B9CC19E-3CBD-2CCC-2DB7-03E3CD63FD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99" creationId="{44619916-287C-A8E5-B9E2-743B4C668D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00" creationId="{8DFD91E2-F044-0291-CF04-A284EC6E2F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01" creationId="{EA05C8F1-401C-A844-BBA1-FE0B0306B3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02" creationId="{DD8624FC-45B4-8A7E-FC0B-60EB72A90F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03" creationId="{2458F108-CD03-3954-05B2-F0C3A0111A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04" creationId="{F6F7B038-B705-C60C-F163-141B61E896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05" creationId="{03BE250E-AB8A-79C1-A7D0-D686E1C781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06" creationId="{3EE26F82-E093-9B05-BFEE-1F86E7E97D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07" creationId="{B7AE767B-7D07-A884-AF3D-98DD7AF553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08" creationId="{EC9A3CAD-06EA-5916-0F1E-F41E2EB098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09" creationId="{F9D9CA28-40EB-1FE4-A800-0CE74BB9ED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10" creationId="{4971F21C-8A38-3FF3-5F90-6C042078CD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11" creationId="{8C1D8C69-0CE9-CC49-CFB7-C9A5A56C83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12" creationId="{7DFE8B66-3683-0288-AEFD-E917AACBC8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13" creationId="{37D73D0E-7876-B717-0358-C66FC361AE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14" creationId="{5C910F57-A833-A804-220E-017528EB57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15" creationId="{7554B067-9310-D3AE-6F4B-D587B7F74C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16" creationId="{6B9E50C8-3647-D6A2-671C-B127C9EDFF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17" creationId="{F6847655-E2D6-E664-BD1B-0F709F8BC2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18" creationId="{B2721508-FB39-6E17-C3B4-071BD83680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19" creationId="{E1AF378A-1FA9-11E2-5DB5-CA86BD491C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20" creationId="{07039129-73D2-769F-0FC9-E011E09DE6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21" creationId="{66C06227-F0BD-6545-F9E8-9A24A48155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22" creationId="{66FE2A82-09ED-4D34-FCC5-7B4EF790FC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23" creationId="{952AAA3B-9D85-810E-74FF-A44D5A21BC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24" creationId="{0EA4B3A3-ECB3-434C-9EDA-B849AC7C9E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25" creationId="{E2359753-1ED6-97DD-6BD1-D80B8A2E65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26" creationId="{BE8E144F-237B-21A2-4F28-F0B8FD2E68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27" creationId="{59932BA4-C68B-0CA7-CC55-0DB360F080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28" creationId="{7E5E25B5-3633-0B6A-AA4C-D8F0F1D4B5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29" creationId="{6FA061F5-ED38-29E9-C8EA-53542DCCF6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30" creationId="{B85B6B3A-1640-0E4C-29FE-9D961BD355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31" creationId="{765B68F6-4FC2-CA25-FE01-A11F9B34A5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32" creationId="{98735C0F-B93A-D7EC-7B28-FD16F8BF5D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33" creationId="{2CF78C66-BB46-C3BE-1001-C3F58CA8EE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34" creationId="{EEEAAE23-9FF5-EC41-0D2C-59A796E760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35" creationId="{5CBAB98F-1FCD-7B38-38FF-C058A0CE75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36" creationId="{7CBDA95F-F3A1-48D8-C5BF-60779BC3A9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37" creationId="{9A8CAD29-61FA-13FF-3DD0-DFAB173723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38" creationId="{E135704B-4176-1561-D37D-3F78B6B19F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39" creationId="{D42199F7-FE75-77F3-6673-42FD823C7D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40" creationId="{A0014268-E56B-682A-E8B9-2EDAC214B6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41" creationId="{065E1087-B6C1-FBE8-D502-A20216B402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42" creationId="{03DD0883-B77C-12C7-54F7-93B7F69380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43" creationId="{691D34EE-7610-AFE1-C6D7-BBA1B638A0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44" creationId="{C299FEBD-77DC-54A1-4008-C4575DA7DC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45" creationId="{7E138668-6356-A520-FF69-C5F5AE1AAE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46" creationId="{785ABAC7-6019-9921-05FB-914F0E6B35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47" creationId="{EDB55A18-FD4E-2475-36EA-B7CE6EB29E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48" creationId="{8F5E1A13-C38C-A628-8923-E354967607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49" creationId="{901FC099-029B-480D-13C6-BD88FAB7BA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50" creationId="{074F6F4C-F1C7-A3E8-E55E-573E4BD3BF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51" creationId="{E8FBFC99-AE7F-4E10-9CCC-5A55E3E3E3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52" creationId="{A77C1C10-81F1-96D5-AD30-B838324A97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53" creationId="{39D0132E-B5ED-23C1-A769-E47734682C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54" creationId="{9B4A39BE-B214-590A-0A5E-F85E9E0886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56" creationId="{4AF71CC2-D74A-A7A6-CE68-5C8F28B646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58" creationId="{8A10D369-B2D6-8E42-4FF0-BE259FF915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59" creationId="{B57CFE01-BF9B-45C9-1BE7-6E0E440D5B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60" creationId="{DE715EF0-7A2B-768F-43A5-E11BBE4C96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61" creationId="{4FD5E8B5-1E25-ABC9-5A24-0508E82738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62" creationId="{E07E71F0-4DCA-36C0-9C4B-818E4D1659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63" creationId="{20E1BA78-13EA-9147-C486-783CCE226F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64" creationId="{A810DA4E-B5CD-3CA3-BE7B-92F48C8EF1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65" creationId="{37D03AE9-DAC1-9E8B-9661-1ED5C1586B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66" creationId="{354A63E9-71F7-D629-0B7E-8C4424C3ED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67" creationId="{A295FA9D-1D9F-627C-F99F-63C190D6E1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68" creationId="{3C3650B4-E8C0-604E-EEF1-239F60BB01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69" creationId="{46473C25-4AF1-03AF-DBDF-43FD46BBA6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70" creationId="{0916D5C3-ADE4-D1AE-A73B-969DDED781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71" creationId="{6D952921-A480-6A54-6AF7-32A9D6DD52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72" creationId="{C58F7830-AC28-3B8D-CA1B-7123E7D91E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73" creationId="{140845F5-8926-0D90-207E-7DAEE15827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74" creationId="{DCDDF5DB-C0F2-D6FD-82CB-1A8D6E03AA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75" creationId="{064F0C33-C64D-4AD5-D38F-62EEE161DA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76" creationId="{2A063DDD-89E8-205C-4653-19EB90C7FB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77" creationId="{652BA8E8-F8FC-F540-10CA-B6BABF18BB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78" creationId="{39446F09-F00C-5F1F-5B75-7E929811E0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79" creationId="{7C2E04BD-04B8-739B-BD52-D0E9ED4629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80" creationId="{E889F9C8-5E76-F6BF-9A36-B546E0E898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81" creationId="{30D6D452-0E31-B4B3-5896-4B9BFF59FC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82" creationId="{EB5E198C-E4C7-69C1-C0C4-936C7484E0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83" creationId="{24B23A53-F28A-B84C-F81B-9156097F6A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84" creationId="{AC83C503-CAA3-5B59-BC36-589797AFDB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85" creationId="{8B0BAEE0-1B7B-90D5-AEBB-45487DCF8A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86" creationId="{B30411E6-21C9-B716-C353-1D41D70468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87" creationId="{6824841E-B872-7C99-2BF3-2459557B13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88" creationId="{6307790A-7096-1372-BA4A-53924B56AF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89" creationId="{009D9A1F-5179-B3FE-AF40-DB4DE734A4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90" creationId="{A6B3742D-B8AD-ACBB-186C-48DC16B2C9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91" creationId="{EA1F7175-16C9-186A-714D-99984C0D9C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92" creationId="{262B5585-A6F6-F09B-1D50-7BEF1702C2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93" creationId="{3E30E406-B9DD-F69C-25AC-09DAD34CDD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94" creationId="{0002DCDE-68FB-65E2-0993-CEDB7A083C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95" creationId="{A0BE3D85-0CE8-001D-B3CE-2C5857F5F9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96" creationId="{F51B89F7-EE5F-04BD-8D3A-E24681F12D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97" creationId="{BFB3EFF4-6FFF-A48B-64F7-26B2AC9790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98" creationId="{A97579D8-5A0D-FC07-20C2-15AC8D8C7C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299" creationId="{B3B18A79-9AEA-22DE-C6C1-DA5EACC535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00" creationId="{144C864F-C441-2C29-A546-BCD28900CF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01" creationId="{157DAE82-3280-C729-1F09-43C053FA9E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02" creationId="{8FB10BC1-0B4F-7E1C-81DD-A5F4AD7F8A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03" creationId="{0A293B25-D382-1EE1-15C5-91EE6CB204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04" creationId="{4BBA0F36-0CAD-0750-44B5-48AC6F33FE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05" creationId="{305E0432-95FC-3E71-D722-8E17006E03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06" creationId="{5F780B30-CF48-F872-6204-E8B846C79F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07" creationId="{F93F2FC6-7E61-61FA-932E-8692570466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08" creationId="{9F114CD4-7A1E-2EAF-829C-5110B08A69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09" creationId="{6EF2F238-EB05-4F7A-108F-A2C05318A8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10" creationId="{C4B1F796-D8DA-0557-830B-7312237315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11" creationId="{040F3049-DD86-3EC7-CA6E-D1C902C2BE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12" creationId="{D830C7CF-F808-1603-2C89-70E6474CFE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13" creationId="{70CFCED8-B8AC-02CC-6DB2-FE10F46A6E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14" creationId="{C14F9BCC-DFDE-DBCA-6860-B0426DB23B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15" creationId="{1F50BAA8-A641-DF3F-E49C-2FAEC1518C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16" creationId="{E66B1CAE-F1D2-A40D-0AD3-9C8C5F23A1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17" creationId="{95C93D6F-3522-F9F2-F519-8454FF8DB5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18" creationId="{249CDC0C-AF7A-E701-B4BE-96AF78258F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19" creationId="{8976DA8F-4475-E852-9666-1461888E24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20" creationId="{EF266A3C-FFC9-DD72-FE33-4F21404D0B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21" creationId="{523F5976-04DE-CE23-FD4B-ABE8AE4593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22" creationId="{20E0B3F4-8BEC-26FB-6354-9D6D8C3401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23" creationId="{8F977566-9FD7-6106-7EED-0CE0A4FBA9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24" creationId="{66164354-7524-521F-0926-6E425942B6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25" creationId="{DC6A08D5-8A94-2AAA-A9EE-D8FC44D65F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26" creationId="{B326B67D-FA2C-0852-12E8-E4024F22E3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27" creationId="{E8A482BF-51C1-3B4B-932E-5B19EC3807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28" creationId="{B47181A1-38E9-53D4-DBF8-D4BE1A26C0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29" creationId="{CFEDDB62-86D6-30D2-1E0E-766D281903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30" creationId="{B02A9E6E-F328-2754-E4C7-ED1B8122C8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31" creationId="{3A89BDFB-A017-27E4-5286-0F50C05C39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32" creationId="{0CF33C2C-846C-6BAB-63DF-6DAF8AF583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33" creationId="{3E66492A-3E0F-DDEB-F374-1512AB35A7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34" creationId="{D7813F7A-5DE9-DE89-3090-E0C8972F73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35" creationId="{FB8293DB-6BAE-BB38-EF9B-8F78B77A6D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36" creationId="{D32EA117-4B69-68EF-9A5B-4F2946985A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37" creationId="{DEFB82C5-F189-706B-25F3-4AB96911B6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38" creationId="{D830652A-123A-9DEA-56A2-1C71DDA656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39" creationId="{1C2D4C24-0E25-0F9C-86E6-646C8EBEB5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40" creationId="{32DDA5DA-F8AC-CDA5-4A45-B1F0F6E03B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41" creationId="{FCE33626-58B1-E0EA-02E4-0F55BEA756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42" creationId="{6E15036A-E3FB-FE5E-813E-AC829165B7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43" creationId="{E8258224-C04B-3A57-05D4-6D1591FF7F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44" creationId="{1FE8E1B5-8755-713E-462F-0BE3C5FAB0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45" creationId="{503D26A8-EFBA-EECF-C761-F1D24C8EE2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46" creationId="{29A847E5-3335-3C1F-7DA5-362A39AD8C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47" creationId="{A24E9B9D-E46E-67DF-2F99-C1A0C52CBF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48" creationId="{6944FF71-31D3-E48A-2615-31AC5D980E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49" creationId="{78396EB6-C1AD-779F-1B62-2FFA471BAD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50" creationId="{20F4B187-092B-019D-4373-D8B77BBDC3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51" creationId="{D97C099B-0963-C072-AA1A-6AA9941798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52" creationId="{00412312-2D19-1895-7F42-E4D3848A9F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53" creationId="{23694A3A-6E7C-7BE9-DBE0-21E13D8C78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54" creationId="{41937C19-1851-F505-1336-0EACE89069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55" creationId="{8A40530D-44D4-2520-3C14-500266C290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56" creationId="{EFCF4E50-AD78-8FD1-E653-392172D379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57" creationId="{34193807-166D-EF37-5F6B-E999DE85EE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58" creationId="{A634C939-6648-92F4-9216-A6F061EF2E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59" creationId="{318B1E7C-572B-0F4A-8781-99C7BCAFA7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60" creationId="{1655DE5A-D33F-0B6D-C3BA-D9F96D8D33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61" creationId="{BD946A01-1324-EF51-BBB8-4E7D43BABC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62" creationId="{0B0F477C-AA38-40F4-0571-0875F166F1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63" creationId="{4327D202-3BEB-B518-7D56-87EE871A0E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64" creationId="{7BDF525F-C0AD-AE65-FE52-02040DC331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65" creationId="{B8AB126B-7D9C-1EE3-E2C3-824BF7BC25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66" creationId="{A37D3409-694B-27C1-14CE-121E306ABE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67" creationId="{FD79EFEE-7F9B-85B6-F0F2-2C69474B61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68" creationId="{49AD59E8-C993-FD64-441C-24E6E6D2E9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69" creationId="{88F053FB-C964-D7A3-5F43-24FECB91C8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70" creationId="{1AA6A3AF-8FD9-E387-B386-C342E4830E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71" creationId="{8F64CD5D-ED71-7BC7-B67D-62ED8994E5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72" creationId="{33A56549-6A43-3908-7D88-5B9FE7B180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73" creationId="{C6F06142-DFB2-1CB2-7B0F-C2FB866220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74" creationId="{294413AF-475D-5890-B18A-9F924312B5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75" creationId="{40CC93B5-8868-6B99-A894-57CE30FA18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76" creationId="{44E59388-31A8-1CAC-2E56-82859586B6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77" creationId="{CF591366-9D05-50EC-0BB3-D512F3B440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78" creationId="{700BEC88-B200-1C92-2316-1A49558DEAA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79" creationId="{3C8399D3-D0B9-F5D8-ABD3-7521C0ED72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80" creationId="{40D3C569-0B87-0E3B-DFDD-3F626E7C39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82" creationId="{08751964-AA4D-B278-286D-84D51A6D34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83" creationId="{2FEA19F4-4B93-9BB2-042E-66709607F6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84" creationId="{40E6A6A8-34F8-5F76-10BA-830297A5EE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85" creationId="{62015291-4E76-54A6-907E-3C8B1CAC95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86" creationId="{9D6E6496-6E4B-3871-ACB8-3040AC365D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87" creationId="{E8838325-7321-E306-11E7-6B72969491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88" creationId="{A881656F-FB21-8283-31B8-57C0D3F45C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89" creationId="{A802C929-5937-3A53-4C3B-10A2BBF95B5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90" creationId="{1362A3D0-1979-28CC-E08B-A22C88EBEB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91" creationId="{C11091F8-9BC1-36AB-5799-89F893AE13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92" creationId="{A41C7E30-A9EA-3F4B-69A9-9FEAEFEC0B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93" creationId="{584EB0D0-4AC3-E963-1668-169C01A987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94" creationId="{DC582AD4-448E-2834-C2EC-116EBC69C8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95" creationId="{05F26C2D-AFD5-2143-0D81-FD53756002A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96" creationId="{330629BE-5ACD-BAF4-8D43-E960831F02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97" creationId="{2FB02516-3971-DA76-1E7D-F6E6A0AE60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98" creationId="{A6147711-832F-90E0-1966-D3E7DCED58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399" creationId="{87975F9B-7693-EED9-AFDE-82F831006C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00" creationId="{DB5D37C6-FF11-6C94-B733-67D9388037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01" creationId="{3BFC8714-B091-25E5-1085-C4FDE2D31E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02" creationId="{2BAF580D-C4EF-B5E6-C8D3-21302BEFD9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03" creationId="{3309AFAB-94DA-A48B-056C-1D7E92DD25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04" creationId="{3C90C419-DCF7-8C18-BDDF-E5CA3182C0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05" creationId="{C6ADFF98-1AD5-E12D-8654-8483846E5A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06" creationId="{D0CC6A3A-D3BD-069B-1421-1EE211A98B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07" creationId="{2CBE91BD-FEB7-D96A-F910-01C49CD0FA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08" creationId="{F2B68487-B079-8E90-0DA9-31C67CBA9D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09" creationId="{B1B5C33C-CA8F-B310-FAFB-876F02990B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10" creationId="{44D3CF8A-B5EE-3AEC-764B-FD7A764575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11" creationId="{06F0DF75-781C-A352-B21E-49BE3DE1C2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12" creationId="{6C329597-922C-FC58-2A14-B0DC65EC7B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13" creationId="{7AF598DA-49CF-D0E3-410F-4B063AE1E8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14" creationId="{29BA7C9F-17B0-D1BC-EA88-7BCAC6C0E1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15" creationId="{0BD5F1AF-DFD1-9A7B-C462-3F74C22E51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16" creationId="{B2BC236F-AED3-3C15-36A3-33E193224D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17" creationId="{188B1B3A-3431-92E1-8110-ED1E900116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18" creationId="{62DCB183-AA11-9656-5642-3DEE4AA046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19" creationId="{092223A3-99E2-BB40-C572-5E0E6A77E9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20" creationId="{A7E1CE81-DCA9-C4EA-B9C3-8A91677FB8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21" creationId="{18055033-25C1-4C9A-B7AE-D986AD22AD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22" creationId="{28F6DDF4-9FEB-B83F-8DA4-D3ADC1E6CC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23" creationId="{F4C303C1-1D67-3453-7485-5C65AA2020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24" creationId="{9955A878-449B-8EA3-B866-FF59C6F30F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25" creationId="{D4075145-4F15-2424-404E-A246401099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26" creationId="{78E3FEE1-AB85-9DEF-FA77-9FF075B288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27" creationId="{882F9A5C-39A3-B970-42A5-70CCF18805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28" creationId="{FDD83DD7-0075-A6B7-2C63-1F7930CA7D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29" creationId="{6EBC6B4E-CD46-1735-F886-9F7EC2D30B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30" creationId="{DDA781E3-4266-1D58-5898-5AE61B57D1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31" creationId="{0D61DC6D-D0CC-90FA-E6FF-907417F2A4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32" creationId="{D2F61C53-5C10-0C01-43D6-A10187787F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33" creationId="{77990FAB-D2B9-F50A-40B3-35A463F540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34" creationId="{0283D5F0-478B-C0D1-F8C2-D3F86E77C7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35" creationId="{3E01D20D-F294-D65A-7470-D6DF21B0FC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36" creationId="{A80415FB-655F-1587-9197-5D8510EF43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37" creationId="{B40DA332-3CA5-8E7D-4A69-1C69C83277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38" creationId="{89F8B2B3-CB94-731C-52C2-14B7E40A98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39" creationId="{5801D3C2-6F03-963C-B297-2E4EB7920B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40" creationId="{24203A2F-B8FD-686F-2B0A-FEDDD4920E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41" creationId="{28A4EC81-F683-6DB1-E59A-7549A9EA5B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42" creationId="{D346F506-B753-3EBE-5AF0-476DAC7CA1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43" creationId="{FE1B6416-4B2D-DB2B-DEB6-11099EBADC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44" creationId="{1F236D53-7989-97A8-614F-64F48046A3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45" creationId="{D694926E-F575-33FC-2B43-DEAEBBA1D6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46" creationId="{00D71EF1-1BF2-2A19-05F9-E62494F5E6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47" creationId="{6AB9C1FC-7907-EBC0-FC91-F5949097F0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48" creationId="{F51414CC-3210-CDED-5D2F-3DCFF35DF6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49" creationId="{774B2493-91F3-A393-A07B-C03300C173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50" creationId="{22FAEAA8-1D70-F599-B7D3-19F32ACDAD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51" creationId="{88D13977-8E8B-124E-7F65-4399EA97DF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52" creationId="{F5D6A763-068C-4F88-F685-AB24A2CF5C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53" creationId="{97E4A263-A006-1059-4C6C-BA7EE3DDF6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54" creationId="{B2FF6EA7-437C-BF33-CCDF-20E854DB34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55" creationId="{16AE7B7F-AF69-39C2-B2ED-476EF9EE38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56" creationId="{B13AF22E-C5AC-6A2E-6D5F-6E991D730B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57" creationId="{1C978A71-EF68-6707-4EA5-80535D5A0E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58" creationId="{8E67E25A-F855-8DB7-CC68-C4FF871A70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59" creationId="{50473672-5248-2646-5975-861C456CB4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60" creationId="{D7F1C979-F55B-2E61-A36C-266E85C7CB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61" creationId="{D430A13C-7603-907A-604F-BC8CFC7EED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62" creationId="{893A1529-B102-A1CA-960E-4DE0754D6E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63" creationId="{F978ED9A-CED4-1913-2694-D3B8C4FEB4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64" creationId="{A3DE5C40-2551-2B8F-24DB-EB07646437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65" creationId="{48E85885-D2B2-8B22-36ED-7969660686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66" creationId="{520FEEF6-A421-77A8-3BDF-4E70B2B85F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67" creationId="{C61F5C8E-225B-4CD8-98C9-8C8186AF7E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68" creationId="{9160001F-D01B-8A57-F894-D0F55829E5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69" creationId="{EC85B76F-1B61-9594-3AA1-B3A6ABB20A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70" creationId="{7BC6DC8F-7E4A-B3D3-4B7F-01146FC3A6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71" creationId="{C3C609CC-3C01-E2D5-42DB-E75FE565E3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72" creationId="{B78F1C95-8CA3-EEDB-51DB-2DD03487BD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73" creationId="{9A9C7B03-E53B-0B66-3963-52D720392E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74" creationId="{0E4E1C54-997E-ED74-630C-599A5CCFDC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75" creationId="{DBE6F6CF-FFF4-51A0-0F7C-DFD14F53BD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76" creationId="{998D1D6A-D5F5-8A50-9D77-BD079679F2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77" creationId="{FBC9046C-A72A-64A2-E20A-EAEB7FB66C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78" creationId="{8DF1127B-61BA-1F70-2663-FBA0878C79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79" creationId="{23ED07A8-AC01-DC6E-DB7D-E1E77D1D3D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80" creationId="{74A78CDD-ABD9-4224-45CC-61A4552F43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81" creationId="{F183AD52-4403-E342-5571-966F0A2E81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82" creationId="{DCBF40CB-8618-7135-DE4B-0E77FF5051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83" creationId="{FCD27932-8820-0E30-5187-5F0DCA4C0C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84" creationId="{44243D54-1306-FEBC-C446-6422168AFA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85" creationId="{FC51327D-9B72-A583-75C0-40DA4380A2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86" creationId="{E6BFDE72-3B49-915A-30CF-56EDFB9904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87" creationId="{DCB719AE-D470-B2FD-8A20-D5D5BA88A9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88" creationId="{3B0EBD32-726A-20CE-0E75-2BB30D3173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89" creationId="{441F8FE9-F96F-9F33-D889-B080A0D2C1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90" creationId="{C47F8F26-708F-13DD-9A27-70F0F93A11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91" creationId="{D67F89AD-5598-3AE9-B4D1-710B39ABDE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92" creationId="{AC5E06A1-50E0-25C4-BD9B-D5BA5E6CC7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93" creationId="{8B0B332B-3C2F-EABE-8448-07FD452B1D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94" creationId="{EFF453C8-DD3D-9DF4-87DA-0BF03316B2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95" creationId="{7CF17594-DCF4-6AD4-BF2C-FDA749D9DD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96" creationId="{797129F0-9D70-12F1-646D-F2D9E29662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97" creationId="{3F50D1AE-B42D-C42A-4A29-7513AB9701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98" creationId="{723CDCE8-DA60-FD1B-DAD4-95D4D6837B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499" creationId="{8E01A249-1C0D-C411-B01D-7CA070C7DB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00" creationId="{58BE5542-8F06-2B1A-9EDE-2F1F944FDB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02" creationId="{EBA8B67B-01A4-F880-8AC5-531EC3EA4F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04" creationId="{BCA1DA53-9386-22DB-D8C5-75EDC963B2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05" creationId="{BBA6266D-746B-A661-9A84-F05E0ED283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06" creationId="{E6F63447-45B3-85EA-0765-0C451C95C7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07" creationId="{56AA0163-9D58-E23C-4CE8-7465BFF664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08" creationId="{C550FE2E-11C7-1D7E-2C4F-3D1B7CCF72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09" creationId="{4D48E15B-623C-9454-40D8-C0C996E1F5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10" creationId="{32EA63C3-ED7D-B671-710E-AA18026159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11" creationId="{2168E05F-F266-BEFA-0B85-E8E8DC9FDF5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12" creationId="{D2E7AC35-D49C-E1B3-A13C-B33BCD4041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13" creationId="{065C0D54-B83F-5E06-EF72-4C7062E763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14" creationId="{E2D92066-F77B-E896-70F4-F9098F839B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15" creationId="{B61888EE-1E83-4567-F7F5-E28F820B3A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16" creationId="{C7017B5B-AB9A-38C6-883D-6AABC911A9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17" creationId="{1C5F9788-29AF-9456-3BB2-2AC30FB39E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18" creationId="{BEC017A8-1C44-4CC0-B83A-49BA49852D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19" creationId="{00719223-D745-D454-EF2A-2155CDB569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20" creationId="{3AA435D7-A2DC-CD5C-F7CF-B2FF46687E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21" creationId="{93A70BE8-9EFB-B8DB-B424-E9EE33611A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22" creationId="{811A1F7E-D409-3692-CF74-D1FA135CBC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23" creationId="{CB250894-3FEE-6A74-752E-8D06EF2641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24" creationId="{C0D9FE4C-EA22-ED10-C5A1-39D096D1DA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25" creationId="{0E3518DC-82BE-F9E4-CB41-ABFC28869D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26" creationId="{B5D1052D-276D-40DB-D21B-4335367D7D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27" creationId="{0F5CE093-96F6-36B8-299C-2FCB8E3BC8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28" creationId="{914D3608-B61F-D7AB-7929-B7CA7D897F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29" creationId="{A2AE4DA6-ECD8-D6AA-AC5F-00AFDF49C3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30" creationId="{C9AAA75C-05AB-AB57-C6A2-AE874DEDD9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31" creationId="{394AC17C-F960-1A42-C114-10C2867F14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32" creationId="{2F960E44-0385-B647-915B-1E69F6952C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33" creationId="{5B902AA9-8167-35F5-F976-EC96B0DE41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34" creationId="{724DBA23-56EA-4DB1-1757-316C975187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35" creationId="{EC3124EB-1405-6B5F-64D9-3262176709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36" creationId="{4A40533E-8D52-2E2F-95D7-510EA8BD67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37" creationId="{BC8FDCEA-2644-9001-1389-E848538B71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38" creationId="{D0E16189-FF45-C9FE-0274-38F08574EB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39" creationId="{A52B0F9D-78F5-1BE8-7A73-91C51CF61F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40" creationId="{A264CC67-4C40-AFB3-96B9-418264578E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41" creationId="{A85684C7-2BCA-8732-D0E8-EEAF41CA14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42" creationId="{D059D327-0A30-8D78-E908-621FAC4FC6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43" creationId="{ED10F65E-189C-76D5-9A86-7BC729FBF4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44" creationId="{ECD65A49-B574-4E4A-E9AA-3863433C38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45" creationId="{27E7BB0C-2307-E3B6-D523-D5BC84831C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46" creationId="{BDD2E428-6782-F48C-849B-AAC0254BAB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47" creationId="{7A4013FB-ECD5-02C8-DB2D-FBF1953D55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48" creationId="{27E1515F-B757-F6A1-40DE-D15B0A9BE8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49" creationId="{D837818C-8F71-BA3B-EA5E-DF9542B433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50" creationId="{4423AFC1-21F4-6034-21C4-AF299EBE0B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51" creationId="{5BFBA78D-AC4F-8C22-EF2F-BD97391D01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52" creationId="{A012BD13-47BA-612D-CC8F-6E2E5572E1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53" creationId="{B6EC3481-7390-A177-CECE-336E74B8BB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54" creationId="{1A744FCC-8C6C-BDD0-2B2B-07FCEF6AA8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55" creationId="{A2E8FC7F-B7B2-FF75-847E-AA3E8B9419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56" creationId="{761AED9F-6678-B324-794A-9B8E617A04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57" creationId="{87D86114-4E0D-E25B-6342-F1FA1EE68A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58" creationId="{DCBB76AA-1C54-FBB7-DD2C-DE50DA0443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59" creationId="{357FD279-0F9E-B1CE-B9DB-6FCD17908C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60" creationId="{FD37A87B-65B9-3D14-180B-EC888A8969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61" creationId="{7D04DAFA-5BB8-DD3F-42EA-BEF8FE536E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62" creationId="{DAC310B8-7AA1-27BB-9552-0AE77B4D47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63" creationId="{FF406F92-E021-719B-A274-91EF3A296F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64" creationId="{94E40FE2-FF4C-CC99-4FD8-FE20A31295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65" creationId="{08D1137A-B2BE-4D95-8BDF-215B8340BF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66" creationId="{FB79B807-9279-CF8A-9239-25E9E0F9E8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67" creationId="{E2E745C5-5F46-BE2C-EFDF-FD5E829879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68" creationId="{183B9848-3980-FD0C-F941-65DB54A689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69" creationId="{90FF316B-B6E6-304A-76B7-1F6CA7684E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70" creationId="{3FFA5F3F-043F-F0CD-52CA-6812468732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71" creationId="{E5782D04-1391-A346-ACE5-B50A31DD99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72" creationId="{62E6225E-B0F9-F1B4-7B6C-567CE5667F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73" creationId="{F9B8CE64-8FF8-66C8-AC77-45BED7E6C2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74" creationId="{5247ECFC-CBA9-F975-97AB-FA99EB02A8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75" creationId="{6BFB5304-BE38-2BDF-1847-67ECA22842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76" creationId="{5E100E18-42B4-5075-9ECF-9E4CA223CE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77" creationId="{FB9A10D8-B093-9EF8-999D-B1C48F7065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78" creationId="{2EDE5F3A-0C0E-DA33-6131-276778D894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79" creationId="{882280B4-B90E-E118-A904-599CD4BC28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80" creationId="{5F3045A9-7ED0-8011-7F3A-9D73D852C3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81" creationId="{775A9F52-568D-308F-19A1-90735C74B4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82" creationId="{57C30EBD-DB57-80EB-CEA0-9A450F34E4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83" creationId="{E621C4B2-88FB-79CB-D120-9A3ECEE1F9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84" creationId="{22D5CD83-B709-10D0-461D-54CA13938C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85" creationId="{0D6950C1-B27D-D39B-792A-CE35C1DD7A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86" creationId="{5E25BD7F-A292-CB60-B789-D6726A7CED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87" creationId="{39544793-BDE8-C752-9AEE-DDC81A5388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88" creationId="{0603CBAF-3E80-A6E8-605F-7B104E9403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89" creationId="{8CA6A1C7-42F6-FF15-6EF8-B6C4C2A935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90" creationId="{B6943CBB-E9E1-09F5-7099-FAF5D4E32F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91" creationId="{235E200F-5F6A-C1DC-E0E1-B65E68701D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92" creationId="{4ABBCD79-E53F-0469-6D8A-C4C13C2B84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93" creationId="{E303BFF3-7D00-14CB-A1A4-F86F48ED4D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94" creationId="{E040C9B7-59A7-DAA5-16DB-D836BA204B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95" creationId="{BA015AC5-2773-0B1F-C89B-99DAFD2D87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96" creationId="{5CFE003B-34BD-9A4E-6B59-5230C80B55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97" creationId="{0EB8BE12-F2CA-D51F-8723-A83B4D9DFC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98" creationId="{BDE17524-7EA3-FAEA-23D5-01F3DD92C2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599" creationId="{F0BDC24F-5923-F105-2E89-FCB5FC90F2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00" creationId="{38548927-D1D9-FFCD-AB9C-AC44ED1F7D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01" creationId="{00B47585-B5E2-CAD3-F02B-F3EBAAAEF9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02" creationId="{DED3E103-8BC5-4785-5E0E-A54BE11D9E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03" creationId="{F430AD70-C07D-9C78-B22A-DE64FEA0AA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04" creationId="{A6F9B5E5-FEC8-2CF3-C5FE-1391CDC185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05" creationId="{60C74DA4-5440-CD20-39B2-7DDBF4AD4A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06" creationId="{F97BDF7E-91A1-11DD-9A2B-C6C0CD894F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07" creationId="{E9FD2CDC-49E9-1153-4A86-69CBB7093C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08" creationId="{E408AE32-CAF7-C586-54A0-4BDCAEC5C5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09" creationId="{CF35E558-B5F4-4546-5688-EF944C7242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10" creationId="{33BC0A60-47BE-E40F-7886-146511051A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11" creationId="{3F7EAD60-AAD6-FD1A-52C2-65BF42B190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12" creationId="{2CD00D62-FC7C-3342-18A2-4CEB396870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13" creationId="{9F83CEF8-B3AC-2C1E-7675-F448209444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14" creationId="{95DED63A-C995-3699-699C-8A6001BD53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15" creationId="{C1187C7D-C5E5-8691-F901-968BFDABDC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16" creationId="{2310D44D-5E76-9957-B077-FD9B6610D7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17" creationId="{8187CA3C-03B6-BE7A-E448-9ADBE79D1C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18" creationId="{BC80E3A0-0802-101B-C8E4-FCB1F0FC59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19" creationId="{6F7F0E46-4A29-39B7-12BD-2DEE91A70E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20" creationId="{5D362829-7E0B-AB8E-88BC-840092352F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21" creationId="{06E33A37-6401-A95E-A495-C0128A004F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22" creationId="{EA37D7BB-ACB7-88A4-DFCA-6273408247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23" creationId="{95CB4227-E182-5E00-4F29-45EB921DFE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24" creationId="{663E5151-8107-A817-F508-EAECE5A418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25" creationId="{0C4E3797-7414-AB94-3E27-C1CADACB9A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26" creationId="{F0297367-B834-50FF-1F8C-8EE35765E1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28" creationId="{BED4CABC-91A5-9C9E-CE2E-0CFB541136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29" creationId="{E3048DD5-D94D-1D80-F3D4-AB0740D214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30" creationId="{3ACC8B53-3610-6EC4-09F0-983CE472DF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31" creationId="{6F28A175-308C-1097-6F2C-2C2CD0F029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32" creationId="{61C0A5AE-A7FA-A510-808E-81B3ADE534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33" creationId="{554220EA-2458-9A5E-41E1-D4636753A8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34" creationId="{9C18BBF5-45C0-A6A5-52A1-FB67B9D3F5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35" creationId="{C55803A7-8E51-F661-9853-6A5FC9A8D7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36" creationId="{BBDB3453-7C6C-C699-48D7-B5A9E2E9F7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37" creationId="{56C2E7E6-1E25-2548-8D07-9F54AF492C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38" creationId="{7A7698C2-1EB6-0862-1EB6-B9A44744BE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39" creationId="{F7C086BF-933D-040E-8CD9-6BB0C3E0D7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40" creationId="{B54CAECF-4699-4A82-E6A3-24B208D396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41" creationId="{19ECE93F-9947-E519-A5DB-84A145375B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42" creationId="{FB8FAE69-C14A-7A70-7C72-A3F3EE6417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43" creationId="{0305D296-2C24-59D3-DD63-964E7358AA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44" creationId="{444CF9C0-D19A-F7EE-EC5F-F2CFDAD684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45" creationId="{763604CB-4F3C-F73E-C62E-B6E22FD6CF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46" creationId="{74A21ACB-14BC-ABD8-88CF-809B32CC5B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47" creationId="{AA98F792-AF0C-F568-B8E0-E122D70AF4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48" creationId="{C4B70F98-8FC9-DC2D-B015-FEEBCDD5B0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49" creationId="{444C986B-FA3C-8E7F-18DB-63428E32D8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50" creationId="{CB0A4D0C-2455-8B2C-911C-F3E9568332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51" creationId="{B33C4750-7B41-0E23-44BB-387E9DC26F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52" creationId="{88D8B9DD-2F5E-C914-76E2-67FCC1F536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53" creationId="{CF30FDCF-C4E7-C750-67F2-F6205D4007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54" creationId="{81AB08DD-95CE-5186-2331-1432F31949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55" creationId="{D1CC94E5-7CD0-2842-5621-C13B9DB473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56" creationId="{F4700FFE-02B8-FB75-E9AE-DF9241C54A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57" creationId="{0816FC90-9C97-EBDE-6311-24F58603D7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58" creationId="{B8B322BA-0B5D-DB30-4572-BBF494AF9E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59" creationId="{17E216C2-D787-AD9F-8150-2CA27AA7A1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60" creationId="{24AA1388-C0CD-524A-AB70-C9B0EB4E13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61" creationId="{8D710E5D-1038-04DE-AFE0-21DFD62CCE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62" creationId="{7E65BBC4-9854-B7CE-5B2B-D257A74D80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63" creationId="{5F76BA96-5040-8DFD-E95E-A04409D5AB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64" creationId="{33D8D425-4ADD-DD05-AEA5-8290F75956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65" creationId="{1B65EC32-3311-0DA2-8B46-7C56ECB800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66" creationId="{703FF944-2D6B-4511-DBC6-308ACCB453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67" creationId="{ECC07FEC-9D92-EE20-4F2E-5E9B303EED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68" creationId="{51E86223-AFAF-7AEB-49D7-D602695D82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69" creationId="{CB6E6047-6D2A-B473-68DB-D055D81D06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70" creationId="{765CB053-1C81-1816-56EC-698C5068BC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71" creationId="{53019A19-EF73-3C61-4B4A-5EB461ECD6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72" creationId="{C939AC94-D4E9-2AD2-931D-A6DD34CA68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73" creationId="{5A4BF4C7-A848-BBB9-073B-D3F0B4CB6D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74" creationId="{83CEC948-2781-3055-390E-39B90D652F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75" creationId="{21A5C487-A458-A2DA-2CE2-6AC9B2D5F9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76" creationId="{3CB469B2-4F32-0DBA-1494-DC96E8C9B5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77" creationId="{F2F87AF8-2F39-C774-858A-D83C16F65B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78" creationId="{07B7741B-360E-D50D-499D-0B5808A01D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79" creationId="{78CF759F-8971-F528-66C2-D5D05EED41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80" creationId="{B059C9C9-6FBA-F7E8-8356-D832FCEC0E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81" creationId="{B277C35F-8E21-D5F0-566B-359FDA6ACC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82" creationId="{8A18DF16-16F2-1B5E-184F-A2007644C3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83" creationId="{9E2D0B1B-52BE-82E7-4B71-B4C3FA02CB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84" creationId="{E8797386-AF0A-64D6-8C58-C37083CA86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85" creationId="{C4531871-90A7-2964-1EA4-C86354D693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86" creationId="{6BEFEF8F-9867-4AAD-3352-3175284161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87" creationId="{DF6E9CD2-C229-6E8B-FADA-7B3C918432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88" creationId="{6CDF486F-E80C-60DB-BEF1-56AB083C37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89" creationId="{DF45C6A5-81CB-3A54-CE91-310B5852E8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90" creationId="{B30F1DFE-1EDF-13CA-BC6C-96B9B71BF3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91" creationId="{94380FF5-193E-6DD7-5E28-57FD1C14B6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92" creationId="{02869345-3320-5A09-D357-40F01D3A27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93" creationId="{B4DE4092-3C78-5886-6D85-EB88F97D5C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94" creationId="{DAB4722F-470C-1B26-000A-3D4DF5B6AF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95" creationId="{1F51A1F5-813B-6D90-A73A-15781E620C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96" creationId="{A965B2BE-86A8-8F3F-7F55-E3CE17E4F5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97" creationId="{FFB03ABA-6247-BF98-9251-3B2A9BF782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98" creationId="{40FE140A-8DE8-4050-1FF7-3B233D718B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699" creationId="{D86A17C7-4162-E641-3F4E-57F0E8BF60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00" creationId="{D1D527C0-7E2A-C89A-30AA-1BD1D69CB0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01" creationId="{322BE578-29AC-5E24-133B-8D8D59353F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02" creationId="{BFE7E924-B2DE-F804-7BD3-7504A897C3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03" creationId="{294F507F-4838-A0E1-2207-0CCF1823E9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04" creationId="{D819AED9-C375-C2D1-91CE-29F6A2CF52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05" creationId="{726DBE9B-651B-7B72-F89D-B3AC9EE06D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06" creationId="{EAFBB68D-8F79-1176-4D4C-929720BE0C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07" creationId="{552E434F-7D51-11C8-1936-330B247F41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08" creationId="{E7B75A70-8A85-28CD-295F-E9A90C52CF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09" creationId="{F272B9BE-6D2D-FD96-3513-B04CCD0C75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10" creationId="{6060CAEF-45C0-9BED-CDE3-EC5181DF70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11" creationId="{00FC3215-4892-20C2-632B-89A02172F3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12" creationId="{6EC151E5-28BE-9BE6-2C5B-D98EDE8FAB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13" creationId="{E55828D1-024F-F2EE-A3EE-D1A8D4765D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14" creationId="{DF162568-F270-EF4F-0BF6-C139D3FF75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15" creationId="{643D7589-CCC5-9C50-77D0-442CF11E6D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16" creationId="{C508D2E1-D0F7-CAAA-3902-04A88A4576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17" creationId="{C9A89F21-2413-CDDC-66E6-B30BBDD965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18" creationId="{FCE68ACD-6DD8-B2FA-AD68-C8DA476882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19" creationId="{B6632695-8571-4C3F-E571-3A9B92DA5C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20" creationId="{CB181592-5311-40B4-4801-9582851C01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21" creationId="{0FED55CF-8062-63A6-5087-78F1E22B19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22" creationId="{0857313B-E5BF-33E8-FC48-F3FE814BF8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23" creationId="{EDF7EF61-810D-B78A-6BDB-41FD5BBD34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24" creationId="{57FBD92B-C555-8F61-D3C7-6E2A3A75F9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25" creationId="{FB9F0D81-2BD2-CB3F-177D-91A7580DCC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26" creationId="{64C95BE9-5DEB-A933-BA90-535D6E417D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27" creationId="{D1CEA5C1-F67B-0835-5455-F3D477277C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28" creationId="{C7E4F507-6467-7114-BBAF-3D354B8199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29" creationId="{30880DE3-3CB3-B7C4-C022-F360A28ADA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30" creationId="{A1E61D4F-77E3-3692-3C89-6D185455D3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31" creationId="{0415EA7F-B772-0A82-E20B-721BB921F6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32" creationId="{2B04381F-792F-962A-B070-A2163D99A6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33" creationId="{55465DAF-2171-3BED-89C9-E33F6C9F205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34" creationId="{EA5819C8-8D9A-DB22-36D2-8AB35F7891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35" creationId="{C102547B-320F-757D-6147-A3EDDA19A8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36" creationId="{74022A9B-05A9-73AB-F396-724ECCEA51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37" creationId="{61D46FD9-0706-A6DF-CFDA-E8A8CB0283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38" creationId="{BCDF390E-64BB-BE72-59AB-E958F96A82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39" creationId="{F5529254-F764-7D37-2ED0-69776BF8E8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40" creationId="{4E4FF40F-D14C-6422-9688-0B94E69B22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41" creationId="{077C0CBA-4FAA-907D-8DC6-26A9E56B37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42" creationId="{46842894-A4BB-18A4-F9CD-B41429E37C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43" creationId="{A05C5478-A0C7-2230-0994-3A0E22B16B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44" creationId="{20A43371-4412-7A65-396C-B2DA3472B0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45" creationId="{0994172A-A1B0-DCA5-CEB0-CF42214CB7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46" creationId="{A17D8EA7-7FE9-A6B0-4CEE-2E3F3E44B7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47" creationId="{BDAB674C-5D29-BDA1-AB2E-25F079C06D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48" creationId="{8A6B8788-CD26-C61B-59B5-15FE252068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49" creationId="{B03F4C4F-5D31-7236-75D0-37E903D4D8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50" creationId="{B9F61DAE-5673-A9DA-39AC-59F1D2D46B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53" creationId="{0A2774AD-11A3-7C72-7F7A-8BF5154151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55" creationId="{DD2BE208-ACD0-B967-AA86-08C8E5896C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56" creationId="{90CD5F83-786A-2034-7A4D-B6AE964C6D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57" creationId="{603B498B-772B-BD6E-B703-EE1B7FE0A4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58" creationId="{E88421F6-2DAD-C8E6-A3AF-C0E8996A59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59" creationId="{BA9065B3-BE03-ABD8-A6B0-340A9C6764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60" creationId="{AFA99234-7179-DADE-AC29-95259B0477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61" creationId="{D1CA18E6-D794-EA4F-9BD1-49662CF3C7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62" creationId="{C5865640-A44D-45D2-2374-0B5226C107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63" creationId="{8202DE2B-EE8F-206C-83A2-E4726DA0E8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64" creationId="{A8FDD469-6913-7166-81C2-89A22DCB46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65" creationId="{8F7401BF-437B-8FBC-5FA5-17A4DCF7EF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66" creationId="{EB3DC151-931E-E9B7-0E45-521415734F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67" creationId="{FA538C08-78BB-E492-2C45-84BE10F904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68" creationId="{35EE99A8-FC03-A595-BFB0-6D4D54EA2A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69" creationId="{85654FB4-9C26-725F-7ABC-85ED17A312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70" creationId="{5E9EFA0D-F4A0-DB13-2F5D-F91E0C6D79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71" creationId="{7CD3ED92-DDD6-767E-45E8-709A18C0DE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72" creationId="{A80B6484-F5BB-F44D-18CA-D272E05AF3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73" creationId="{468693BF-7A85-71E2-D346-7F039D8AFF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74" creationId="{1EB9B43C-F1DB-B07A-21B3-F542DB49DF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75" creationId="{86827ED6-C9C5-B7DC-5021-DDAA125FC2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76" creationId="{4D06410F-FC60-BC00-9FF2-7D249A2A54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77" creationId="{9E1F198D-8A1A-21BE-05D0-3DF02BBA3D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78" creationId="{95A502CE-6C22-1190-A5A4-56DF5FA49F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79" creationId="{85DC71DD-3A05-ACB6-7C7D-E3285C43E4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80" creationId="{29DA3F38-9CB1-28C7-13A3-82D085B85D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81" creationId="{2F34423B-F299-F782-2BC7-75D0C0471C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82" creationId="{2DCCD796-9CD1-A696-F081-4553441A69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83" creationId="{EA43D963-293B-79E3-C775-457BAD3A46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84" creationId="{23E390DF-9C7D-57CE-B6AF-E6C570A2CE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85" creationId="{1EF46EFF-C13D-D8E3-E755-C9F9D59E7F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86" creationId="{6F381B13-FAC4-175F-58E3-3000F36C33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87" creationId="{C4B767D9-A43D-0B0C-F493-D0743DB472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88" creationId="{989CC666-8FAA-736D-D1BE-BD23F0C9D4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89" creationId="{A0E71F9E-E8EE-758C-DB4D-2E39264E79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90" creationId="{475F2F31-F27B-48B9-EF3B-9785F9B46D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91" creationId="{10B27D54-23A0-98E8-5039-5EF1BE0748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92" creationId="{A60F1190-6848-BE24-5545-51BCF01FE6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93" creationId="{9B8C9D78-7383-2427-89FB-AA7146EC65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94" creationId="{FB717B02-9B16-4526-2159-29ADAEE645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95" creationId="{116D4CD6-9557-7A13-9FF3-5D458345F7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96" creationId="{4C6A7893-CEB7-D507-7EF6-50C74326DE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97" creationId="{11C8A279-78A3-6D46-E4B7-E8ED2C8AAA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98" creationId="{2F8F8467-B527-1D3B-D5E1-48BF96FC50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799" creationId="{4EF9C9D3-649C-A688-D4DF-DA5205669D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00" creationId="{188F79FF-0B60-1EA3-784B-DC1955843C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01" creationId="{5AE50AEE-96A4-CBBC-EB4D-1C1E537C1E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02" creationId="{5B9663BF-B1B5-10D4-038C-12C0799DD3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03" creationId="{FAC9D8A3-D074-6A00-B834-B16D872EC0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04" creationId="{B75A913C-9EB7-1F0D-0761-B9225D66EF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05" creationId="{BF59112C-C6C6-211F-7EB5-7BC369F932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06" creationId="{24B71C96-6C2F-4EC3-103A-204C36E464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07" creationId="{EAAD6319-64D6-93EE-6349-39490D6A58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08" creationId="{A63E5160-3BE2-93AB-CFB0-6D74F043D1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09" creationId="{BA0FBDC2-B3B0-57CD-7A35-FF639AF84B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10" creationId="{41791FBE-7523-21EA-4A1A-DC44B11EFE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11" creationId="{73F6C98D-527B-8D7E-91C7-4D7060A191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12" creationId="{E3095D67-A841-C8A4-426E-6E090E3C0F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13" creationId="{7740F575-D5EF-7CE3-296D-660E9A16A3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14" creationId="{16218F92-0288-DB06-2B90-FEB2316B4A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15" creationId="{71A11580-C311-4F77-D2BC-074A292AF7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16" creationId="{880318CF-29AB-15C3-B548-1B80BB698E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17" creationId="{1C7C5FC0-715E-23FC-0739-7024450574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18" creationId="{82C5BDD6-AC69-F154-33A7-323DCCA69B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19" creationId="{0F826208-E5C1-C326-0E64-628D1B857D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20" creationId="{AF15780A-66ED-2959-6489-7C0CBF1DFF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21" creationId="{39DE4C40-8BC3-F9D4-BF82-4829A370D7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22" creationId="{19733A6C-3EFA-A53E-C1C8-3A9406F9380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23" creationId="{3A79CDE3-4491-52CD-C53B-7A9619D89E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24" creationId="{5B25F194-A727-C4EC-8D54-2C1C924891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25" creationId="{3EC4BDF7-E94C-B63B-BB04-8CFA5F5973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26" creationId="{D2FEB3CC-00E1-CDEE-4BF4-E4600B5857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27" creationId="{F7209928-35CA-DDD1-8ABE-2C9A37182E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28" creationId="{B678C36E-E14B-EC1C-051D-EB2C95A43C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29" creationId="{FFF65F09-D3BD-3490-2BF9-A45E2095DD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30" creationId="{B38A9E77-8CD8-920E-E731-A30A0C879F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31" creationId="{E01B5D59-B02A-07BC-1576-22705A74B7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32" creationId="{769381DC-B60A-851A-5152-973747669A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33" creationId="{E6734A15-CC50-D449-9373-0A85E48846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34" creationId="{00B1CBB3-1B01-DA0D-D013-B3CA923292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35" creationId="{9B326932-EE2C-3099-CAB5-6E66CBFDBD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36" creationId="{01E1B6C4-F71C-B897-88E8-E9C1A0E056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37" creationId="{F6BA5487-12C1-2984-A4EF-F91B66B9F3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38" creationId="{FEF07DA9-E883-DD9A-41A6-D62C6B4ACB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39" creationId="{4411214B-B9FE-4969-8503-42A3BADEFB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40" creationId="{3903E702-799C-7E93-E98A-EC49765259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41" creationId="{C4656C80-9AD6-D8ED-D029-F07C1D901F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42" creationId="{5E71CFF4-4D64-220D-5F35-A53D4DDADC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43" creationId="{898BF701-86F9-DC6D-32FA-F1E3B8C752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44" creationId="{73F5672B-7FE1-F159-AC25-66BA4B1D46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45" creationId="{1000F5FE-8E12-B278-3818-D60F9AB80A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46" creationId="{16C7C49F-1B06-A1B0-CC12-E4FD0579CF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47" creationId="{0533AE50-8533-EB22-D0A3-3F3736DF9E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48" creationId="{55AF4EDC-6904-AC75-3C3D-75C209EBE6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49" creationId="{2446C452-382B-DD67-D494-C5C89550E7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50" creationId="{BCD1EFD1-CEFC-5919-38F5-A0A32739FD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51" creationId="{E54AD2A3-13AB-206E-7ECB-BCA723F93E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52" creationId="{ABCCC249-3F7A-13FE-30E4-12E90EAC6A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53" creationId="{EF216D21-C7C3-3969-853A-D8C9F9B47B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54" creationId="{39E01DAC-28EB-357A-BB3F-6B2B91C1E6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55" creationId="{DD471824-672B-19C2-A0D6-72E001AC56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56" creationId="{B4F963D7-8A66-3F45-90F4-E1CB7CC435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57" creationId="{FF15BEDC-CD56-81AF-C16D-F56E93D84F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58" creationId="{F708975E-E4BF-1C48-F941-EEF7976BF0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59" creationId="{46069A92-C529-5FF3-EBC0-B37C736F60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60" creationId="{5B19CE5F-092D-D9C0-4C7C-F637CCD145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61" creationId="{9E0DA72C-C0DA-F8F9-815F-E9F975C3D0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62" creationId="{83DCE73F-1C6C-B61C-732B-60CFBAC93B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63" creationId="{651A51ED-4DA5-9798-AF76-1055BA0A77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64" creationId="{9D0FD1F1-83E0-3759-B3F3-173921FAC6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65" creationId="{7B6F9B8E-A3FA-B537-A7B5-9DAAA9A8A5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66" creationId="{B298EF02-4B67-8B2D-F5FD-54E13ED825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67" creationId="{F04CCACF-39E2-D66B-6445-69C01B6898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68" creationId="{A305C5B5-8525-ABC1-0C91-448D7100F7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69" creationId="{A330688B-41A4-AC8C-54E1-5294265C82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70" creationId="{DF124573-6880-E658-6047-BAF0681F50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71" creationId="{066D2526-5A79-C640-CA5F-EA0669C91A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72" creationId="{C91CADF4-AB51-1F49-5587-F2145B7402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73" creationId="{8890AE7D-E196-E221-88E5-7D057B1085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74" creationId="{9D3CD703-220D-AD16-307C-F69E498C29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75" creationId="{0695BA9C-5DCC-DB8A-9C17-35B67254EC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76" creationId="{754F2CA1-CDE7-35B7-51BD-168D4DBCF7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77" creationId="{05F61778-37AD-2FB6-6472-2AC73C2528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79" creationId="{404E7F00-B6C4-53AE-3341-40DCC5EA2F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80" creationId="{08C6B5FD-9A21-E25E-7052-DA50C314A2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81" creationId="{4611CD0D-95ED-94AC-5A66-D7DEAA5C82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82" creationId="{F8F49956-5FC6-3DB0-C923-6340847381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83" creationId="{E61A7678-4D8B-A7E4-D3C2-45F76918C6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84" creationId="{2CCB0CA4-A562-E547-568F-BDB57B7246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85" creationId="{E4DA1E48-F6D4-ECB3-EAC1-30B3213A8E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86" creationId="{61EAFC18-4338-41C7-4971-BA30E429AE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87" creationId="{149193D9-7E9A-D295-C5B4-3BF4F54707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88" creationId="{EFBEAF96-2934-5668-2129-51ED36F349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89" creationId="{8EA77377-CC0F-65C3-DE66-A0227877D7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90" creationId="{5F0C3F07-2914-4F6C-0217-FF63C7FEBD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91" creationId="{C8AC4E6D-FE9A-E087-FE66-CD78561520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92" creationId="{CEEBA3E4-E30A-1975-552F-70442644DE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93" creationId="{4A132DF6-738B-9934-26B4-5C526A8998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94" creationId="{62CC28B5-C346-66EC-F5D1-266854BB73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95" creationId="{92026779-A97B-1F94-BE34-BE513829F0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96" creationId="{2DA993AC-50B2-0DB4-3262-7A2B6CD73F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97" creationId="{D342BEBA-01A2-63AD-5C64-4B37550DAB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98" creationId="{6D0DBF18-E0D3-B3B1-41AA-7C06E3B7DD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899" creationId="{C8DB4D72-0905-790F-150F-5704DF2545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00" creationId="{A66374F9-64D2-AB49-5B0F-EAC17BCF16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01" creationId="{329F2443-A180-9D7B-7DDB-39FC231E23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02" creationId="{D0F79BAC-E40F-8B42-744F-A36E670E42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03" creationId="{0759C3F4-E5D6-653C-621F-2565451AD6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04" creationId="{79D687AA-8424-478A-8656-54CCF55BB3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05" creationId="{A8397D36-4D9A-ACEF-477D-5738B40960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06" creationId="{82B7A207-E88E-AAAA-7F0F-4E0917BD1A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07" creationId="{D7B2A7A1-B42D-DC2E-7B2E-090AF3F4DA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08" creationId="{0183D3D7-829F-1542-C0C1-F97C67D0A9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09" creationId="{E7A00712-2E74-3A88-9073-4B3978F759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10" creationId="{BFE4B54E-1440-5D54-10D0-DE0FA40096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11" creationId="{7FB94109-7EE2-258A-BFEB-0A69034873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12" creationId="{15D26FFC-8D7A-E6B4-D8B0-A74EB4B9CC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13" creationId="{1F09B198-D83B-B4B5-7C56-10523DDD90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14" creationId="{CA4661C5-C4D3-DBC3-1745-68DE8F555D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15" creationId="{03216483-7EA3-CD7C-2031-184D4F8C96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16" creationId="{1857CBC8-9CEB-8480-B815-3AF6E0E366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17" creationId="{FC5AFC47-5D22-7C4B-6642-172F7BE359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18" creationId="{27CA8192-E8D4-5224-3A3B-6D2BAB10AF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19" creationId="{CE6334AD-93E3-CD4C-8E23-7DAF90D3F6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20" creationId="{F31DBB63-F7EF-CC81-2B4B-3121D21889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21" creationId="{2EDF2C0C-8969-127C-D4B2-EF017D4316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22" creationId="{B21EF5EC-7377-6C09-1F17-C6F3E3F2B9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23" creationId="{5B2B651A-2CCD-BD9A-71A7-369EE52826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24" creationId="{DFFAFE11-9CBA-943A-A255-1F470AEB84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25" creationId="{B848D254-C95B-6E7F-03A7-D46B62393F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26" creationId="{BDC20D5E-D315-F401-56A5-97175F0538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27" creationId="{2C041BA7-89EC-79A6-A1B3-381F0D1F94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28" creationId="{4241CB8A-137A-BAE7-FBE9-13B3C5BE2E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29" creationId="{7AEBE21D-59B7-E86B-93DE-42D21E2143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30" creationId="{D89AD0AC-9160-BE38-A74A-FEBD40AB7A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31" creationId="{B56C4C32-C463-07AD-C65E-45BD448961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32" creationId="{2F66B11B-E2BC-0BFD-9A52-D5EA337428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33" creationId="{3FB86596-F91E-3818-9072-4194FBB7BE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34" creationId="{34ADE35C-BF46-F2E3-694E-07F0AAB87A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35" creationId="{5CB7DFD3-BEA3-C9A1-507C-5167F14E39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36" creationId="{D3D3E616-937B-E48B-1EDD-CEFD6C4040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37" creationId="{E1F05DE3-8848-DF01-0FEE-5D7AA7FB16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38" creationId="{9168C986-06F8-F372-5A96-5E9A546473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39" creationId="{CA45EAE9-EC1E-CFF3-0214-66E082DF45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40" creationId="{68E8DA8D-BAD2-752D-13E5-924C0A255A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41" creationId="{D2B6C353-5B60-9555-6E2A-3E47D98BD0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42" creationId="{56B23E76-E4FF-8CDC-FAFA-329A2AF9E4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43" creationId="{C5C1A6EB-E90C-0C0F-0EFE-6155C0624F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44" creationId="{7A604794-224B-8C94-5BF5-B1CE0211FD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45" creationId="{D949441E-68CB-E3FE-9C55-0D1EC13562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46" creationId="{F67D7F94-FED9-D084-D327-59C99A30F3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47" creationId="{870579C7-281B-EDEC-CE23-97F5A4B282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48" creationId="{2609B0FA-EB19-1E74-92E7-322BE988BD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49" creationId="{7853A90F-C918-B1A7-F344-DB87B1DF3E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50" creationId="{C2A1544E-A141-F588-199F-3D38CDB6A4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51" creationId="{6019332F-96C0-C40E-1E54-3C687BCCBA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52" creationId="{424B344D-3AB6-BD7B-6BA0-8839D8A299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53" creationId="{BE3DB0E5-4A06-B61A-109A-13D69471DE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54" creationId="{032697C4-3EBC-D3F8-6274-ED77C8F5BA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55" creationId="{EEC98A17-052D-862F-A581-103A522F4C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56" creationId="{F3BEFF12-93B5-EA52-192A-DDC50A44CE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57" creationId="{816A6F18-3E98-52E3-FAFD-A3ADC0DB82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58" creationId="{FA7210A3-A1F0-F94C-BB2A-AAD799E21E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59" creationId="{9F761023-F0D1-8634-94FC-9729F489AB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60" creationId="{B6631948-C1FF-1814-D4E5-6FA496263A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61" creationId="{B434770B-9AE6-60B5-2DB2-5A14533C5A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62" creationId="{9EC64374-F666-C635-89C2-2CA9D8285B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63" creationId="{F6EFBB3D-DD86-3031-002B-988BA03AB8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64" creationId="{1D642AE4-60ED-DC43-B122-3591B60A48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65" creationId="{846F7679-83AE-F347-48BC-05DCAFB169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66" creationId="{4A58EFFF-8854-87A7-340C-7562D57393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67" creationId="{5CD9B32D-5218-D450-BD89-43898C3B98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68" creationId="{211D999F-C899-C7D0-1B9E-C720B3C62E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69" creationId="{D4320AC7-B16C-4A79-B1E6-B7965FAFDD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70" creationId="{294C9B7C-C901-109D-169F-D212B8B59F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71" creationId="{111DAB1B-894F-617E-9096-F09089E7EF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72" creationId="{AED104DF-ADD6-A899-7D42-28A36EE9CC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73" creationId="{B0BC2BDF-3A33-5609-DF58-A374320BC5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74" creationId="{B99A3FBB-9434-2FA0-E254-9023415DAD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75" creationId="{189D2276-C42B-107E-BAFF-B011EAA0A8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76" creationId="{4E109F7B-9CFB-D6F1-0B5B-B4BB224E71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77" creationId="{19C724CF-4652-13C7-B362-8FE3FB4BB3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78" creationId="{42828889-95AB-911C-5524-3ACB7CA26F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79" creationId="{289DE678-CFD9-294E-ACD6-3DB6100B3E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80" creationId="{449867CB-DD77-73FD-2D44-943FD90890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81" creationId="{C55E0C25-BE71-2C43-3FC3-A52AF71868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82" creationId="{ED7261CC-AD7E-7F40-8839-A14D826EAC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83" creationId="{D1844D00-4FD4-1909-DEF9-347F0508A2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84" creationId="{B87C11E4-DCF6-5092-7CB5-9857360A66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85" creationId="{2B080EDC-EFAA-8A6A-BB30-8DAC934597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86" creationId="{87E3B4ED-E5AB-FD71-7520-17576FDB35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87" creationId="{7CE3770F-C40F-0CB9-DF5B-885EFF49EA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88" creationId="{C6D24532-214B-A7D3-6B2E-4AC08F0939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89" creationId="{AA7FA2CB-2927-6620-3697-ABB96C676D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90" creationId="{25744869-9626-5A37-91B7-4B6DF97D1B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91" creationId="{C0C1DA7E-CB8D-FE6D-4CED-71618994CB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92" creationId="{839F9223-FC64-645D-695C-20E06EF025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93" creationId="{D3F6BEBB-DAC8-E440-16A6-7BE168906D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94" creationId="{8AE67B83-B856-7C1D-B3FD-1E1E9E67F3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95" creationId="{3E976CE8-0778-3AA8-D065-7AB6B91CB4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96" creationId="{01951045-1B26-E77E-34A2-A4CDC36D89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97" creationId="{D220123C-35B0-0EE1-E701-E605602376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98" creationId="{2B231EDF-6DB3-4046-7C03-2D4445D0E6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999" creationId="{1672D695-E34A-5524-CD60-6A658D5797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00" creationId="{491901EA-7A8F-F04E-7B70-2356C0D118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01" creationId="{258E0222-9353-8D4A-9455-E6E01CC9C8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03" creationId="{FBACBFCA-A24E-560F-A938-D99FEA54AC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04" creationId="{A4B4E0EF-77A6-5E85-C8A9-C2C3CC30F7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05" creationId="{60BCF257-FB53-C964-FE7A-13823088D2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06" creationId="{4C7DB1E3-26DC-B006-F394-E62E0A31C8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07" creationId="{E8FCC6E0-F0AE-6151-2BEB-04EDD53C03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08" creationId="{F23DC478-DE57-C769-FE3F-8E2EA40999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09" creationId="{44FA0B4C-BAC5-4768-6944-9C5B457F71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10" creationId="{292DBFA0-858E-31B4-52D4-15DB2F332F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11" creationId="{AF28EA51-FD0C-20F1-82F2-8E604AAAA9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12" creationId="{F80F8439-15E2-4C83-2B30-0E9040F9E6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13" creationId="{762CF318-5932-426D-617C-B76BBAB2B8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14" creationId="{C305671A-9856-AAA3-F521-750D65E864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15" creationId="{F7F44B2F-B5F0-9038-DCD7-5B1D25EDF85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16" creationId="{6DAEA21E-4BDA-950D-C6C0-DB777DE3A2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17" creationId="{AA579A29-1370-C1AE-331E-188553713A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18" creationId="{D3B47436-DE4F-755C-25C9-78D6E63A71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19" creationId="{5BEFAA2C-E4E8-2DD6-F5DD-122F55E34F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20" creationId="{0CA1578C-B738-C273-678E-A96AFCAFB9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21" creationId="{5E653F99-7A1A-465B-7860-ABCC151EEA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22" creationId="{4AEF7C5E-CB0C-01AD-A11F-F15CF11911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23" creationId="{BB64AF06-D4EE-2CDF-8CD7-4654F4A02D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24" creationId="{BF1F1B22-9687-B89D-AA24-926C797DB4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25" creationId="{8A4C7480-B18B-11CE-4A27-96C9873F7E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26" creationId="{9AAEC617-D9F5-E3B7-C55F-E2A49F4071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27" creationId="{94BBA0FA-2B3B-C202-9CC4-18D4CE90BF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28" creationId="{10238FF4-29B8-893F-5792-18AE3DB440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29" creationId="{DAB3E081-0A29-F4BF-EBF9-1DB4AAF2D4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30" creationId="{E96C7FB5-F179-6A44-86BA-CD783F9541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31" creationId="{B8CE9C2F-FBDE-FEC8-0929-850EF78163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32" creationId="{1646039D-EF6C-D4BC-165F-3353B96480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33" creationId="{E369AAB5-1E55-1347-6826-22977DBB2C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34" creationId="{3DF43CC9-E06F-76C4-3EB0-2388D5FC11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35" creationId="{52112FA9-4B17-D341-8CC6-B620FB89A0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36" creationId="{6A97CC28-B511-7F2E-0AFC-C65E9A162D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37" creationId="{E45973B6-EA49-FD71-4339-61E67ECCB3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38" creationId="{B3C0D0DE-C048-4736-8DEA-82158E1E3E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39" creationId="{386BB65F-19FC-B8CC-6F6D-6094619FB2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40" creationId="{9E885031-A020-3D98-11FC-237C1A6C91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41" creationId="{92568E03-199E-A02D-93B4-151B93592C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42" creationId="{2123428C-88DD-2AC2-A60A-6F1C06DBB4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43" creationId="{7CA42FE9-A614-CDE0-5303-0BA7F33365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44" creationId="{8DA19017-2BDE-C20B-46A8-E51C81E2D6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45" creationId="{DB214D97-0BEC-B73C-5EFD-55C059AB87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46" creationId="{786453B3-98CF-9020-58C1-AD9C49903A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47" creationId="{99730A09-22AF-9BAD-D830-E07F8C2F9A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48" creationId="{FF62C5DB-BCA7-C245-343B-0F00919DC1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49" creationId="{745AFEF1-83E8-812D-FA3A-173E92D40B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50" creationId="{BE16DE5B-902E-B440-DEE2-7088D994C4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51" creationId="{D9AD9BA1-F40A-76C7-913B-DAFF57FA55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52" creationId="{EA73179C-25BF-8FB1-E194-BD9A1DC28D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53" creationId="{029FA4F9-3D32-4D21-E669-A1EACB2B5A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54" creationId="{EC2515A1-D89A-FA66-22DA-A155B06943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55" creationId="{9A1BC2F1-EC7F-2FCD-987A-0472379952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56" creationId="{2A334EAC-B77D-2C2A-782D-EECE3BF043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57" creationId="{11E1A93C-C703-C5D9-A4C2-170ACD5F1F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58" creationId="{D62E8562-7151-39E3-0058-B8C25B77C0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59" creationId="{393A4A23-14A8-0199-8E39-AF34E4DC6F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60" creationId="{3FB7C7A6-CD43-299A-FA9F-3825F2BF5C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61" creationId="{315FD99D-BF1C-AFA7-543F-5C453487BE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62" creationId="{43995797-50D9-8674-D11F-A29F25BE91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63" creationId="{82E93E14-BA0F-BAD1-8BE7-53B58C1358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64" creationId="{E2B801A1-7304-44CB-E1B3-9F786FBAC7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65" creationId="{4422F29F-A277-2DAF-EBA3-00DD32897F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66" creationId="{9821B17A-805F-D8CF-90E6-5820A82FC1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67" creationId="{AEA7FFAC-15D8-F6FE-89B3-3D51C51091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68" creationId="{B955311A-D03F-5A78-B2B4-E82FFCB050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69" creationId="{D5BD1B8D-6645-837D-1364-CA4D368771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70" creationId="{EAF61FB8-2DFE-4967-C629-B7C93B7D9E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71" creationId="{CF6D3905-903C-A783-C564-6441BB15B1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72" creationId="{409C66E2-DD9A-2575-A82F-DBC5BC3CF6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73" creationId="{309ECBC3-876E-F296-703F-1C420815BB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74" creationId="{9121C359-2DDB-1840-FC72-1587AAFC94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75" creationId="{EC9EBEA9-0245-46DB-6112-D918990C1F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76" creationId="{539D229D-3CC6-156A-15C3-1D368A3AFE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77" creationId="{3935D7BE-0EB2-7AB7-5908-58A0CCA220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78" creationId="{024004B3-EFC7-C878-7C80-13C212899E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79" creationId="{10AB7087-E26F-68B8-2CFD-3287DE27D4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80" creationId="{C8F284AF-522B-DC0B-8509-9932DDFEAE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81" creationId="{ACE3E3DF-FE09-3A1B-5392-728065590B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82" creationId="{9DBE95E7-F72C-7B16-62B2-ED54E338FD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83" creationId="{0A56D391-F08F-643C-7CE8-69521AC068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84" creationId="{D21F180D-4008-11B8-DCDE-040675057C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85" creationId="{E5786CDA-1704-403B-5A80-714A32FE9A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86" creationId="{9D23D046-26BC-6B73-A7DF-DFFBCAC771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87" creationId="{504DCEFC-F31C-E79F-A108-D301A0A75C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88" creationId="{A8A749C9-027D-0EA3-F638-2F537030EE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89" creationId="{52EAE999-3864-2B9F-C6F0-022A93A7CF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90" creationId="{06C9488F-7B27-6A72-D3AD-06DA5A1900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91" creationId="{A8C071A4-9F79-BB44-6DFD-3A38AA1A06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92" creationId="{400ABF0E-89BC-A009-D434-A2A912AF51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93" creationId="{01D638CA-993E-F007-B39F-0D0688F3BE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94" creationId="{819D19CF-ED51-80A2-A0CC-AFA30126BB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95" creationId="{CE22771E-9B2F-CF02-9B79-3B015340F7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96" creationId="{D785D9C1-9754-FE51-3D51-7F151F19D6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97" creationId="{ACAD9EFC-33F4-F698-9E9C-E652EC9C37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98" creationId="{C147B882-E409-4E82-6149-6806E78A0F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099" creationId="{42CB965B-E9F1-8C92-8E26-80DE801044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00" creationId="{4BFC2869-6CCF-FE7A-854B-B598376780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01" creationId="{9CF93F9F-703D-371E-0E65-07414AF9DA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02" creationId="{9422BF8E-437E-94D1-34F2-AC1373B3EB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03" creationId="{6389B5A5-16B9-92D8-33FD-F8E3F4B0F9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04" creationId="{52B83C22-8C3C-C3E5-C953-E6BDB3D366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05" creationId="{6FF87327-BEF9-5482-75E6-7F723C6878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06" creationId="{8F8C8E76-B19E-9F93-238B-5C2D0A0EC0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07" creationId="{88961774-2EAC-BD2E-78A6-058450A082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08" creationId="{2CFFC8DC-35F7-E227-CD74-384418B9A0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09" creationId="{F2528F86-D0EC-AE47-01D2-6ABFF3F1ED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10" creationId="{E13B5FAB-DA8E-1284-6952-CC1B9A2C7B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11" creationId="{408DF07D-2A5E-CD5B-3AB2-A1E8CF56BF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12" creationId="{10C52E86-9A20-3A34-5ECB-4168830778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13" creationId="{97E7F6FB-D9FD-9069-07D6-14BD48B025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14" creationId="{C887D1D4-BDB7-15DA-B43C-23B74F8475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15" creationId="{111F97E0-A6A0-1D03-26EF-4CBAE3AF92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16" creationId="{5AE8DD8E-4E1C-12AB-992A-895ED0BB94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17" creationId="{84167284-AB4B-0A84-7E39-331A305A2A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18" creationId="{3849DA6F-B79E-29FC-EC07-4CB7E32884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19" creationId="{441420A2-8AF5-6CA0-9504-9C4C2F48C2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20" creationId="{38B45363-C946-A359-1409-EDF14F02CA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21" creationId="{7275C60D-412A-5527-2502-90AC360280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22" creationId="{FAC538F9-1B40-5681-0124-A83E91E2C2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23" creationId="{10A63F9B-3260-98B8-5B9D-08AD083B3F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24" creationId="{BC618260-31CF-3D97-99CB-86D2FDC8B7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25" creationId="{12650597-EDF5-197B-8569-C2EE21860F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27" creationId="{73D0D649-11B1-52BC-02D5-2449264EAF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28" creationId="{D85CEBE5-D643-2FCD-0AA8-74FFBF6D74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29" creationId="{1F88DEA9-2702-018A-16BC-7F7013CE35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30" creationId="{C0171AD8-0AE0-5FDB-865D-B776D7690F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31" creationId="{302AF7C9-7E0D-C677-422E-8B0C882863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32" creationId="{0DD02D40-D6CF-58EF-FB29-0210ECE18A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33" creationId="{0840CB25-5518-256D-A5F7-1C1AB954EF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34" creationId="{500AF217-A836-AA9D-815C-1215301BC0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35" creationId="{238F21C2-00F2-9165-7FA0-F3F900D87B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36" creationId="{0111971F-0484-36B2-9C51-EE7EA8A482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37" creationId="{21BDCB66-76CC-5AAA-BDE2-EFE35CF4CA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38" creationId="{1FA88B05-9199-7C76-6DDE-BA9A63628A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39" creationId="{3712EC28-B8CE-6ECC-F1EE-677A4A7B25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40" creationId="{49E50FC2-EF97-C457-DE90-D0DE8BB339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41" creationId="{92C1E4FE-FAEE-AB27-9D41-17266693B4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42" creationId="{E3F7EB18-16BC-5956-9CED-C5A8182D6A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43" creationId="{D1D60AF4-0B93-FB80-DC4F-3399032E26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44" creationId="{B6DD4D75-FB3C-F01B-727E-92337DECED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45" creationId="{B26C91C2-DB1C-1DE8-A2C5-662AB2B699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46" creationId="{AC1A83F7-C314-D4B4-2222-DBDDF34894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47" creationId="{9CA8F08F-88EC-F881-84FD-C84D61574D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48" creationId="{0E702BC1-D2DF-9C1D-33D3-221A63CB66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49" creationId="{8C12930F-87E2-9F8C-75F7-815013512E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50" creationId="{887CB47E-D0BD-7728-FAF6-2F31D3E134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51" creationId="{747F345A-FD8E-D5DD-3AC4-060A977EC8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52" creationId="{1726B094-735F-25B0-6EB9-465B90BF76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53" creationId="{CD839242-721F-6FD0-7A32-7ABE6372CA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54" creationId="{DE9E77FE-27F8-9CF0-D667-17ABC115EE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55" creationId="{94AB819A-6065-7046-8757-573A530B1B0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56" creationId="{32298AD3-69C5-44D0-A147-33DE15C722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57" creationId="{5FE83C78-E87F-3C57-C09E-37FFC5EA52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58" creationId="{8C385A17-AFC2-E984-0002-68074C4771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59" creationId="{120B7C80-5A3C-79DD-C22E-382447A3B9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60" creationId="{BCC443DC-5931-2588-4677-F3581AB4B5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61" creationId="{E714AEFD-A836-870D-25CB-77C8257A94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62" creationId="{8AE48639-5D63-F8BF-0569-FE51721269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63" creationId="{8E9BA78E-4F02-6348-A041-8239A58FC1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64" creationId="{BE4484D8-3791-C351-F55A-F3BABA5DB4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65" creationId="{A11DD1C0-C512-7EA2-F05A-9A69C9F00E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66" creationId="{4BC9378E-BC6B-A994-5493-F8755AC715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67" creationId="{7AED0359-4DA5-F777-B5FB-EEA552DF52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68" creationId="{FD811E89-0931-C765-B1D6-699E2446FA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69" creationId="{E38008FF-B5D2-13DE-6A07-43C34376EF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70" creationId="{004C5DCD-CC50-DD7C-ED18-D36EAEF318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71" creationId="{121B6524-B175-5289-ADD2-FE81543E04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72" creationId="{E823C915-63EE-AE37-3783-87CF9D61D4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73" creationId="{388DF11E-5C3C-91E3-F628-49EDEE2331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74" creationId="{CB80D20B-EBE3-B54A-27EB-8AFD04191E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75" creationId="{3B26CCE6-1423-0A38-944C-A1F1BB1A9E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76" creationId="{7288BFF4-2C7B-6CD5-63AA-B9D56DA2B6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77" creationId="{38516285-4CB4-BFDE-3978-E1D05007F7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78" creationId="{5B0A4CC4-9FBA-3E3F-2E70-54FE0F2D87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79" creationId="{02DF3C23-A39B-B972-21B2-53D50C464B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80" creationId="{ACDCADC2-3102-A5F6-19EC-CA542087D9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81" creationId="{713DFDCA-FB1A-9A6D-F67E-8AA312B16C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82" creationId="{0AA25ED6-578C-ACD0-4A9D-61570F3621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83" creationId="{34391695-A699-CE18-C0CB-27CEC41630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84" creationId="{3441DBC8-EB6C-ADC2-C0C2-A2BCA74F4E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85" creationId="{D1FF70CC-E113-8F7B-DBF9-A5BDD327E6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86" creationId="{5EEA68E0-6A0D-256B-C4C0-69DCA258CC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87" creationId="{DC22F6AE-E249-7D92-FFAC-5980E4F134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88" creationId="{B8169EFD-FFB9-6469-F3C1-72B5AA6928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89" creationId="{B7D7B343-5152-2AB7-24BD-699DADAAD0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90" creationId="{0D017383-FD50-044D-F218-81D127F8CC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91" creationId="{31D17BCD-986F-A16E-5A70-7D00E76968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92" creationId="{5193769A-A781-CAC9-B745-1BE2B33214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93" creationId="{75DEEDA6-DFF9-58EF-6653-84AB87F26B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94" creationId="{97175E4A-F52A-E2CC-1752-E696EE4DDF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95" creationId="{0202178B-5829-52D0-5223-8E05CC2B5B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96" creationId="{12658B85-EB0E-0032-5E79-085A561FAE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97" creationId="{6678D6C2-772F-B698-44E8-4AA911474D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98" creationId="{BB170B9B-2704-3082-B1BC-AF3F9ECBAB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199" creationId="{00C59312-8469-F826-5A17-E4082F003E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00" creationId="{6436309D-6155-1813-6B26-0EB73B04AA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01" creationId="{101DB3B3-E1E6-948E-A41C-9BDDD61986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02" creationId="{B781CF09-BA43-A8AC-D03F-4EB583261F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03" creationId="{FE0BB2D2-8414-B081-75C7-16D90A1F04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04" creationId="{51B277F5-3FFD-394E-873A-22F73A2200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05" creationId="{E6A6E649-66DB-8088-C62A-FD8E63F932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06" creationId="{71DD3E01-51B3-386C-A547-5AA6E4F16D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07" creationId="{28AA3BD3-45A6-D4F5-14D9-E0AC9FE6F3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08" creationId="{21DAB009-A215-38D4-EE0B-FE843A3F68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09" creationId="{CBA9A737-6AC8-7EC0-6219-A1D8D04CE9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10" creationId="{BC29DB58-8741-A687-14F4-32AAF10FD7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11" creationId="{DB682093-9DFD-1823-6172-66D441FB08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12" creationId="{CCE0DCE5-DAF1-A0B2-436E-8E79CF251C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13" creationId="{520E7FCA-75B4-8940-AD37-C8B53C0DFF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14" creationId="{53B3DE13-8FA4-0191-1AB1-E6CF760712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15" creationId="{B2D7FE3E-4144-461E-0356-7BE26C80E5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16" creationId="{7DE3B6F4-ECBF-B03B-BFC8-28C4C72D9D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17" creationId="{65F4AB44-689B-6849-85E1-985EE261B1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18" creationId="{B32EE833-8BBB-DAC2-486A-75AB9DF62E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19" creationId="{27139104-BF72-9229-8679-ABC5F73401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20" creationId="{B6C0F676-38B0-0B88-0EC6-1E65198666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21" creationId="{9540F555-E930-8927-BEDB-3792532C5F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22" creationId="{8272A773-7088-43E7-2A11-309B50E431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23" creationId="{11947F8A-A957-0EF5-FD2A-85DCB63B1A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24" creationId="{49F69FB3-FC76-03AC-8CF9-C188DCD61A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25" creationId="{A2B9A596-5840-CA25-4D84-122CC4D5ED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26" creationId="{6C46AFB9-30F0-5A86-C032-64B78274BE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27" creationId="{3C9A8C79-64B3-FEA3-3A21-B6D383219D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28" creationId="{783AE932-EA8A-4678-7C53-3D881A5149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29" creationId="{21EE5F18-459F-6D77-E292-CDE4620244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30" creationId="{515B6838-630A-68D5-F066-3C6215D511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31" creationId="{3E7FC380-DCBE-6FD5-9E8C-F089B55742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32" creationId="{8619A706-6FC6-4AE1-D6AB-B5599922CA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33" creationId="{B29DF863-01C5-E61E-CDF8-0D25D01BCF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34" creationId="{691AD453-E2DC-317A-1F7D-68C6257B29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35" creationId="{DC71981C-ABC0-E086-C3D8-75CA147499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36" creationId="{C577FDB4-7F2B-0717-E1D0-9478300D6B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37" creationId="{82CF81E6-F298-6B9A-98B0-4C316607AC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38" creationId="{1F9E910B-2FAD-1D07-CB1B-98F1164E5A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39" creationId="{A4E157C6-C6C5-C056-723B-B9060C6FD2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40" creationId="{6DED617D-8853-65E3-B4BF-FFE1867676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41" creationId="{8073FB95-5379-D44B-6CE1-F76151E644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42" creationId="{B9BB6D13-931F-7232-1EC3-A54A2F337A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43" creationId="{06B95AC5-4ADD-5B0F-9EB1-5B25DE965C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44" creationId="{72CD4F94-A9A9-7B2D-089F-19D6F79E20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45" creationId="{694D89BC-3715-10E9-835C-8D15004B54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46" creationId="{B0C72024-0A50-149A-DFB6-9258BE4E20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47" creationId="{2355BD40-A0E8-0708-1057-625F4F0100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48" creationId="{C8E362DD-1151-329B-3DE8-D1A8131C8E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49" creationId="{448B0662-A798-87B0-67B7-FD89AB2A30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51" creationId="{98D6C617-639F-7FA8-43E9-54024D31D7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52" creationId="{C756AF1E-8F3E-54CE-EB00-2182D557D7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53" creationId="{04E8AB7A-894E-9ECA-347E-6B4EBA4EC7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54" creationId="{1BE13555-0528-D721-433B-F3E6742F85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55" creationId="{39179E10-E0FD-95AE-254E-3839769198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56" creationId="{DE09C9F9-19D0-68F8-4803-E42E530529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57" creationId="{B60CB817-1FEF-A3D1-8925-8776576898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58" creationId="{F5EDE6FA-0179-51B0-D3FB-0FCF0CE2D4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59" creationId="{F8FF50E9-AA68-676E-E4E9-39D0AE7756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60" creationId="{D516DDB3-A690-6165-41CD-F7B08ABBB0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61" creationId="{9A6A5439-BDA4-CD9E-7972-41329E96AF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62" creationId="{BF5E1DA0-221B-00A5-5091-DABFA6CE52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63" creationId="{FC632FD0-5002-2574-40E1-D7317E532B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64" creationId="{0C4E681B-D6C8-2D6E-EA5E-04C9F08B7C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65" creationId="{32B7CCC2-B395-3E34-FF63-A4BE790001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66" creationId="{1FA99BB2-4FAD-0C42-75FE-D71A66B696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67" creationId="{8B576289-043C-097B-0383-443C771DBEF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68" creationId="{3B2E4B88-1C95-E216-BEF6-EABF484A26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69" creationId="{B5055081-0F09-EB3A-C67D-70B28513D1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70" creationId="{5319D1B8-D27E-DE6C-5278-5ED415DACB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71" creationId="{A8788869-8046-2AFD-7C05-E4565177B7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72" creationId="{0CE043BC-202E-9F2C-B533-DE2A88D86F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73" creationId="{55765B07-C166-CF81-6688-8A6A41A145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74" creationId="{8661CB76-492A-9861-654B-BABF9DEC12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75" creationId="{636E3130-FC46-A7E4-E558-93064E2457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76" creationId="{FE9CDD2F-58B8-A1A4-D1CD-5CF07F4CE3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77" creationId="{CD503580-98AB-C1C6-2901-E1F3B60CBB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78" creationId="{82B5A92A-F7C4-19F1-B294-0E64B7C8F2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79" creationId="{05AD2DF6-E100-C8CD-E86B-AE14BFDB4B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80" creationId="{DEAD3E66-4506-804F-4A58-D3CB8D0944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81" creationId="{D93922F1-0D81-2EB8-F812-76D02DC5C2F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82" creationId="{577B078B-A8F2-4330-2581-EFAFBE61FD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83" creationId="{EFC0DB0F-9816-5FF3-17FE-3F82C18D26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84" creationId="{CF5ACC8B-6F02-0906-3A64-FE95EA04B40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85" creationId="{647EE0A3-DBB7-6D66-B9D2-D7E07C31A4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86" creationId="{D96C3022-DDD9-DFD5-C727-36E7CBB54C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87" creationId="{8D92CACD-9402-B1A5-523B-BB98281F47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88" creationId="{551A2C02-E41C-39B2-174D-B6A5F7956B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89" creationId="{0A47D59C-B7C6-9A04-12B9-5746A61674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90" creationId="{8EFA5597-2E2A-51FE-43D5-C24B6D4E7E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91" creationId="{EACC5FB4-7DAB-5714-04E4-E37173CF3D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92" creationId="{A5EE8587-8566-9F7D-B6B2-7AE30750E4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93" creationId="{66160ECE-F409-9973-68B2-859099D1EE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94" creationId="{A2028AAE-27E9-3114-E98C-C994C47F9D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95" creationId="{A3A1F9A6-5288-C381-7738-DA7A8A77F3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96" creationId="{DEAE02A4-8D1E-F428-8C01-DEFE54C3A5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97" creationId="{D8D1CC4C-FA83-4117-C6F7-B1C1B830DD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98" creationId="{B036D933-D1DE-0320-24D3-904D23DA4E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299" creationId="{85D23B58-458D-8F4F-0733-DE2051D201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00" creationId="{5DFDAAE5-1D2B-102D-E5C2-06C63B7E79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01" creationId="{6AEC3CA9-7E55-0486-6B73-B53E155B11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02" creationId="{61ADA3FB-73A7-28E5-1CC2-C25866E289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03" creationId="{2CFBC6E0-9C4A-E4EF-5206-F8749CDBC1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04" creationId="{6C33984E-06E0-D557-B13D-16880748A6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05" creationId="{C1EF4396-7522-11A7-70AF-B1451CC620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06" creationId="{6499E099-A6A6-1BCB-60D5-A1765CC83E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07" creationId="{EC1836E9-E686-9D8F-485B-7B0CC664A6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08" creationId="{76AF24FC-5B9E-688D-7D3C-C93DDDD366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09" creationId="{E9B165B7-A99E-949B-FB06-D4935DF382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10" creationId="{BAD93B61-D920-1BC5-EF8F-35D6A30DA1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11" creationId="{554047D4-6AB6-D6B5-65BB-AE65BB13CCF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12" creationId="{A6D175A0-2E73-A984-058F-CEDE3694F2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13" creationId="{D14EE3DF-30B7-1F50-8F05-B3CC858C9F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14" creationId="{9894B309-58B9-9D52-3F70-664E170E9C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15" creationId="{17B79EF3-7F29-F8ED-E9A8-78ED76D2F7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16" creationId="{9D20AF19-8838-3E2C-0D51-01884DF9B3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17" creationId="{7C43D980-A5A3-2BAE-EDEF-0D4535569D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18" creationId="{00CEFB5B-F280-9DBF-F12D-8CF09486F2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19" creationId="{F09915E2-A973-4D66-243A-B242DDEDFB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20" creationId="{23CF37CE-0300-0E16-5A08-50D260F2EB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21" creationId="{77ADAC30-E7E7-6BC7-8454-6692A282ED5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22" creationId="{CD3A907E-2737-44F9-7E9E-0FB1AA1A0C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23" creationId="{3E1F832A-0746-EC80-6C33-A98EE2AAE3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24" creationId="{416E4B97-C45E-54A5-2862-956BEFD1AB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25" creationId="{54D4D211-01FA-8085-0B5A-A227C2C120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26" creationId="{75083BAF-0275-EA9C-88B9-19BB2534EC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27" creationId="{9173763F-744E-1704-6F6E-DDB7D34735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28" creationId="{299A6EC6-3865-4360-BBDB-D24FE17094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29" creationId="{A2F2773F-C16B-75B3-B83D-57E0576F68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30" creationId="{668F6F8D-3DF6-20B0-FB9A-F6EE802E0B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31" creationId="{62A9C754-CD40-0A1E-0E7B-F3A95EA86E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32" creationId="{8DE06BD5-A346-AAED-F204-33F946A990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33" creationId="{963A4985-18FD-143D-9C7C-DCF6E5D387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34" creationId="{73CA5D2D-ED00-0277-DE6D-ECD2CB38AB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35" creationId="{D1C34425-13ED-9F10-3A15-426AEC9C1E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36" creationId="{9CB5F46F-B8A2-29A9-8186-5B2A4C2540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37" creationId="{5CFA4890-F3FB-3D68-7AC7-B070196190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38" creationId="{D80926C7-015E-2BDE-7BA9-847E776DA8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39" creationId="{C4D24ED5-B45E-CFA3-BE90-4AB9258F87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40" creationId="{A5C90CEB-639B-C2E2-32D0-CFF4F20F81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41" creationId="{2F02ADFD-72A2-F466-92B6-EB29F03B09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42" creationId="{B1414F23-0B05-A699-496B-F763067AAC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43" creationId="{209C22D4-DFD9-78F8-E57C-EDD515DB2D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44" creationId="{BB9F2C81-7209-8C85-B917-B3AA4E6DE6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45" creationId="{C2690D28-84D9-DE9C-0262-72A57ACCA3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46" creationId="{F23521A6-216E-4005-D55C-1C799DE626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47" creationId="{4B05D349-FBCB-8737-8601-D746C8A80E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48" creationId="{8993EAC1-56CC-2D64-8100-37472B740A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49" creationId="{225F6753-7105-23CD-7CC9-E95DD238E0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50" creationId="{846130EF-AE9A-2888-53FA-D987FFBEAF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51" creationId="{9EFFA766-6D75-D316-5099-4EC9A9AA1F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52" creationId="{B32F7355-75F7-45B5-7A23-413FB2CE7B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53" creationId="{9B94AA8C-867F-C13B-E165-B6867DFF97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54" creationId="{A7500B2A-38B4-91A0-AC3A-3AD5BEC8CA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55" creationId="{43F8A733-1697-14DD-2599-503FF06F1B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56" creationId="{2DFFD692-551B-91E1-083D-3187FCAB33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57" creationId="{46983E39-9928-68CD-0F9C-7F94522744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58" creationId="{B961C0D7-97A0-10D3-1983-7B08EF1032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59" creationId="{DB3252DF-032D-FCEF-F584-372DC2654B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60" creationId="{EC8FE76B-7AEF-A1D2-EE0C-443704A22B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61" creationId="{83A548FC-EDCC-1449-DCA6-019F6B1B64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62" creationId="{E2C6B78F-5C18-5B37-C689-6019369A67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63" creationId="{0F5030E2-C167-02A9-0687-F61684BD4B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64" creationId="{BFAC9B59-083A-A84E-3FCC-A53A18EEB9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65" creationId="{3A023989-CFD8-EC68-EE05-AAACAF847A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66" creationId="{D4A0EF11-3EC0-DF14-9AC1-1B1DDC6BB8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67" creationId="{70736AE0-8A61-580F-DE20-06960FDBD9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68" creationId="{C8756E3E-F09A-4BB6-3D30-2C1BB15FF2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69" creationId="{80D01342-87F7-54D4-CFBF-FA0BEBCDB7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70" creationId="{80A0651F-89CF-D919-1F3C-246B61021D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71" creationId="{60C519AF-345B-7D8C-8C3C-5E48788BCF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72" creationId="{748396D8-5C51-28F2-F710-2436BC0849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73" creationId="{01C8B40D-01F1-D7B0-3232-EC73734EB1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75" creationId="{2F4559EE-8B5D-EC4D-8EBC-519C8ADC87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76" creationId="{170B1556-2FEB-B248-D108-AC0D55D752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77" creationId="{21CCAA68-7AFD-3B21-9E90-BCD40FB8E9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78" creationId="{780E74CE-146A-47A8-F948-9F0350B055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79" creationId="{61B7C5B4-5683-3916-92BE-1382B1A55B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80" creationId="{3242AA72-2706-9705-C9C7-9B0AFA62B0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81" creationId="{74B4642E-A06C-E77B-A0FF-1B29747971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82" creationId="{2CC45141-44B3-2191-7F75-0359FADA53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83" creationId="{CE3D6C02-575D-FB3A-B8B3-1AB782022F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84" creationId="{5EF7D322-8843-B7D9-CF50-771FB3A472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85" creationId="{B23214BB-E86D-24D5-DDA2-2F493526A8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86" creationId="{FF1D198B-C6EA-B8CF-1042-DC83DB01E3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87" creationId="{66B0B418-02D5-7DC2-4DE5-18D7671811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88" creationId="{D5761BBA-A571-9CAF-6C2C-F603F41B57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89" creationId="{9B5326F9-2B7C-0BDB-7A5B-2F58CB8D07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90" creationId="{417D3969-3525-2AFB-A84C-4C11519A08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91" creationId="{2FB1232B-EF41-F8B3-C23F-AA4BBE47E2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92" creationId="{D091D8E7-12C1-8B67-8050-C3953EF590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93" creationId="{30FB28E8-1EE7-4264-9FA0-4700B5A05B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94" creationId="{564C8CE4-5B70-623B-6661-B2649989D5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95" creationId="{C5A73B76-2935-9FCF-8553-7CE2E1F6B9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96" creationId="{2FE90973-DD30-0CCC-3B4E-90EEF9DBF1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97" creationId="{1DB6EC3B-8359-BA42-4E95-E2E10B1743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98" creationId="{F0BE23C9-223D-475E-DEE7-C849D99D56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399" creationId="{4D01330C-28DD-5E09-C5A4-BCFDEAD6EC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00" creationId="{A346DCD8-B576-89B2-1DD1-0C6B1310ED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01" creationId="{63DACFA4-96C2-FD17-9E61-31C5D09619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02" creationId="{74533DE4-1515-6C12-0C4D-E5EBA1A61C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03" creationId="{9E03E2C9-255A-8987-BAB3-F044996869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04" creationId="{095A89B8-37C6-A84B-F3B2-217E92A20B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05" creationId="{C96290CB-7665-B786-9DCA-728041347A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06" creationId="{3206F57E-62F1-771F-A89C-471AF0436A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07" creationId="{17F1431A-1DDE-EDED-AA20-858940A892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08" creationId="{CE8D9F55-DD7C-221E-6D1C-D92BA8FB44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09" creationId="{1CF14EFB-E92D-37C9-602C-FEA97633A2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10" creationId="{C461C0EE-9701-7785-57AC-CC1CF1F0C0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11" creationId="{0B0B804A-ABD5-0F65-99D3-905F0AF28C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12" creationId="{336083E4-3CFD-6B66-838B-FD4424EA23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13" creationId="{C4F80CCA-D8A1-96E8-AB85-63F1DB8ECA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14" creationId="{4834CE13-424C-EE7C-3115-00657F63B3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15" creationId="{8C386613-9F30-4627-A046-2941606C91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16" creationId="{ED825B55-6D86-D919-2783-195185FAB4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17" creationId="{8AACA5A2-C69C-1C23-549B-FB4553BC8E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18" creationId="{3B8E24B5-79B6-25F0-2EC5-62C07EC8BD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19" creationId="{6E54BE49-483D-0D8B-1B61-AF0F4CB7C3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20" creationId="{72213FBF-42E1-29D5-BCB8-000F3FAC94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21" creationId="{7B9AE12A-6BA3-38EA-ECC2-91B6F1FE5F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22" creationId="{57516258-BDE1-50C2-D611-84BE747988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23" creationId="{AC9B6895-AD5B-A691-3C48-B131A993BB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24" creationId="{177CFB4D-4E8D-6B08-87FE-6BF1673F39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25" creationId="{15814C71-CEDB-E8E4-CD97-E5C3F09850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26" creationId="{7292FA32-B378-1420-0E99-9309940D44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27" creationId="{5A82591F-CD97-F64E-0F64-901BFAED8D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28" creationId="{34410A1E-C2CA-4DAC-2661-B095E31BE5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29" creationId="{29A8FCEE-2284-B22A-804B-811CBA9D0C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30" creationId="{3E747CC0-898A-7CDB-F265-5D2C92944C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31" creationId="{B4E04C00-B6CE-1DF3-ABB5-98E4CC921B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32" creationId="{DAA4B410-62E1-65FB-0765-3474480118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33" creationId="{7DBB3741-4239-F356-9600-6E3D7EABAA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34" creationId="{78CBF971-A7B9-2381-FDF9-A3828324AC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35" creationId="{0D8D9EAE-15D9-B630-8E70-4932C4A6C1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36" creationId="{37AEEA3F-2510-6F15-8EA9-E8F4B766AD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37" creationId="{06DD7574-1E2A-AC05-E021-4F8935261A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38" creationId="{C1691A6F-5FB3-548B-5827-EC55029E9D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39" creationId="{0B9C46E8-9143-56E9-7135-75BC938403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40" creationId="{E9643ADE-1A67-B4CC-F906-59C3FA249A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41" creationId="{FDC2FB86-3B2D-A08E-AF17-B6E290E139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42" creationId="{310DAE11-87D9-3E49-D510-78EF919292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43" creationId="{0A8ED6AB-D54A-20DD-C25A-4D2CE08C3A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44" creationId="{2F3DB495-EB52-75CA-A0AF-1CAE6420D1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45" creationId="{3B001DDB-13A6-6A3B-8B97-E605A1328C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46" creationId="{2FBE5577-63FF-7E0C-4C82-6FE866CED40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47" creationId="{4C84956D-253E-9000-9E19-A5F80516DE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48" creationId="{FAD3BC18-2FB2-19CC-C89B-C58CBEE064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49" creationId="{9B22F891-D867-7440-5C49-BFF051DE7E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50" creationId="{5D743325-9086-9F61-107B-C771C98ABA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51" creationId="{7439117C-882B-C455-C179-07E51BB76C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52" creationId="{D5217F75-D98E-3D4C-77C1-F2520AD42E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53" creationId="{0BCC8CFA-D781-C46E-0B4B-5AD96A9395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54" creationId="{08AFC32F-1107-BB4D-5764-CEF9F78D38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55" creationId="{EDFC07BD-C6ED-6D92-60AE-CE431A2899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56" creationId="{997052F1-07AD-C1BC-C90C-9078696449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57" creationId="{9729AACE-03C1-EDDB-8B50-A02AC274F7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58" creationId="{550B2CFB-294B-B3C7-F510-2851FD398F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59" creationId="{A001978A-E8AC-46AD-4B66-A4D0C663D2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60" creationId="{C1C8AB43-87F6-55AD-BF33-ED1B7FB643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61" creationId="{9BE68B85-F908-A56B-2ED7-59DB33A3AA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62" creationId="{4ECE7D9F-FE70-29BC-3494-5217F9424D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63" creationId="{54317B8E-D307-1B88-7281-0510653582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64" creationId="{0B52242C-9787-C620-F2EE-2D3BFD8AA0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65" creationId="{206D87A4-F4E9-2147-C816-292CBAFBE3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66" creationId="{C9328617-0E80-7BA9-42A9-BE83F23EFC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67" creationId="{B10EBCAE-5359-16BB-930A-89487F72F6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68" creationId="{EFE9AFC4-C7CA-B4BD-555C-4CBC6B051A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69" creationId="{141E9423-52A9-4BDD-3CF4-250FBD5CFA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70" creationId="{E512B0FD-2932-8571-FAC2-F5E8B635B0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71" creationId="{9C4483CE-8066-2E58-1618-771493EBA4A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72" creationId="{85D9F6FC-8000-E63D-BDD1-4EB88B5343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73" creationId="{12F7EB92-8A45-72DC-79BE-8126B19A4A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74" creationId="{F9FC4694-6C4B-9F84-1D6D-E4CF9498A6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75" creationId="{964C308D-CBC8-4C79-0D6C-55E94D2F6C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76" creationId="{EC9F1673-250F-B3C9-716E-9ED447E27E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77" creationId="{117A060C-739E-37E7-AC01-4D879002BE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78" creationId="{EBE8908C-EE8A-948F-9D47-E0E25C3F73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79" creationId="{C5613CF9-00E2-CC87-DA73-23115887E7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80" creationId="{A8B0F315-87A9-AD9E-DE45-4F750883E8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81" creationId="{28551E62-79B9-88C4-DC70-1094A009CA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82" creationId="{24B3C804-DCBF-48C3-3D78-343E0FFAB4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83" creationId="{88055DB7-421B-7D5E-C673-0799E3CD53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84" creationId="{D58E0FDF-811E-9FBF-9D7B-E03AF33A91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85" creationId="{116C6266-C9A0-60D2-7594-E14866685C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86" creationId="{861BA71D-3725-CFA7-4335-C21712566D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87" creationId="{DB994726-922E-9FD3-66B1-2D7825470A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88" creationId="{7F61C6B0-6086-68FB-2D8A-73B3125307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89" creationId="{54EFDC53-A782-CC50-5B2D-AACA8506E3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90" creationId="{132C5A96-EBFA-90DC-1751-C86D81C45E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91" creationId="{FD002456-1C48-6AAF-2D1A-B95CD8A95A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92" creationId="{2EB21EDA-2BB8-0A01-E67A-C63C638150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93" creationId="{DE9874FC-2BDB-7FE1-E219-77D3655458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94" creationId="{FBB38344-3CD3-561C-33C4-3298AC2F5A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95" creationId="{4620FCBA-1D21-B8FD-5807-6F9761F6F0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96" creationId="{36DDBDD0-555F-31B2-C2FC-A574FA4D32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97" creationId="{913F5A98-81FB-EAFE-E130-45D66D81D9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499" creationId="{CF2159A0-7255-7C5C-6224-1B331D6FC0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00" creationId="{4EC06514-D696-6A51-1982-4E0B45297F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01" creationId="{89F455EB-D93C-A011-3947-6354C2C57C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02" creationId="{FC72A17A-81DB-B19C-9412-EF079C3209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03" creationId="{AC944AB4-DE68-3FB1-354F-5188899F8E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04" creationId="{08CFC04A-63E6-E699-6386-80E5AE51D3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05" creationId="{594D1820-96C5-D2B0-C356-3E32FAA936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06" creationId="{3FBEEFB1-FB4A-A166-AD7D-E6C078D6F8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07" creationId="{A330F6FB-914C-FA84-025E-9875222BF4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08" creationId="{656C4347-3434-FEF3-CE94-B485290469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09" creationId="{713A5210-24A3-D262-3389-C4848F803F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10" creationId="{68728076-E54B-B6A7-F70E-B97C7BAAB0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11" creationId="{823B0652-7207-4621-74A2-E3FB053B2C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12" creationId="{D25F12CA-D0FB-039B-4E90-DF37AAF233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13" creationId="{0B96F456-BCC2-46BF-45C1-A40F0BC6FE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14" creationId="{9AD8DFCB-F092-13F9-9B87-C20C7708C1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15" creationId="{958C8375-0AEA-FB40-3BE4-3BA4F3020D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16" creationId="{FC1B3484-3E41-752B-2650-152BACFD87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17" creationId="{3E30A0D9-7CAB-5A27-EF72-1D4432C2D7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18" creationId="{8D05A44D-5C5F-D72C-62A6-05C68BAB24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19" creationId="{76C424E6-88B4-334D-EADD-F749E0E011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20" creationId="{CC732F95-C4BB-45DF-88AD-82C6EDBB9E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21" creationId="{35AB6015-4400-1766-CF8E-C3B02EE062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22" creationId="{AD3CB11E-16D1-32D1-42D4-B9FDEA68F4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23" creationId="{A9DCD4F2-C71E-D316-3654-3482F17AF9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24" creationId="{CE84540F-7E2C-8025-C497-BA0DBAF448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25" creationId="{DB11391A-AF8F-F3C4-9679-65D171B465A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26" creationId="{20A0B983-453F-A1E2-D42D-D1A77E5137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27" creationId="{0DD5C111-CF24-916A-1D6A-EBCFB72E96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28" creationId="{50FA7650-F005-DDE7-63D7-6A3D7DA615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29" creationId="{AFCCEF72-6F72-AD2D-7AC4-3ED4D8CEF7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30" creationId="{310A4052-86EC-27DA-C18C-DEBA120878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31" creationId="{24143FE1-13F4-241A-1B26-F9BA58509F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32" creationId="{2E9C09CD-B093-1E38-8E80-BF0E1ECB98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33" creationId="{DC1BD0BB-F37F-A4F9-D210-BB7D272CEE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34" creationId="{6C1B56E3-45F9-2D82-6952-BDA95021F6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35" creationId="{25D09EEC-B050-E504-F2E8-2D9701A470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36" creationId="{D628E2A2-0731-5641-7395-A4B13D484D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37" creationId="{F04231AF-F9F9-E9DB-6C57-C989AD3F90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38" creationId="{A7773DC6-9C6D-0CC3-A68F-64360F7AFB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39" creationId="{0A98E9C8-F881-CB4A-F3F6-F5F98B9535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40" creationId="{EB449958-BDEA-7A36-E903-1C42C4E0AF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41" creationId="{FB988C7F-AD4C-15A5-9F0B-CF7CCE2EE8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42" creationId="{49A74A13-9B4B-D4AA-5A95-F3A9A17934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43" creationId="{64EC28A4-8522-D8FE-C054-B53C3CBA97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44" creationId="{78A25501-C693-ADF6-98E3-7955CF0E40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45" creationId="{0F95787E-CA96-AF80-8BBC-135E889338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46" creationId="{67EBD251-BD17-E4DC-A691-465D55D403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47" creationId="{629DBBA3-0E0B-D618-B245-E32714D97C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48" creationId="{F66E5E42-2153-BD8B-142E-9D628C5956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49" creationId="{6878B76B-4557-20BD-368D-A9890BA784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50" creationId="{8339514A-2753-AE73-12FE-F725F216E3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51" creationId="{46799321-6666-C1FF-CC4C-180EFDAF15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52" creationId="{4A4A0294-0E50-E42C-D6EE-F9C72AB624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53" creationId="{411CB345-6CF8-97AC-A382-F52776E56A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54" creationId="{CE64FEAF-C9F0-E7B4-C6FB-1D32374E31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55" creationId="{BBA7F867-017F-1A49-CA82-8925655797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56" creationId="{B63661D3-E897-022E-1826-F4086B0D27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57" creationId="{44D37FDE-84CC-63CD-82CC-A36C219587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58" creationId="{65E447E0-DB6C-5033-EDEA-6E1A050A51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59" creationId="{2608E536-EA40-3605-6F49-B8E35B1AED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60" creationId="{44D4F579-5FBD-8FD2-D555-90CE475689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61" creationId="{3889CF11-66EB-2653-E79B-8B4450E751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62" creationId="{48733791-8024-74D0-C6A0-5C272904E3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63" creationId="{C795BC0F-45FF-DF90-6FAD-B6BF0A58D4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64" creationId="{989CC557-337F-D755-3C2C-43B0A8C89C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65" creationId="{2777B4C7-CED4-9F3A-835F-9421656B1B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66" creationId="{28C7D42D-75BB-F870-2D0F-0ACCD82340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67" creationId="{68A8E4CB-81EF-A79B-7832-A67DBB4151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68" creationId="{AF26B860-C8C8-66FD-391B-DAA22857FC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69" creationId="{A6123F25-ED79-A3FB-A065-E1D93AEB67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70" creationId="{42FDF960-9F2F-D4C0-7F19-530E8B0FBD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71" creationId="{054CD317-83D1-6FE3-6DCD-30A7000DC4E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72" creationId="{7A9DAC81-B6B0-046F-67BE-A2F348CF1A5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73" creationId="{BE78ADC0-EA90-9F38-D31C-4B0D78BBB2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74" creationId="{D2551FCC-0A3D-F595-2438-0057BFB0AF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75" creationId="{EBA1BC09-4567-92E0-6A2A-47F6D64C99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76" creationId="{F6FA9E8B-225A-2A8E-3233-AE63C669FD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77" creationId="{87DFF629-5D15-0315-77FF-B66D3EDA03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78" creationId="{4C34F563-796A-2CF0-DF5A-C69D74DE3A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79" creationId="{F9063F3B-8543-94EF-FC97-4824BCA138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80" creationId="{3D055968-BFF4-7D91-16C8-09A42F169F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81" creationId="{2F878ADD-31AE-A615-56F0-1571CAA53D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82" creationId="{BFA300FB-D6E4-6021-1BBD-30414796EC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83" creationId="{C0079F4C-6F88-786D-7A6C-6037C862F0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84" creationId="{95835E9F-41DB-618A-6A02-D241EC6842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85" creationId="{7E81172B-9592-C3C3-53F8-202338B32B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86" creationId="{111946CD-4D57-9D30-7379-A2197F2967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87" creationId="{E6DF8636-E2AB-5DA0-4A0A-72A205E314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88" creationId="{2997EE0E-0F01-B173-A6E6-F7A0A4A5AA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89" creationId="{A6309F90-D559-D759-DA88-F591D203CE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90" creationId="{9860F487-C8B0-FF84-762F-2ADB5B7C1C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91" creationId="{FE535A10-BC36-B1A7-5AAC-830F866C68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92" creationId="{5908B440-63EC-E1EA-F5F8-98579BE2DE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93" creationId="{42A98BFF-A82D-708F-A038-E09FDE19E4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94" creationId="{1EF12963-32FA-38E8-DB1F-37494404E9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95" creationId="{E25ED435-340D-E8D7-356A-9E8D988D8F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96" creationId="{01BCAA50-2932-68E2-F65B-273F196FB3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97" creationId="{38DFB504-5BF9-F81A-C729-07E3805A95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98" creationId="{3DA7021B-136D-B6B2-C701-EED7E3755A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599" creationId="{40A28273-4C78-569D-5B66-9B6EA0915B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00" creationId="{EC124964-8C2C-D79F-D795-8A974D5C9E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01" creationId="{6799A8E0-9D5A-8798-148B-BC227926BC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02" creationId="{20AA678D-00DE-C46F-F9BC-780B76389E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03" creationId="{1DE65493-088D-AF44-F5BB-F6F2B864B3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04" creationId="{B6EF3D0C-569D-3316-DA83-5C76DC5450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05" creationId="{882A568E-31D9-98B3-7E76-A2F1E74EAB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06" creationId="{F5266F91-F534-E3B5-6861-8B416B1589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07" creationId="{4612CDF7-D0D7-5366-4976-B14BE36DE6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08" creationId="{FBC5B816-90B7-8772-A5D5-5D89B177A0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09" creationId="{A575339F-2B1E-F9C0-9519-8C3F16E12D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10" creationId="{5ED7F0DD-5CA8-A6B6-9A33-3DFCB85D8A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11" creationId="{B858A1C8-60D8-935C-0459-DFDC2DF489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12" creationId="{638C86E7-99E5-9CF0-F6EE-35291098B4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13" creationId="{2A5134FA-63B1-09C7-0035-2B1028D382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14" creationId="{B13261DB-5F1E-DC65-BBA2-3F7D48FB6E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15" creationId="{0C3FC419-3F9F-4B1D-5EA5-1F2BA34875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16" creationId="{7F0E982D-2B8C-7C50-6DC9-C4C46C47D4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17" creationId="{4F1425EE-A649-D859-ED97-624E466AC7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18" creationId="{3DFBF48B-B2FF-717A-1539-FEAAEDBE0C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19" creationId="{59A3B01C-84A1-392B-B9FA-A187B5161C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20" creationId="{A1B8B426-DCC9-D301-0232-C39945FCD1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21" creationId="{0B810DFA-D7DB-69EC-CC6D-D5A93EF485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25" creationId="{13A54023-1940-B4A2-25E4-76B6AD5CB2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27" creationId="{4E2988C2-3771-CBF1-2A71-5866A61A4F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29" creationId="{098CA63F-273F-0B62-5897-5F1309C106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30" creationId="{C153C0C1-22E6-F7CC-FE19-76E1BF632E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31" creationId="{9CE13509-E0CC-BE4B-FCEC-2E37F114D6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32" creationId="{B24184CF-36FD-060B-7213-09C49027F3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33" creationId="{0BE349E7-1153-7DED-B937-D6A3C9081B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34" creationId="{C5117D4D-54B9-24FE-937C-08FAE6C9F2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35" creationId="{F32DB53C-2D2B-121F-388A-449A7EE8C8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36" creationId="{47051F4E-B282-7745-CB89-EB6D4AE5BF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37" creationId="{1F1C0152-690C-B98C-9658-39478FC3D1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38" creationId="{74256718-9675-94EA-6DED-853969AC42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39" creationId="{85CB3EC7-00C1-E946-3663-6EC518247A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40" creationId="{EDA99F43-2181-2CE0-7E08-0088CBBD64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41" creationId="{E898E325-C1E9-7112-9AC2-3523188805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42" creationId="{4A44FA14-BB6A-9143-123E-1BDBA3BDE1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43" creationId="{8904C5CA-DA3D-05E5-36ED-6CF033B1AE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44" creationId="{80FF4616-0951-542F-257F-14EE633E37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45" creationId="{D77582F6-BB3A-78B7-C70F-72B64A1F5B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46" creationId="{F2080A7A-7FCB-3067-FB7B-801AFDB758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47" creationId="{E1A8DB16-4BF9-1908-157A-D63A68E9B5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48" creationId="{39989641-5387-7C63-9F34-449B61FD0C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49" creationId="{75E75A18-12D4-4D32-6AC4-0209341A7A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50" creationId="{123DC59A-CC4E-9519-D388-4540F04CA0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51" creationId="{2DD455BF-EAF6-185F-2C4A-9C15AF30D5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52" creationId="{40966598-1758-CE91-E4BF-06311D860E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53" creationId="{48D9D444-35AB-093D-E1AC-53FF08FAF9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54" creationId="{27DB3BFA-B71B-CE47-3C70-F34F887D3A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55" creationId="{FC3AB703-80F1-3325-1519-EAF4854722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56" creationId="{31903EA0-6509-7930-7A62-A20F7BEF9E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57" creationId="{1B5B72F2-F810-5D97-5D3C-2B960DD560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58" creationId="{4F877E6A-19DF-EA3F-A426-4B8273FC99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59" creationId="{320FFAB8-7BEB-0E84-6CD8-A9D6805719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60" creationId="{D739C2CE-E7E4-FA66-D148-87D5C9B7DA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61" creationId="{58EF6A28-E0FF-7C39-9F6C-4170C3653F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62" creationId="{C0278B49-97B4-15EA-6745-D20DD33932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63" creationId="{8917D157-800B-3E59-BEE2-66DCEBE775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64" creationId="{03931405-AD39-A076-98FB-428B56DD18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65" creationId="{C235F390-559A-E15B-6DE2-A296851C67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66" creationId="{C2DE7869-7C9A-5F33-5F7E-FB6981B395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67" creationId="{5BB3C0A4-3196-DFE1-E191-F1EE87AEA2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68" creationId="{EAB6899C-89C2-3417-38F5-FCD1588F50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69" creationId="{69A1658C-41D5-F9B5-375F-18272BE849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70" creationId="{4ACA0459-3214-72A9-F7C7-E5690D6E9C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71" creationId="{F4DDA0E8-8BE0-4688-3146-2A49C7BCDE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72" creationId="{19E722D4-9109-48F3-D291-18D02EE86F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73" creationId="{8C36060A-FA6F-C780-FE7B-F6051A2DB2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74" creationId="{5B2DDFBA-9ED4-2017-FD55-C212768B5E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75" creationId="{4543E4CE-A40D-6A08-019F-67ED76E424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76" creationId="{1A9F4F20-FC12-AACF-2969-C0EA71521A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77" creationId="{3FD03A4E-4ED1-5B3F-2EAA-A885679BD0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78" creationId="{07E67F9F-960C-59C9-CEAF-ECEF7377FC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79" creationId="{5C943AA6-3282-1A32-E92C-5E617DB612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80" creationId="{EDC576C0-E6F3-93B7-F9D0-D866080D61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81" creationId="{1EF05312-8DE3-9F9C-5CD4-B44CBE9126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82" creationId="{8FE27B9D-983F-84C9-9D25-2119D6D05F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83" creationId="{D99439B6-9C44-17FD-3800-7624766CD5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84" creationId="{A0DE39E2-DE32-02A8-FFC0-8EB5918645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85" creationId="{AB3C1516-3C8E-09EE-B599-0BB380BB34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86" creationId="{60D42678-BE46-2C9A-EADA-DDB2606E92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87" creationId="{9FEB0291-1F79-200E-5BF8-F1FA843F51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88" creationId="{94B2E1F4-27F9-1727-8E91-F613A34F68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89" creationId="{C4000F1B-97BE-700F-2F13-00C6206C24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90" creationId="{F781E0DC-8CB2-54BD-75F8-38913EF8FE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91" creationId="{B9078A54-8786-0073-56AC-557C8AA8AA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92" creationId="{0607EB19-56B7-6BE8-AF36-75DD7832AF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93" creationId="{ECE376D5-549D-E11E-C8B4-DC35E5D80A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94" creationId="{1FEC10BB-A620-498B-865B-208715F46E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95" creationId="{E792058B-49B7-477F-0B73-A435A7A4C0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96" creationId="{CDF83821-9D09-83B2-5AF0-145422E7FC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97" creationId="{7FEB668C-992A-CA02-D05F-B5911C1DA2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98" creationId="{80DC0DE2-C2DC-779B-9360-9252BE7F93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699" creationId="{AF112D91-6D54-F953-F72E-1D1091B195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00" creationId="{C847CA48-6866-2BBE-1115-2F04AED4D2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01" creationId="{6953D9CC-8C91-CA0D-D9C6-BED22CDA9B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02" creationId="{640D62E2-89B2-B612-A071-1974C882F9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03" creationId="{816B0600-6ECE-69FC-48D5-DD1F0F2215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04" creationId="{32DE741F-D8CE-3B76-0DE6-EA6CAF4031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05" creationId="{A767E6D5-B738-A5A5-15AA-0D0F223001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06" creationId="{942EF9CE-78B8-5BA9-21D7-BE60735B92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07" creationId="{BE996C21-3EBD-84C6-BA32-24EF6B5900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08" creationId="{D8EE162D-1CAA-DAD7-3485-F57D8F88C9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09" creationId="{DB25764B-B4CB-6EE4-1387-5991C51446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10" creationId="{237183D1-A0D2-A9C4-5757-8D00417ABB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11" creationId="{ADDD5552-8F54-8C69-BDF7-EBD45C77AC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12" creationId="{447D1CB2-DC21-6758-EAAA-4C78FBE2E8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13" creationId="{A229DA90-1AA5-8FAF-693A-EFDFE3A831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14" creationId="{F60C4868-5BC1-A4DB-8459-2F1ACB56F6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15" creationId="{AFBA6613-8AC6-4522-821F-56DFE9E5B3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16" creationId="{FD1845C9-6708-ED93-B56A-F6B09037C4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17" creationId="{54D5C7F3-773B-0150-0C4C-007A68913D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18" creationId="{16C2A4E7-E619-409A-E3CE-D9D3D21EE3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19" creationId="{7961C385-FEB6-F154-9738-205B8533CE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20" creationId="{62909CB8-B5B6-6950-B26E-5451E75BF0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21" creationId="{DAF8016D-4E95-C7E9-A041-4A9C5AAF1C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22" creationId="{549F585D-C0C2-E692-52B7-8BFE2A69DF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23" creationId="{1CAD5761-746C-24B3-42E9-0749CB466E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24" creationId="{A8025F0C-1356-C2A4-D3B3-F287D7DD5F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25" creationId="{9D3CDCD0-B267-9E75-0E60-E19CDE6244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26" creationId="{964263E3-6B58-4D4D-7A24-EFC49FAFBB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27" creationId="{83822ECB-3254-8D7D-394E-084E34AF12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28" creationId="{EDC023F1-1D55-BB13-4200-CDE0071381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29" creationId="{4A65E27B-E01E-8510-163C-1FF5866D99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30" creationId="{0D6C8345-E27B-8329-5500-D3365ACE85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31" creationId="{06710587-E3C6-24FD-9821-8D0CD8B689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32" creationId="{F3FCCE87-9407-45C7-8331-336B677FE7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33" creationId="{4E018C22-CE92-034C-520D-046BDA9D2C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34" creationId="{F5060902-2363-BB9C-C306-3119CE272D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35" creationId="{3B4258A7-286D-2F2C-C4B8-CEF6F5716D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36" creationId="{DB73A86D-6649-4A69-0A66-66AD4F20FB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37" creationId="{8569FC5B-687C-F065-B1D3-40121E01F6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38" creationId="{F0C53B8C-25FD-91EC-43C8-BD2252E275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39" creationId="{7F66892F-143C-2378-BD0C-A21AD86614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40" creationId="{CAC51818-21E1-508B-85A9-953CF24F28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41" creationId="{DDDC8732-C777-14EE-45CB-C87CD20AF8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42" creationId="{2CB15AA0-E587-0103-BECE-7FBD62D2815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43" creationId="{DBF5A56B-E555-2911-098B-8744B61BAF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44" creationId="{91F0E570-D593-F56E-E354-3183A30B71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45" creationId="{A521E282-35B6-C0F6-6CBA-2E585F34DF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46" creationId="{3D8DF04B-D6B3-69F1-78DD-1ABC912574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47" creationId="{41816A0A-DE84-00C6-E3B6-5D15E99A43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48" creationId="{AEAF94B5-E7E1-C5C3-4C80-EF12FE92A0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49" creationId="{6937B8D2-3C0A-C137-CDE8-A7D760F7B7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50" creationId="{F4FF9EBB-D31F-5017-1B33-06A6E12952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51" creationId="{57EE387B-DA38-BA60-5D23-07E1B671C8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53" creationId="{47F9D545-36B3-D734-69F0-9D0E4B2D1A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54" creationId="{A452749C-3704-EB38-BAD5-51283C2FA3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55" creationId="{08FE9338-9421-6A6C-20E6-3CEF6FF2C9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56" creationId="{F265BCD3-BAAA-C8B5-3168-8BEC450B89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57" creationId="{541D1752-7B5F-6ACA-86DE-D4A7399640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58" creationId="{2F611575-916D-F631-E89C-1DA7FC4441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59" creationId="{090D4172-BAC3-FABF-8B0C-D33C83B553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60" creationId="{060EC3F8-1AA9-DF95-CF19-9C4818CE84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61" creationId="{A770C35B-9F85-F4EB-49BE-17FA135714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62" creationId="{1F73B5A5-63FA-5F8B-6424-DFECF811E7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63" creationId="{36F4249A-5122-EBD1-AC7E-31F9EDDFB7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64" creationId="{A637BE43-1CCC-E075-35AA-6AF3108749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65" creationId="{924A7173-D787-F94E-0E69-876FC8DC88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66" creationId="{EA782A6A-0C69-B3B0-7283-1CE934F766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67" creationId="{9113BE76-4408-ED5D-9BCD-178AA07576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68" creationId="{0895FB9C-16FD-AAFF-F6FC-F5C88916E4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69" creationId="{E3AF7AC5-01C5-35ED-3D66-F600834568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70" creationId="{BD85AF50-2D55-9ECF-BF4B-F5F3A552AE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71" creationId="{1761C8FF-8B0F-20A4-FB8D-D01C94CFBB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72" creationId="{AC070E1A-FB03-0A1B-2063-04A7E2829D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73" creationId="{D0C642C9-4222-6619-2D8C-E5CD870C87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74" creationId="{CBFE83E8-9672-9892-0CB7-A135B7EE92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75" creationId="{9B43FA42-96F5-5BA7-931F-D80E96AB8A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76" creationId="{CDE82D44-540C-D19B-BBA0-92F050A586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77" creationId="{1FA0BB93-992F-758A-1C1A-51538061C2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78" creationId="{4E9548D6-93BF-5482-A2EF-0F92DC081B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79" creationId="{A5174DFE-DA02-77E6-B64E-3750F352E3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80" creationId="{D0FB548F-6D3E-98D4-DC09-74C12CB877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81" creationId="{0DAE6D73-30FB-F329-2EEC-8FA89B73D9F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82" creationId="{7E2105FD-2185-AD7E-EE38-180BBC944C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83" creationId="{260B67D8-B8E4-C5E7-34B0-D22AFDF379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84" creationId="{F137D756-416E-F382-F2F0-4561FD2CB6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85" creationId="{B62DF257-1090-04CB-594F-28303DF5B9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86" creationId="{5984D507-8E74-FEB3-06FC-C79D237368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87" creationId="{DB48B4B5-53DA-774E-9B54-582BAD53F4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88" creationId="{D6E9D945-E567-742E-7EBD-165EED9D70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89" creationId="{F4DF9C71-C6D8-A9E8-BBDB-03A47312D6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90" creationId="{7F317C22-78E7-9567-9AA8-0D3C480A30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91" creationId="{03458BBA-8BFA-4CCA-97D4-DD64FA3B5D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92" creationId="{784B78BA-5113-52FA-EE78-921B408F6B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93" creationId="{7EA02EFB-3223-C6AE-3915-451612F951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94" creationId="{3E897A18-D131-5D6C-FB02-269068FAB5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95" creationId="{D0D7B059-FFA4-C9A0-33B5-0B08A97198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96" creationId="{C6F72ACD-F2F4-626D-3F80-612D4DA81A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97" creationId="{D2596D3D-EB56-E9AB-1BD3-6B03861748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98" creationId="{D4127549-F9B0-03AB-2379-DFC4CBAA61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799" creationId="{077F0E0E-9FD6-7C64-C0B1-1BE41DAA18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00" creationId="{4AE9B985-DB8F-11CC-0610-BA3F71BF000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01" creationId="{F271563F-7FD0-B7BD-1A53-885CC5E52A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02" creationId="{AE07DE7F-77BF-79AF-5D8F-ED99C93E6E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03" creationId="{A106F7D9-CD68-0ABE-7267-A01C289A68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04" creationId="{0738A267-7DF0-8BE8-B3E3-7D0EA41449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05" creationId="{07D9BC38-672A-DD6C-CA76-7F89E3EB9D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06" creationId="{FC368B81-90CA-E9F7-E034-5D7D7E8437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07" creationId="{D7DB88CB-444C-7782-4EE3-E01D440795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08" creationId="{79CDC420-E77D-F559-744D-EA43B7D6C4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09" creationId="{75EDF4A5-9B97-5A6A-6EA2-714789B56C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10" creationId="{CEB8F234-D5D8-4B45-D128-9A601A4F89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11" creationId="{4C3AD549-5DE8-F9D5-EEB2-8B7988652F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12" creationId="{948DDB06-0E44-A5BC-E2A6-5CCE0B1B06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13" creationId="{A4D90946-80C9-DB48-8BFF-16E4D59B4F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14" creationId="{964A9744-7ADF-5C24-950C-43141D607F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15" creationId="{80F71481-E0E0-32C0-DEA8-0F6CDF4783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16" creationId="{AEE35C18-A790-AB66-732E-F609D5A55D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17" creationId="{F258A7CD-1DBF-F774-4F92-077E411ECD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18" creationId="{44F598BD-E357-2BA3-0F5E-C9BBCFB227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19" creationId="{EFD029C0-6377-466D-D13E-C2547EC7D5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20" creationId="{1AEE4B61-AD4D-C35A-3A87-BB8656598B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21" creationId="{005D4F27-2B0C-9439-8CC5-12622B1C5D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22" creationId="{5D81C604-FD58-38D1-B809-45B8E83689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23" creationId="{A2939AB5-E6DC-8C1B-E1D2-088D85F63E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24" creationId="{764482C6-3CC3-52C3-6B8C-34C69B49D2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25" creationId="{90988C86-6C38-1402-16E3-2A736D7B31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26" creationId="{C8F2151C-B5B7-137C-C676-AA187E68C8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27" creationId="{1721B4D9-30E6-3563-B1AD-E8765EBA56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28" creationId="{5D7D3184-B5A7-15C4-EA14-1D842CF0FE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29" creationId="{979281CA-6592-9DC2-4335-66852FF057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30" creationId="{0E29865A-E1AD-3D0F-DE7F-A94AC00D93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31" creationId="{981BB41A-E4C1-17C8-12EA-DC05EE900A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32" creationId="{0AAF09F8-CC22-140E-EB8D-CF8AD4DB95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33" creationId="{189B7D5A-1BE3-9698-310C-3112DF762B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34" creationId="{12ECA7C3-CCAC-7765-B1BE-E65D1248B2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35" creationId="{F4F03546-E1D6-99EC-671B-0A3B42B7B1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36" creationId="{5CF197C1-48A5-3D9B-79AF-80F9791468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37" creationId="{1414BCC2-C6C7-838E-66FC-D35590149E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38" creationId="{BCE9691E-354B-94CE-C999-58B4EF4B6F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39" creationId="{757971FC-3AAC-C192-133D-52868DCEA8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40" creationId="{4AF9044A-9EF2-1C62-1043-62A7C9593B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41" creationId="{BAA1D200-D7A3-AA0C-2F38-15D45751E70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42" creationId="{F367F3E6-D0EE-9079-D147-6951B48D5D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43" creationId="{1B36F2C1-1492-1E83-EEF8-8C60433020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44" creationId="{C993AA1D-C23F-321C-5D42-01C2E54600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45" creationId="{155F0245-1E37-DBE1-DC3B-E4D1224C5F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46" creationId="{3CCBAB74-AD56-E4B4-F634-846EA98DB2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47" creationId="{11FB0F35-B911-37D1-BA3F-57C8F2FBD6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48" creationId="{EF39BA81-7DA1-D000-F6FE-F93C339413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49" creationId="{130D5772-83C6-903D-5DBE-411331AB5D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50" creationId="{F0AC4F52-34BA-CCC8-8646-B634640A78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51" creationId="{39F0F85A-F3D9-8ADE-8044-03202C13A4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52" creationId="{41D7844B-7B09-C5DB-41E5-7D3E8B4F9E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53" creationId="{DA1F14A9-8FEA-D787-7C7F-A5CAC97E8A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54" creationId="{30403B53-EF3C-F2D9-7553-3C4B777817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55" creationId="{CAAF2BFA-C248-715A-96AB-C064018A10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56" creationId="{15795FBB-56F1-43BD-CF60-B0963ABD4E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57" creationId="{A474A9D9-611F-6BF5-B10E-3377B7C9CF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58" creationId="{20A40B62-2345-2622-CFAE-7472D259D4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59" creationId="{C92EF447-2356-224A-AC3D-241985D502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60" creationId="{BD6222B7-2795-2BDD-708D-40EE1EFA5E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61" creationId="{480B7343-2CBB-9760-E586-65D3CC037E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62" creationId="{861462F3-6757-4E2C-32F4-74BFD8B6A4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63" creationId="{E37FF26D-F9CA-3AAA-7F49-761F699EC0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64" creationId="{385898A6-3D9C-24FD-B1EA-2138FA3BC0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65" creationId="{9A38D9D4-6001-0F2F-DCEB-90BF1952E0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66" creationId="{E426B47A-B012-7814-711F-DC62090D9A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67" creationId="{5B3BE336-776C-BB39-25F7-55F4DC9D1D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68" creationId="{57137297-766F-AE46-447E-D9207C2921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69" creationId="{8301D76A-72B5-9616-A337-F46C4B55E1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70" creationId="{1000B91D-DC62-DAA6-052E-748B2B6EF4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71" creationId="{67FCD6AA-EFCF-B145-5BD0-B7123D247B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72" creationId="{BC7731D4-4994-8FB3-17BE-7A3C33D02E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73" creationId="{5F9D8D79-AE1B-7D57-19BB-2E53112E79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74" creationId="{93FB8CCA-58AE-8454-9DF1-0754DE83F6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75" creationId="{BE6CC9A3-1343-B7E2-FD16-4B21C91082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77" creationId="{8CE81DD3-0112-93E0-95B9-019706F805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78" creationId="{D19960CC-7687-4708-C7D2-48C8576829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79" creationId="{AB0E1F59-E2E2-FE09-FFD9-4980E7DC77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80" creationId="{F9C6B2D3-4F24-A883-751D-DAE9BB962A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81" creationId="{62CAB5AD-67CF-5958-8BD5-4019C6663EE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82" creationId="{BB1156F7-D7BD-0E83-89A7-8A88E8F552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83" creationId="{D93B4D2C-979D-8B0F-B2BC-FBF93CA934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84" creationId="{A43703DC-A0D6-31EE-646C-A5E6611A14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85" creationId="{03B3E442-0F7F-3FA6-5377-759B7CAEDF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86" creationId="{A52B2A34-A1C0-B968-C1FD-ACAB9E6D6D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87" creationId="{68AC1DF5-B8CA-26CC-494B-89FF5F9915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88" creationId="{F63C6821-4AD8-5A79-6F48-5D78897245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89" creationId="{4B7FB3B4-7875-013E-88EC-0E0E0718ED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90" creationId="{0597F576-8D16-8E85-83F5-08815A0CFF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91" creationId="{BA8EC2D9-4AA5-36DF-E5C8-83AC39D34F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92" creationId="{677CDC84-F0F0-5D0C-88F8-1A68D2071C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93" creationId="{9219B3AF-7299-72A7-D7DA-B3BF17AB88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94" creationId="{D2C0BCF6-C0F2-4C2E-BD73-F89FEF739F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95" creationId="{CAD3E8CA-6353-7562-0EFF-AA536B2C8F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96" creationId="{A00112F0-163C-2BCF-BA03-60E8C27060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97" creationId="{7AA79B30-A47D-AA55-ECD7-9C529B3D0E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98" creationId="{647C77F4-B613-5268-08A1-23AA6CF15B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899" creationId="{3FB45E73-4473-5B2D-6377-CE4FD4B6EE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00" creationId="{5D0361C2-644F-60D9-6565-E2D4A4817F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01" creationId="{0BAB301B-87CD-0168-4D79-93C9CDF203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02" creationId="{E4EB70EA-B9E7-0B3E-A378-70E8EB553B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03" creationId="{7B24E257-95BE-7B73-CA07-AB5C1D3E5E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04" creationId="{43AF6427-844E-DA04-784D-790CD471BF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05" creationId="{C43B5301-6FD6-EDBA-8E96-319B95E4DF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06" creationId="{86129FC8-8322-A6BD-8E68-DDF83F7AD5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07" creationId="{D2C1114F-6D2F-DFFB-6AAC-B6E25E948C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08" creationId="{6A19B556-8DFD-E00E-AF5C-09232EB5C0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09" creationId="{24A4ECE1-331D-5B9D-9D39-639DE9D123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10" creationId="{3AEF89A0-848D-79A5-3A12-D36F632961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11" creationId="{3B44545B-A0A6-D2E6-BCDF-F8C6FE5D93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12" creationId="{1C36752E-869D-835A-F0AA-90CC7F8F4A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13" creationId="{176B8403-BC52-FB5A-C7D1-0379E3A399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14" creationId="{5473B570-8178-5CE9-A869-265F4BDDBF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15" creationId="{3232EB21-0405-CA81-59FC-1E4AD03EEA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16" creationId="{1182A0DF-FB01-06B2-7A9E-DBAE696BC2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17" creationId="{2160719D-13B7-515D-837D-F64D9B42D2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18" creationId="{23999631-3D3D-9BFB-48D4-6C78C7399A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19" creationId="{739496BC-B6B0-70D9-B840-F00270A811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20" creationId="{6C28877E-79EA-E7CC-2EC9-10823275EA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21" creationId="{960AEE18-95E2-1C51-FE7E-463AE8C44D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22" creationId="{2F9B66BD-B901-2A8B-0262-B6A4FBB2BE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23" creationId="{2FA8CB46-389D-F37B-2C42-9564B209C2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24" creationId="{7EB87702-C940-35D3-29F2-8EFFE5ED00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25" creationId="{F56E1EAD-5E08-694F-7FBC-4FE2BB70F0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26" creationId="{371D6E62-3AEE-5642-A989-F1A5E2237B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27" creationId="{8897A325-C244-BB37-7300-FBCE55C0EC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28" creationId="{AAC160DC-21D5-EB91-815B-86BCC9D4A4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29" creationId="{275AC7AD-9FDF-8FE1-A4FF-B4A0ECA9F3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30" creationId="{3ACE7E6E-B6B5-B8EE-54D5-9CEC027659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31" creationId="{6DD1CE3B-E937-0FE0-5917-56304DB838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32" creationId="{BC236A8A-26CA-5EB1-52FE-04FF330BDB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33" creationId="{659374BB-5FBB-A262-C5A3-F8C8C76D81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34" creationId="{CCF5008E-C4F2-3CCF-3051-69E8461CE3E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35" creationId="{CBCEAB2D-728F-743F-9D9C-909F31E1D2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36" creationId="{C49EB7B5-9E26-065A-B6B6-62711007D7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37" creationId="{0E73B643-B249-D7D0-8BD9-9BDF906B94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38" creationId="{03689347-3B7F-83A3-F0D1-3789D0518B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39" creationId="{17B70E3F-8AB3-C4C4-4411-D4AACD881D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40" creationId="{9F8CF83F-29D8-EBD9-1D80-2B0F1208EC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41" creationId="{29FBD6C6-829B-2636-43C5-10814A2B9B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42" creationId="{3C4A5579-4C9F-FD92-142B-2D96BF1AB1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43" creationId="{ED132D28-4C4C-89C5-23FE-3D0C67AD27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44" creationId="{F0C8DA91-70D0-03AB-649F-6707B5C887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45" creationId="{6F3B786D-C1F7-E5C8-0D23-D2DCD7551A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46" creationId="{94DEA126-F3D2-D75D-DB87-EBD58E6AE1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47" creationId="{198E8DC4-0545-1962-A2B4-9DE900408B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48" creationId="{D9A6581C-5302-465A-67A8-2332328356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49" creationId="{B9F7674D-576B-121F-44E6-60112BEBF5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50" creationId="{AD3F17E0-4AF3-C808-FC6F-7510B98F75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51" creationId="{6385636A-37CA-2682-C631-11100C30AC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52" creationId="{A9E16D23-4C92-3D0B-4113-38EA1D794F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53" creationId="{B98E57DB-6999-9AE6-08D7-69629798D2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54" creationId="{70C6169D-A0C8-6C8E-79CA-1EFA68264E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55" creationId="{FB76EC44-4914-EE2A-EA79-C6746B0D3E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56" creationId="{ABB259DD-AF4D-E2B6-7203-27A2B44709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57" creationId="{DCD2514C-6E3F-1B26-A5A6-019A89E4A2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58" creationId="{1DF2E95C-983C-DA90-9BEA-9C339FA4E1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59" creationId="{951FCCA3-065C-D3CE-0BDE-C66FED0A61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60" creationId="{B8B76A9C-19E0-DD4F-ABC6-3F6986D049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61" creationId="{BF7195BB-F87D-02DD-9D34-A027FF36D6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62" creationId="{2DBBCF9B-DD2D-AC81-6D65-6E6F38FA19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63" creationId="{67D97C82-F7B2-5CC0-90D8-656473381E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64" creationId="{C1042E05-E537-BDFC-3DDA-EC788F4D9C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65" creationId="{14EEA52F-E4AD-2963-A09D-6702DA35FA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66" creationId="{B22C9950-7B38-98A2-8AF4-751268F147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67" creationId="{9F6A0BB8-043D-3BBF-26C7-F8CF7A1281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68" creationId="{C960CAB4-F72B-5B54-3E3B-E554591974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69" creationId="{CE39DB98-DB10-6E6A-2A0F-0F80C2808C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70" creationId="{9FAE6850-56EE-1DA3-69AA-2295E76D8C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71" creationId="{552722A6-14A2-6DCC-C927-73E175ACF7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72" creationId="{9C4B0D47-DB3B-917C-E939-3181A304B3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73" creationId="{D76A2FAB-79E0-F619-D23C-FB6B8A83DA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74" creationId="{C9531D16-9075-9458-68F4-A7663751CE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75" creationId="{0A933B53-77D4-D222-966C-77E724C2EC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76" creationId="{2E027032-046F-1281-24F8-5E8A0519F6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77" creationId="{550D330A-70BC-ED49-B0FE-946EE70359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78" creationId="{CBD39968-545C-03AA-A698-C86BB07A3C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79" creationId="{7A1203DB-EF2B-53A6-0B70-96A234CAB4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80" creationId="{D02E5E9D-5F2B-018A-2B41-7687BF4017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81" creationId="{E4ABC149-91B0-C0E2-042B-A0B8A814CB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82" creationId="{79321E24-D51D-00FE-2F88-0DB0A3B01F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83" creationId="{D93C1219-2514-E775-50E4-FEAAD324A3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84" creationId="{5A0D09CB-B096-A408-ACED-F4847845D5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85" creationId="{E17040D8-2F48-A086-479F-AF51B18DF6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86" creationId="{301D6D14-793F-1E2E-8114-F861E85E58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87" creationId="{532F11A2-836A-9158-B8F7-36745115C0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88" creationId="{E7A80421-3A5C-55E9-C183-C2324303C9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89" creationId="{069D1F96-9A47-9EAA-3C1F-0AE73416AC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90" creationId="{D14AD76A-2130-3DD5-3A56-21158B4F11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91" creationId="{8D649520-2025-3E37-BDBE-58C57EBA02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92" creationId="{26D60DB2-AB5E-F027-4D4D-B8C4DC93A0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93" creationId="{CD41970D-DA08-C505-C7F9-5B901DBE14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94" creationId="{C9E955D5-D835-8717-B192-1425C5D330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95" creationId="{1F80972B-4CDD-8D19-E4D9-27606032FD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96" creationId="{D7318FAE-1111-F19A-DA03-339A968322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97" creationId="{5E4926C1-DD1A-0E86-E36A-6F0A345066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98" creationId="{86461A3F-E897-1E5C-CA62-6652128095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2999" creationId="{7B21D549-0D82-6A86-CB4B-847BC133C4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01" creationId="{6EDD1FC0-A503-B63A-D465-4688C95A77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03" creationId="{711E61A7-F9AC-AB32-318A-BA9A94F5EA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04" creationId="{2229B5BE-2A04-CC5E-2304-115BCB0BC2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05" creationId="{62863473-514C-2416-7EA5-FC3F9155CF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06" creationId="{D1F5B433-CF35-0394-9806-A9103DC472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07" creationId="{4B644E0A-3940-5D2A-6A31-5459F0BAC2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08" creationId="{109893E7-C3B4-A765-7246-174C320CE2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09" creationId="{047BE906-6952-5036-B5AF-894712FDC6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10" creationId="{F5F771F7-F8BA-5DA0-D491-121C406F32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11" creationId="{42AA58D2-1954-7B49-5A64-B7AECBC124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12" creationId="{9A1CE389-97B8-4686-4389-21220F8F27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13" creationId="{4A21B65A-221E-CFE9-68A4-F251096905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14" creationId="{FE77D4CF-DC28-9637-B998-70285C3EB9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15" creationId="{70534A5B-2389-2C2F-F0EB-F503E2E4AE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16" creationId="{386D2E3D-B1D3-F86C-3271-8BF8BF3B3B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17" creationId="{49814525-FED9-1A03-DF67-A56B2E4DF1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18" creationId="{E9196CB4-686F-BB09-99F1-6536DC3F85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19" creationId="{58843E56-86EE-D1B8-A06C-D4862E532B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20" creationId="{3FC61AAE-B60B-9316-F137-B5D70D2297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21" creationId="{B0486A1E-1601-2044-9E13-12FC876CEA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22" creationId="{307D1338-58AD-856E-94BD-E19E1328D5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23" creationId="{9C0C90E1-72A7-B3BA-03C7-A211DE6A18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24" creationId="{4DE786AF-8BBC-BF55-FA34-372E8CFB85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25" creationId="{C4930E42-DCD8-61AB-B607-3A5A169D0D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26" creationId="{A87A6B14-CF09-6E1E-24BD-8AA39BFA9E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27" creationId="{D2C124DA-1519-E07C-8765-A6E592FC9C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28" creationId="{2A41465F-00E5-45BF-5F3F-7B9639B878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29" creationId="{8862207B-C1C0-6804-9C21-6FBD323A98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30" creationId="{178379ED-1C46-B99D-930B-2B716BECD2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31" creationId="{8459360B-6DD0-27E0-B5FF-EB19FC7AE9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32" creationId="{1B58B7B6-2105-A80A-3641-14DDFC44BB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33" creationId="{3A0C09B2-D42D-E4C7-96D4-68DEE07E2A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34" creationId="{DEDA8ABD-860E-FAA6-7A29-0C45779661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35" creationId="{4286F17E-1909-4230-62BE-C8D54B1797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36" creationId="{63B0615C-4A08-ECC9-67E4-8A161752E4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37" creationId="{72645D52-EDB9-F5F5-4DE2-BCCCE7BA85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38" creationId="{D142552F-D79E-CBC6-D873-FD4160683E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39" creationId="{043433FF-F2FA-916D-DF91-1FF6B27615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40" creationId="{4C00FE51-A309-8EB1-DCC0-C3773E37A3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41" creationId="{39476535-0C02-81AC-55F6-ACBED06099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42" creationId="{73155CB2-C7DA-4191-DFCF-C0240F46A6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43" creationId="{90E68C0A-B6CB-F9FA-5D1A-DEAB90947A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44" creationId="{61A132AF-CE13-B4C1-824A-15DF17C594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45" creationId="{3B443ECD-57AB-3713-C937-264741C5F2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46" creationId="{D0C4BF0A-AFF3-683B-8ED6-57F29663FF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47" creationId="{323A4B37-62E2-F4BA-9012-328D52A74A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48" creationId="{0CDD6DDF-754E-CD90-D74D-83E6F0ABCA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49" creationId="{DDF74FDC-967D-3D51-18BD-AA0B4E8507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50" creationId="{F9E7A2BB-5C3E-2C32-8236-3C5B3941115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51" creationId="{5E07121D-311F-E2A1-EE61-2D40AC579C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52" creationId="{22B3670F-F830-D296-04E3-67C18578EA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53" creationId="{9BF36908-FCA9-5850-74CF-336D07A7B2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54" creationId="{76E52059-247F-0F1D-030F-C42069DE2C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55" creationId="{9128F444-15A9-FC1D-355D-3118C77386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56" creationId="{3A23D6A6-3ABF-B268-6771-8AAE9E0F3C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57" creationId="{DBA26DF1-EE80-2417-2AAD-D7A87F3781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58" creationId="{C56DCC60-66BD-D263-5073-A1631E0930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59" creationId="{A6EA4A5C-31FB-3DF5-F28A-BFA96D2DE6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60" creationId="{5022DE0B-FBAA-7061-D2FB-D18E9935DB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61" creationId="{4A5ED0EE-E9F7-5599-403D-E1261AD3695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62" creationId="{52559B6F-D086-03FB-6B9C-B8902A29CE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63" creationId="{62A0F0D8-7B25-4710-4669-C68C7722B2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64" creationId="{C9DAED22-AC55-485E-C25D-6F7A335A3B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65" creationId="{4D6FD9E0-B133-6A3D-D33A-3AE23A3E3E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66" creationId="{5E537C01-10B4-A37B-7933-53A86EC200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67" creationId="{F5D93744-FF5B-36F3-104C-951C27E9A9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68" creationId="{F39B30F9-4994-6878-C9EE-6DF1696350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69" creationId="{41D7A556-558B-DF50-1BA7-AAE670F456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70" creationId="{C713F60D-E1CF-1ACD-8537-C8936B53EA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71" creationId="{64C929A9-C6F7-1FCA-F16C-0BE9C04D9C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72" creationId="{EF228F5C-9A99-D422-8C82-4C4F402E1F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73" creationId="{90D7E311-221D-5B05-94CF-5CB38A61B1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74" creationId="{09D313F5-6D88-2D86-7A86-558E1A171F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75" creationId="{712813C6-519A-225D-E296-82FA01A4FE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76" creationId="{7114E15C-46A8-0C52-7AF7-573140C530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77" creationId="{27AFCF8C-414B-182D-B89D-EF5A169478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78" creationId="{CF800CC1-7654-8DB8-1CA3-73F3D043C5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79" creationId="{36B7ACFC-EA1F-B6F7-9FE8-336360E6AD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80" creationId="{F269E8D9-7B70-04F6-7D0E-D5E8370845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81" creationId="{92DCF8DF-1641-DAE2-70D1-7F1C7D6D82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82" creationId="{9684A082-3AB6-B20F-31DC-CC50D8E7FA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83" creationId="{C8DC3BF2-5382-ADB0-931E-4F41A9F0F7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84" creationId="{989FDED5-A852-4A1E-0040-3606653B5C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85" creationId="{C55DCB83-59A0-D2D6-8985-E20341148D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86" creationId="{F3EF1771-8EDD-91A4-2CCD-C72F3A8300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87" creationId="{1D5E6DA6-5DA7-132E-2838-79CF7701FB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88" creationId="{ADE3D82E-C495-CF7F-E89F-1096DD3FD05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89" creationId="{3328B244-8864-2976-3718-17C09B7277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90" creationId="{9E4A0BE3-DFB7-49D0-538B-5E602E9FBC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91" creationId="{89D74C7A-0580-C64E-7072-EA547802DF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92" creationId="{C86A270E-B4A3-410B-E3AD-A617B65284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93" creationId="{2CF7E709-2D9E-4FF0-5842-F146F48FB5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94" creationId="{792B4B47-00FE-4CCB-9084-605E29EB64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95" creationId="{C738CC63-5F18-6294-3E24-306EE1A5A2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96" creationId="{7F00EC88-7B21-4AEF-BE3B-D36405A8E8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97" creationId="{5C1C7765-4B0F-5BEA-7B7A-815D1EFFAE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98" creationId="{1B486B91-1BB3-7F0F-BC72-65338CA411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099" creationId="{9D2A4BDA-1361-6228-AA26-89D3639C26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00" creationId="{A920FB69-9433-B860-EC10-CBEEC21568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01" creationId="{CED02F8B-66F9-1323-6419-19E52618D1F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02" creationId="{3C25883B-C25E-AFD0-620F-114D078A46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03" creationId="{ABF4BCD3-403C-F233-2425-C6A54498BD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04" creationId="{3A545F5E-0BE4-7E6E-4ACF-EC736C409F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05" creationId="{F572B79D-DC43-25D8-1E0B-914A1B87A9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06" creationId="{762CABD0-6101-B870-D4E4-F11DD81057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07" creationId="{14BC633C-2BC4-227A-2A89-3F4A5C55C5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08" creationId="{315F7B8E-29D6-A1D8-31C1-80D4E667F3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09" creationId="{A99367F1-0567-C5CD-13D0-BB27E5E6C8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10" creationId="{6854D00B-0F67-CD27-FD2C-C8B9858603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11" creationId="{DB90F052-6606-CFDE-35D9-57490215E6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12" creationId="{4B5CA117-E600-EEC1-45DB-E38D424370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13" creationId="{4E4063CC-055E-7E1E-430B-A8C9EB15F6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14" creationId="{7D20BC11-0600-8A22-7199-386AC6418F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15" creationId="{1923715A-D93C-718A-2E99-CE8BDC4EB8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16" creationId="{B963A8E5-A894-74C3-CF7C-B1353F5A4E5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17" creationId="{E2A443A3-4501-9921-B888-4F30FF45F9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18" creationId="{C8B0FA13-3388-F0AB-4632-C6D609A921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19" creationId="{613AA274-71C0-0150-A512-6BCF0579F8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20" creationId="{5FD0A3FA-072C-7A1C-38E9-A6A03F6B52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21" creationId="{E139E707-B44F-8F25-32BE-8BDED58E1F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22" creationId="{EDEB3A92-F4FC-8DD2-5003-0512C617D4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23" creationId="{72F262C2-14C1-A658-9839-9D40E57A0B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24" creationId="{D46BB865-FAD8-58E8-0F4C-6F325BCADC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26" creationId="{077C54D2-0E4F-A503-43EF-34DCC06864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28" creationId="{DD567024-7694-EFCC-42DC-2A660D9214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29" creationId="{5C6730C8-1633-D449-EF75-6ED795F9E4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30" creationId="{53C45805-6603-8B40-6B57-EEC6C2EE15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31" creationId="{D2CC3046-0055-11DA-8210-E322B533AB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32" creationId="{F63A37B9-082C-A5A8-E418-08FA8E7EDC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33" creationId="{CE329B76-17D6-BDD3-BB1C-3AD24CA610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34" creationId="{91761F7F-1C10-C7D1-7327-8B30890BAF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35" creationId="{A2A51378-7364-149E-5DA7-C55DD39120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36" creationId="{D3DFC759-6C27-D9A5-9416-8F8C04B7F1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37" creationId="{3F0EF447-263C-3596-D1BD-2D952F8F90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38" creationId="{12D585DB-B013-750B-5BBB-6FFE87433C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39" creationId="{B0A87043-4C0F-94EE-93E8-EA7A71BFAF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40" creationId="{DEB7A97A-2AFE-5782-9E32-22C949DB73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41" creationId="{FB182496-9B8F-477E-C6FC-42EA920945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42" creationId="{AF723D1E-71DF-AAEF-7D8B-093DB8D8C4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43" creationId="{25AAD2AB-E08F-ECCC-B030-1015DC5DE2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44" creationId="{3354A898-9908-D632-AF71-8BA5AB91A6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45" creationId="{BEB9C581-6C0C-121D-360E-D4F48B623B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46" creationId="{1FD1AAA8-D557-E080-07DB-1E1F35FD23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47" creationId="{4630043F-1959-5FE5-1635-6D609E7EA3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48" creationId="{7EC41FD7-6A8D-DDE2-0671-8B71D3AB2B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49" creationId="{9F9BA6D1-7309-371E-35D2-BB4100EA44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50" creationId="{FE49761E-9128-E221-B65D-933122D1D7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51" creationId="{14EEC13F-5349-41BB-FBBB-074EB98FE2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52" creationId="{498E1B2A-A734-2522-C0CC-B123EF5CDF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53" creationId="{AE974F31-0100-454A-82E8-FE5E0E404A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54" creationId="{F9EF6FB2-9B0F-B754-645E-F5E3EF154E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55" creationId="{42ACFA4E-07A3-A7D1-90EF-2E1840AB60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56" creationId="{EDC2F98D-4050-B191-FA4B-282DF9907E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57" creationId="{D7B4E03F-8871-C4EF-94F5-D2FF85C454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58" creationId="{E1CFEE8A-68B0-5DBD-8B8D-97D1CD92D3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59" creationId="{E5B28853-0633-B739-1D3E-160454AA81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60" creationId="{40590A74-252A-436F-2938-07362536BB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61" creationId="{F7153D75-8A7B-C32E-70E8-AD77088B12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62" creationId="{828F7088-604E-25C2-959C-437DE1E9D7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63" creationId="{4ED4FAA4-F00C-3A3D-35A3-D42628E596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64" creationId="{67AD2398-C159-870A-A6A9-4528EFAE34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65" creationId="{DFA32ED2-7E0A-B235-FA84-89B158A97B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66" creationId="{FFA12D94-D683-2DA9-0BA8-D3862514B4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67" creationId="{EE6EA82B-4DD9-CD19-085A-AD6226BFFA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68" creationId="{3B70C119-E116-A76E-FD61-94A410CBF6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69" creationId="{A7CCC63E-CB57-6602-DFA1-2DA067C12D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70" creationId="{0AC20040-A7DD-7519-65C0-04B860AACB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71" creationId="{C3181602-3E8C-8FFF-31E5-10E48017DE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72" creationId="{8AFDBAEB-51A9-96C2-B534-CC8D73BFD1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73" creationId="{DC856DDD-FBB0-A24A-2C52-E7EC302DF8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74" creationId="{B4E8922F-0AB0-E8F0-D2A6-3591D41930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75" creationId="{7F0B7453-FEF2-90A1-7D5A-2D65C13296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76" creationId="{B0C1986C-7C0D-5DF4-2CC9-8F0D80ABDF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77" creationId="{BDC0A084-FB82-9C38-C6FE-BE3440B11D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78" creationId="{F6966EF1-F95B-9477-1E7A-B134CDEED7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79" creationId="{93154006-76C9-F222-DDE0-64EC0E11A1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80" creationId="{98A85A3E-D00C-E665-48BB-783CB2AE3A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81" creationId="{D114EA1F-6D58-0662-1C52-8EC84F1982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82" creationId="{69949DF7-0B2C-C333-148A-1E3AACACF4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83" creationId="{40E5B13B-AC17-E33C-1607-AF565326B7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84" creationId="{A567B10E-2C33-8FF8-3DFC-3BA097C337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85" creationId="{5D682E55-0F92-7AFE-0B11-0FE192A273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86" creationId="{3F9A032A-CF94-A952-ED66-949DDD2482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87" creationId="{ACFABD49-3AEB-ABB0-E610-E99AE8EFF1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88" creationId="{9282CCCB-8DBB-CE51-44A6-825800DADC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89" creationId="{7CE3CC80-B8BB-BBF8-DA02-B513A67F62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90" creationId="{72636360-A069-AAA8-8F01-B9D54C3B83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91" creationId="{CF0901B1-27A4-448B-0AAB-F0A074454B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92" creationId="{F3DFFDBE-29DF-F0D1-D540-15A86D5B5A5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93" creationId="{4D16EE5F-5621-24E3-9D2C-AB4266AFF7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94" creationId="{464ABB9C-30A2-B0A8-C490-442CD53508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95" creationId="{6598D428-37BD-C3B1-43ED-1715C3C940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96" creationId="{9798CFC8-A8D1-0F88-7DE1-76DCD0CEA8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97" creationId="{76BB9A97-9A29-5AFC-D927-DDF1F5C7C6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98" creationId="{72E2390C-1960-3AA7-0C3B-68C0D75FB1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199" creationId="{1649B53A-EAB0-6614-9B6B-1C74F0B7E4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00" creationId="{877EB87F-9312-9648-E5D2-1BC5F86F97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01" creationId="{465A00E4-642C-6426-2A52-E2FBC31EED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02" creationId="{7B4C750D-7EB9-9325-08E0-E4BC5A51F5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03" creationId="{8BB4FA93-4D50-C82C-F6DB-31B71F7A98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04" creationId="{88B9717E-D0A4-7261-9036-6950C80BCE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05" creationId="{402B9DB0-B5AD-648C-542F-2A1BA99DC2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06" creationId="{D3B72938-0777-79DC-7D3E-AB27D3D54C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07" creationId="{0D33AC52-DBF5-557E-6563-1B991681A9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08" creationId="{0D1D5664-056C-2D7F-632A-0C808DD715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09" creationId="{EFF740CD-3E92-9786-B323-C6B2066DB9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10" creationId="{E71AB006-8E32-7018-91FB-1979F54702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11" creationId="{749DD328-DA3F-0BEE-B0CE-F523ED339E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12" creationId="{0E9E098A-99DB-3E46-83DD-C542D16F40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13" creationId="{C061FC21-BF27-9F96-F342-3CFA51A21B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14" creationId="{BDBE6A0F-9A76-9D0E-63E3-12F57773DD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15" creationId="{E2CC90DC-B556-A054-0B1D-D6ABD84CBF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16" creationId="{C84081CD-4D38-5D91-116F-8A558D734B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17" creationId="{2B388EF2-242E-6DCC-CB76-930DAB1A71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18" creationId="{ACEB8ECC-883C-0121-69CF-3A5F768032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19" creationId="{6DFD68B4-D1A8-9E42-2585-EDE97F418C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20" creationId="{7F05EA8B-2683-D668-7409-F8371CF37E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21" creationId="{F9EA437F-23FF-0A09-5C06-F45765620E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22" creationId="{D9C86FFE-138F-A528-BA0B-2AA68B7E0D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23" creationId="{17B6059B-5227-AFAA-4C20-304C155750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24" creationId="{7998A2D4-DA68-B10E-BDF4-17B16C7E89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25" creationId="{D4BFE62F-74B2-CBF3-048C-4187F5D309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26" creationId="{38383263-954B-9D36-B820-9749B1976F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27" creationId="{BF4F67A1-D19E-E341-F24D-BADBA87BA0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28" creationId="{0DB62D66-9050-BE90-1988-15AFE1372A0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29" creationId="{74DE35ED-FAFA-2AE2-6661-9E4E178A2E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30" creationId="{CE6187D8-FD48-8A62-CCCC-BDF5235B71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31" creationId="{4F576FAE-14B0-B0A8-1C00-3E7383AD79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32" creationId="{B64C049D-61C1-7B1E-B6FB-89FB5CE217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33" creationId="{BD2B5341-5302-D259-0269-CF68C150DC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34" creationId="{2558BB32-E515-926C-A1D5-5BBAD726F0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35" creationId="{D9C54A81-B52C-5ED5-E296-A49FCC50D3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36" creationId="{AACC6B97-888E-62B5-EFD7-F1C5B91CD0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37" creationId="{6F9CFCB1-914D-54FC-7D87-2AC21BD195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38" creationId="{DF851CF9-1007-3077-2803-392D7912BB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39" creationId="{9C57983A-5593-6B93-9F05-25F1ABBAD2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40" creationId="{05B16B8F-EC48-28DD-8B15-ECC3A47021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41" creationId="{9083DA93-951D-BB22-863E-4FBBA31432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42" creationId="{926926C3-C7AC-59F2-0D58-0E196B4CB5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43" creationId="{4297F658-611F-B8CA-1B5D-DC68761D95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44" creationId="{5E5F5854-2508-52A6-0DB7-BE0E6EEC0A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45" creationId="{339AE609-99BB-09AB-D93C-FBDECC39F6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46" creationId="{5810AB8E-E39B-EE58-48E1-7F6667A43F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47" creationId="{AEF00CD7-38D5-4EC1-1ADF-9CACB63DDF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48" creationId="{FFF00DB0-012A-5FC5-4145-C7DE7854E7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49" creationId="{338834EC-3D89-ADC0-EBED-875CA18DC9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51" creationId="{D0BA48B0-4993-9597-EDE6-73FB4198C3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53" creationId="{F6DD91E0-2A81-929E-F1D7-10A839B994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54" creationId="{3FF74B8C-A64F-986E-2FF8-CA6586C2DB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55" creationId="{7C71B662-1031-BF2E-E5DA-25065E2F03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56" creationId="{A38BC753-0B83-390B-922F-E5F4A6F793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57" creationId="{BBD2B414-726B-7156-6EF8-D12BAA508F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58" creationId="{DEAC260A-03B6-B82A-07D9-BD7E164344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59" creationId="{06849CFF-5A54-5312-5BE4-AD8B733365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60" creationId="{CCFD3D07-031D-CDD6-5ACE-74FA8CA61C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61" creationId="{B5B0AD38-4EE9-BFDB-B80D-CF986BEFEB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62" creationId="{95026444-3E94-CD29-2C99-41982E1E7A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63" creationId="{648E232F-0A70-1346-1605-217067B3C3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64" creationId="{97549152-49F3-A544-CD94-EFE5BB80C8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65" creationId="{955DC8DF-893F-297E-9B5D-1A23264623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66" creationId="{BBBBC6B2-532E-45D1-0759-E7DCCB2BC7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67" creationId="{4EA2D5F0-FD60-42BF-242D-07A6E32283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68" creationId="{C06C6D18-35A4-6C3C-456A-04FBCFEC3B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69" creationId="{770B2CF5-39FB-0529-7ADF-6804D0B3A9A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70" creationId="{DCADCB84-4C84-85E6-0393-E1E3F86213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71" creationId="{DC297DD6-D1DD-3A21-A8DD-D7DC2CF6D5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72" creationId="{31233DF1-7FCB-8E41-01F1-A9A2DE8911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73" creationId="{2B9C9505-0A04-82EB-CC7F-7520E95C15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74" creationId="{13A4B05A-D572-4FE9-A278-092EDF3781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75" creationId="{E54C68E8-1E88-0CED-1163-CF4E1EB00B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76" creationId="{B6F59C72-57F6-2711-4440-E87B788D3F5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77" creationId="{781CB06C-1B2A-088D-ED53-C44C7E5E1F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78" creationId="{6C90BC1F-CB00-0437-C77B-884F1424F5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79" creationId="{1687CC4A-3522-AB7A-9820-14BD784FEA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80" creationId="{0D7CB585-17A8-BBBD-47C0-344D99D64F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81" creationId="{BDBB8DD4-5EC2-1686-E461-C7EE9844A0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82" creationId="{50A1B981-DDBB-A2D8-FC10-21386E7FB6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83" creationId="{939578F3-6FC5-9F4B-74B5-EE55CFBF5A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84" creationId="{0AF446E8-4DB6-D899-EB9C-E4699A7BFD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85" creationId="{275D1E17-DF3E-0D92-67B1-A39180D239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86" creationId="{9A71BDA4-73E2-D385-925F-FF09D44D6F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87" creationId="{BB43F9C6-D015-FF96-60F6-107A8A5C64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88" creationId="{5EF74F0A-931F-1B98-F4E0-7F849DD658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89" creationId="{5174EA8F-CEB5-F838-23DF-5DE2D8308E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90" creationId="{E435D63F-5F7B-BAE1-8C92-3EF7E79770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91" creationId="{BBBF5492-6ADF-7F77-2FC0-33D2528501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92" creationId="{DC45A907-BFC9-F423-6C0F-D275CED2C5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93" creationId="{B9CA23C0-4FAC-95DC-A334-C5FB22E916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94" creationId="{C1EB2366-EE13-3E16-6B49-A7F9F635DF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95" creationId="{AE2E0DA7-03AE-8C68-85F7-BC5BB0F65E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96" creationId="{5A1C953E-7561-0A61-F719-EEBCBBEEA8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97" creationId="{8B688EA5-D402-B53B-9733-7BB984587D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98" creationId="{367D7169-0CCF-0187-388C-410B55965F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299" creationId="{94CDACBA-5A21-91A4-D7A4-F06F52EEE1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00" creationId="{AA71260C-3145-604F-EC84-876F540E3B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01" creationId="{7D24E6A8-D623-6C8E-16F0-48BE2A72C9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02" creationId="{53FF3A2A-DC9D-5D59-1D78-A10C6E05DE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03" creationId="{F62AE290-53AA-7409-53F5-FE1A944CDD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04" creationId="{2ABCCCA6-F6CE-2C53-E4EF-1452E1C4B2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05" creationId="{3B9504AE-4C96-1311-3B56-A4B66AB48A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06" creationId="{A5CF9E81-0E79-9274-BBB4-56595CB96D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07" creationId="{7BE778D0-072C-42B7-4073-685C360BB7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08" creationId="{F48C7958-B74E-3429-30F6-08D3297455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09" creationId="{5B210569-20C2-98FE-2CFF-B9327F2B890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10" creationId="{53CC1339-FFB5-4A96-B159-BECD140389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11" creationId="{E6B643FC-E9A5-12FC-F5AF-B6A05C963D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12" creationId="{E65CDED2-5DAB-BC22-9B2C-DB89E775A2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13" creationId="{3DD6D48F-2F21-6C78-0FE4-45B0179BF9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14" creationId="{9E615AA0-853E-7232-A252-3A3EEF7B2D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15" creationId="{B63E96BD-6084-3D6F-009B-7828C6D00F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16" creationId="{B5C4E21D-E50B-B2C1-E3D8-8304F1821B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17" creationId="{7704B052-555F-8E4E-4BB5-0D5B64EA7D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18" creationId="{D27FB857-DA1E-3E38-BD2F-231705223E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19" creationId="{A1DFA29A-AC3B-783B-9966-36C88462DE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20" creationId="{5FE5A329-2D87-0247-940C-00DCB336AE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21" creationId="{859C7F59-CE33-90C8-5FA0-4263FC671C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22" creationId="{5CAFD757-11CC-9A85-338D-F5D6FF4870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23" creationId="{320084FA-D413-CC92-F83D-C37FEA51C0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24" creationId="{E975B433-3BE6-B40E-3A5B-79D2181AD3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25" creationId="{6364F7A1-0E06-50AB-4B74-73A2803C41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26" creationId="{A0B477EE-91E9-A68E-3363-30E12DFE4B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27" creationId="{D6F35D19-96E8-F2FD-C07D-42C527E8B2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28" creationId="{3E2FBD81-521E-9E46-A163-C0A90D408D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29" creationId="{457B7F21-B910-129F-3026-42E6B140E5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30" creationId="{C1EFA6F1-2A01-5711-16AA-884DFCE978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31" creationId="{A017BBF9-8BB3-151C-0FD7-695DE23858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32" creationId="{1845C523-B3E8-EB1C-EC08-D689ABBCAD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33" creationId="{F01A67FE-5B50-F466-855F-B49BBA2CEB0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34" creationId="{24C80698-E5FC-00A6-6F66-9D0CD3D860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35" creationId="{F3E94133-3124-F091-2749-4792B2D15D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36" creationId="{3D739775-47B2-B04C-D534-DD6619A0E4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37" creationId="{A489828E-EE0E-F953-BBDD-1EA1F8F875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38" creationId="{A68BD548-01AA-7EA3-0A77-6CE3F4E065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39" creationId="{D4B3EEBF-2528-ABF3-2CC2-1A63C52D2E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40" creationId="{3995B5B8-FBE9-24CF-4D62-C1EB8475AB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41" creationId="{CBAAE701-C4B4-491C-7F26-9B8079B094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42" creationId="{8199B521-5F2C-DFD3-2776-AC03A33903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43" creationId="{28927096-0E9E-2866-9B1E-429ECDEA0F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44" creationId="{FB3F3A18-376E-447A-CB45-11F6B8C968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45" creationId="{A704F282-0518-D462-DFC0-4CB97F452E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46" creationId="{D337AEEE-4EBF-FF03-C304-CF6A23425F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47" creationId="{F5D64FFB-CCE9-0E9A-89A5-47F1A0780A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48" creationId="{BCBA7E73-267A-5191-DDEE-30E7D9BFCA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49" creationId="{6406CDA9-34AF-F1FC-DC32-EFBAC2501C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50" creationId="{42D3D622-5B11-D7FA-EE63-665549A684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51" creationId="{DEC9CC0F-A233-A9BB-9536-F9FAC1DF33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52" creationId="{631A2378-FA52-2E67-4B91-C891466CA1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53" creationId="{3CC60D5C-0AFB-E18D-3B45-EEEC3C51D7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54" creationId="{0F7905A2-BBC7-ED52-44BD-D31154A7DC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55" creationId="{70478835-028F-C868-1C46-98ED58B650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56" creationId="{6D3A3212-88BA-7746-19EF-0D9E0B6A0C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57" creationId="{D613DFD9-B7B2-A1EC-44AC-AAB7965AD0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58" creationId="{593E8761-5511-4D7F-3C02-75058FB68C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59" creationId="{65912F59-0241-3D33-34FF-4A5AC0D65F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60" creationId="{7A8BFB06-2EAE-994E-87BD-523D81EA4E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61" creationId="{1D6668D3-E8ED-849B-C1E0-324DA7EC99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62" creationId="{D8C61403-4058-5C44-0645-4D0AB1C7F6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63" creationId="{7664FC78-EDC0-8054-C6B9-4271A043D4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64" creationId="{47EAB289-D302-F894-7649-BB322E3BC0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65" creationId="{F1A9333F-E861-17EE-C32F-892A9F0E02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66" creationId="{B02ACC87-31A1-C89D-FA30-91C7B000AB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67" creationId="{50E72A8B-6423-1439-DE59-57D993D8EC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68" creationId="{A0EE41C0-52F5-F9B3-0D7F-5DB83815FA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69" creationId="{7AB49AB8-0E3A-098B-4142-AB1D16406A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70" creationId="{B45A1031-34BC-706D-2AAD-A8C10026A3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71" creationId="{F5032545-33C4-162D-2171-2EB360400C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72" creationId="{8C302AC5-D661-63F4-3A77-8E9C7CEA63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73" creationId="{0A7CF1E2-4C6D-4870-C8CF-FBF03938F6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74" creationId="{342A78C5-C902-80DF-1DD5-0C230B2F8F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76" creationId="{893721A7-3583-5152-B468-32189632F9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78" creationId="{EB9298AB-9946-2022-3B70-3F94332E05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79" creationId="{00B7808F-B698-F3FC-1121-2E13751FC5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80" creationId="{0E14C4CB-2413-C908-F1A3-61CBF98115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81" creationId="{C83E0B73-57B9-B504-7A3E-05B1DD18D5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82" creationId="{0747FFCF-328F-684C-E455-36DDDA3C57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83" creationId="{2120CFC8-5768-46FC-5DCF-2EB3D07115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84" creationId="{29A4137C-100E-DE33-545A-0A1AF732D7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85" creationId="{6C2DCB42-724D-36D2-1459-4E73EF824C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86" creationId="{AD26314A-B367-DBB4-F011-643D3A9575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87" creationId="{AC0124C8-568A-98FE-1E09-05B1D750A6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88" creationId="{F64FC331-93FA-74B2-875F-5E6C04A57F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89" creationId="{24991710-549E-1B88-7A20-77DCA6CD93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90" creationId="{6754F446-97CC-3A9E-82A5-99CD8EC751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91" creationId="{37C0C886-3BDF-B41C-1BAD-2B40B0D491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92" creationId="{8A2CB06D-E904-3CA5-CD6C-2A899BF30F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93" creationId="{C5631161-23E3-691D-357D-AF10696A9C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94" creationId="{9E19F5B5-F6F3-484B-F9CD-37C57A6F3B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95" creationId="{D1200B94-AFCB-021F-6BAA-D650102BCD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96" creationId="{64F5F063-8104-0FA8-9026-413040B5EF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97" creationId="{E0D348C9-7636-B765-45D4-99BF467D13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98" creationId="{0440E98B-F9E4-2299-817E-277AF65500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399" creationId="{E5DEBB26-7DEF-EB43-52C3-B34F8425D3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00" creationId="{98F9D13B-5122-67DE-718A-A91E95DC02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01" creationId="{B43E121F-1CD3-DEB1-F0D3-FBA624ADE4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02" creationId="{78430BF7-5BEE-894A-5E57-DF57797013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03" creationId="{841A88F0-4A5D-D479-9641-603573BDAF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04" creationId="{DA6A5755-0DE3-6D67-F085-5A372CB1A4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05" creationId="{CF5A216C-4634-07EA-ACAC-33887AAA45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06" creationId="{32834EC4-F855-1708-C675-96C261942C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07" creationId="{DDE0349D-A8F1-F58A-EABA-E5BC55846D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08" creationId="{1070DDEE-2590-8E10-B6AA-E3569B0044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09" creationId="{1F158CE4-F566-ADE7-BF4F-1982ACA0E6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10" creationId="{303AB982-D187-DC2A-5D92-64FE162771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11" creationId="{FDC4777C-49EA-B02B-AC64-B529F87941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12" creationId="{20FA61C1-620E-E794-0E55-A6ADFAE46F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13" creationId="{3E476E8E-046C-6DB1-B8B4-07440FBFBB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14" creationId="{D659F0DB-978A-B779-34F7-EBE5558D2C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15" creationId="{B484A8F2-47AC-5862-28A7-138F0CB4D4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16" creationId="{6CE54CC3-9247-0E29-F132-3A0FB75443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17" creationId="{7F78496F-FEEC-49FE-3127-A35C5F77F7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18" creationId="{D709CBE7-70D3-03F4-7449-ACD7F7FA08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19" creationId="{21C1E8D3-7033-DC24-5706-9DD05A457B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20" creationId="{F0CBAF14-C6BD-359F-42E3-18398F6AB6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21" creationId="{11D58EA0-9282-34F5-15E3-8B7431958B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22" creationId="{091D0E1E-A105-C3D4-F1F0-DBB92BD920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23" creationId="{3119E9C2-4017-F715-44DA-9380DCD4AC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24" creationId="{FE6EC9EF-C2B5-9ECE-C7C8-AEEAA6601E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25" creationId="{9A6D8BA0-FC27-7115-8187-BED049DE4C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26" creationId="{34D351EF-BB24-E9C7-F904-39C6901D3B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27" creationId="{6ED56086-197C-CC65-38F5-4036F39B74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28" creationId="{85895296-BC69-9B49-0AB0-54A8F31F5B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29" creationId="{3929942D-92C1-7825-0F37-BE7E47E597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30" creationId="{E3566091-7EAB-8233-D062-050CC1C21A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31" creationId="{B9751E1B-A91A-AF92-9B96-A30DFAD0E9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32" creationId="{21073A64-7509-CF5B-6E70-B738C88E8B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33" creationId="{77E9E1BC-3232-9F0E-D45E-D53CB2AD8F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34" creationId="{852B980F-B3F0-71B9-60F3-B834E428A4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35" creationId="{F15D57F8-EA99-6E93-70CD-AC72EFB443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36" creationId="{376D82E7-6E0F-BCC1-E633-C8F4E65ADB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37" creationId="{0FEB357F-DD56-554D-4A0B-3105C525F1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38" creationId="{B367EAED-A564-5318-D491-74F9FC5AED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39" creationId="{7324BF92-BC0B-7E58-E1F9-20E2BBAD3E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40" creationId="{2C49B814-0782-55F2-D20B-45048CFB08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41" creationId="{A47925ED-4A27-2A01-9DAD-895C237D0A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42" creationId="{4B380C2D-B46C-3044-8C7E-07B56D5915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43" creationId="{98571104-5438-EA46-AA40-07A76BB006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44" creationId="{16BB887B-15CD-4126-72AF-8491EB1C0F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45" creationId="{527A6C1A-B0FB-4F52-ADCC-755E5EAA3C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46" creationId="{6DDB6E54-270F-52AD-549D-026D97B8E5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47" creationId="{9D642F83-9037-41B4-A697-4808F8F3EA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48" creationId="{61919FEA-5D75-6E8F-E59E-1C9C9E3A50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49" creationId="{93B5D0C8-4DB2-64ED-B6F3-14708B3035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50" creationId="{841BAE75-8339-F37C-2BE9-37626C1FB2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51" creationId="{67D8BCC6-8E4F-EE7C-761D-6436981C49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52" creationId="{5E82BCDA-1910-6820-9F8B-DD1E9DDA43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53" creationId="{C30A8F47-0417-ECF1-B15B-11F2C95839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54" creationId="{F674CF56-C11A-F853-634F-00C68926B1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55" creationId="{1C3BC285-5E4A-7048-6EDA-5D372741C1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56" creationId="{F4CA5D92-DCDD-ED7F-2CF9-EB56287CDF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57" creationId="{1278C13B-46C7-8121-C481-9743FD4D21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58" creationId="{B13D3B11-33E2-DAEB-8739-7F9DD10E19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59" creationId="{D628E323-6AC3-16A6-5BAF-E5BEAFBBB5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60" creationId="{BFF0C61A-767A-553E-85A8-ABCE673BE3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61" creationId="{33D52545-1421-31BF-8120-E6DD90B9D2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62" creationId="{A94304A3-90D8-A674-1DFD-286304F0DA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63" creationId="{7A0A4CED-B806-DECE-A9FF-DBDFF55898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64" creationId="{E639136B-BABB-728F-67BE-4BDC5CCE7A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65" creationId="{9C202BD6-9605-1F47-AE9D-103B5CF8EF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66" creationId="{FB62FFD5-E20A-5817-10E2-803A1EA847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67" creationId="{7218BD64-A4A3-C484-7EAB-E10C9A7453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68" creationId="{6AF1E251-F856-D4B6-EBA1-1D15B22C78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69" creationId="{691DE019-C18B-5CF9-E9C9-5A1B2ACD22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70" creationId="{8E4F89B4-7DD9-F4CB-BEDD-D7B47BE8AF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71" creationId="{2AF257D6-10A2-431F-3E4D-F2CF116FF5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72" creationId="{1AD04ABB-0ADE-2328-169E-E16528DBE1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73" creationId="{6C968A7A-3FEF-4B27-DAAE-1B0A54EB42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74" creationId="{BF9CA2FF-9DE7-05C7-381B-D369C25CEE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75" creationId="{0A408734-AB46-F885-B450-6591462938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76" creationId="{58B46F78-99D1-8035-917A-5954217140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77" creationId="{C196A9A2-566A-7249-C933-4555947C55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78" creationId="{70A7A0ED-582C-EA2F-2F7D-9BF27EA142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79" creationId="{7C76ADAF-8F00-A561-ED00-DD8C5002EE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80" creationId="{2C493F50-AB85-41AF-E24F-AC406C9310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81" creationId="{88238DB0-AF3E-12B7-FAD5-1D006A9DA3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82" creationId="{A4FFEE53-F0E2-0751-FB24-419DD487F2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83" creationId="{FB7CD54D-04D0-3F7D-601D-E7E7F0C5EE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84" creationId="{B1B15AF3-FF73-651B-7F7E-F091BBDFF5A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85" creationId="{617083FA-B694-56CE-54A3-46474841D9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86" creationId="{A145FCCC-9D90-220C-1B8B-7CFD50A7E7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87" creationId="{FB87FCD2-E06F-9896-EE3B-C407A1EC5B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88" creationId="{4AE1724A-F57C-C66D-9B44-12D0F446DE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89" creationId="{B62B53D6-0833-7AF2-4721-DCBDBDB67C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90" creationId="{552DB815-FAEB-45C3-DA91-423E3ABD0E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91" creationId="{5EE14A77-0937-6E7A-06F1-B961212542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92" creationId="{891F983F-9681-6B9B-B953-7B80C0AB76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93" creationId="{D0F32A76-69D3-5FEE-A5D5-A59C4BC563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94" creationId="{6C15E58F-B46B-854E-1C85-95FAE769B5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95" creationId="{1BED2B99-D54A-873B-72F0-0221882A4E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96" creationId="{3FA27E41-A5A0-19D7-22D2-4F6EEF9EA1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97" creationId="{0A2C2B96-B6FA-D0B7-238B-5B2B042CDB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98" creationId="{634AE97B-AB7E-3F1A-4088-99F71DFC58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499" creationId="{2023F4DB-34BE-5E09-1A74-499045AA66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01" creationId="{FB88BA29-30BF-073E-1BA0-6AAEC79DE4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03" creationId="{C5D60ABE-3EEF-5BC4-6FA5-045611A028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04" creationId="{2245D4AD-B48F-DDD6-EBA2-B2E0AE37E0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05" creationId="{ED3ED296-D839-9CED-7311-7ECA5EF0DA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06" creationId="{E9251CEF-7FBC-2F86-F664-0D859ADEE6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07" creationId="{40030936-8BFA-3410-3F6C-7F493D2105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08" creationId="{7551011B-C1D0-2B41-8A44-FB0F06BF05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09" creationId="{A471E104-84B1-BF20-6D7C-5601D65BD6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10" creationId="{EC1EB2C3-5D9B-3FAE-44A3-B467CB33DC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11" creationId="{D4EAFA54-3EF3-DEFB-0CF4-D19E4E9D53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12" creationId="{A548FA54-A481-58B6-319B-486D940B46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13" creationId="{CE660B46-9AD9-78C2-AC65-A83F47E68E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14" creationId="{E372A412-0142-93FF-7757-7417DC761F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15" creationId="{BB2BE59D-D34F-D85A-5F34-42539EB308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16" creationId="{B094A1C5-5A55-7736-A780-D180D5D9BC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17" creationId="{BD087852-6879-B8B1-5D3C-57095C09F6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18" creationId="{A9752361-C3E5-6CA4-8633-F0FA0DDFC0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19" creationId="{745F8ABE-B975-134A-BF35-4504082369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20" creationId="{866BD0FC-C79B-C2CD-A7AE-E8C51684FC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21" creationId="{DED3B983-F59B-0F91-6ED2-76B43F73E3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22" creationId="{1E9E35F8-2812-BC75-779E-BF1D7935D4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23" creationId="{CFED39F7-D051-0968-A85C-EBB891D975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24" creationId="{21080C54-1F52-D0C9-0386-5933CD7626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25" creationId="{A744E73C-C8EF-A852-25BE-C6514634D2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26" creationId="{2266CD31-050B-4140-186D-790CB90368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27" creationId="{2F93E7AC-47A0-6F27-C3CA-CD4983DDCE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28" creationId="{710518F2-F7C2-1DBF-E049-8C39253178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29" creationId="{F15DA768-9053-DD3F-FBAA-6BBD4B872C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30" creationId="{0C34AA08-F65F-2A27-AC42-996CA737B2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31" creationId="{54DE2AE8-25D0-E189-738C-96812C67B0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32" creationId="{9C82196D-2519-EFD8-C02C-4F6BB66984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33" creationId="{DDCFB5A1-2F7F-53C0-25DA-8F8C00188B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34" creationId="{A2247D72-35D0-EF97-7388-83CB692A0A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35" creationId="{55646E2F-AA30-0368-F948-3EF9F6A042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36" creationId="{620EF390-FA44-2B0E-E810-597691117A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37" creationId="{8CD58FC4-59C3-77F8-2653-C16ACE685C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38" creationId="{B7499080-4B2F-90A1-B217-D438F5A2E7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39" creationId="{CD71819C-7267-3E71-316C-B80F12315B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40" creationId="{74C944C3-BFF0-E5C0-2FF6-0FBCAB50D8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41" creationId="{4C16127E-98C3-67E8-FFF3-F54A6F2A0D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42" creationId="{839AAB83-C984-27D6-6A55-FA6BFFE2B1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43" creationId="{B63ED74D-30B6-310F-E8AA-F2DDF7AE2D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44" creationId="{84D9FEE9-B42E-548F-4C40-8FD028D9EB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45" creationId="{ABC743E2-73F2-088B-AFDA-F8DA61C996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46" creationId="{A3537EB0-D488-B5B7-0CA8-F0E5BC3012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47" creationId="{D709FA2C-541C-7A0F-9A4E-8E3DAAF54B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48" creationId="{92AB7864-2B19-6D42-D647-B1698B613A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49" creationId="{466D947B-B61C-463A-2D77-2035D693C2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50" creationId="{3C44EE3E-5E26-933F-66E1-A184C8E0CC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51" creationId="{18FD4673-D184-6184-394D-4D516C312C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52" creationId="{31DCA7D0-2A81-3CBD-D4AA-CCB987504C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53" creationId="{A8E4D685-BE5A-BA76-1498-EADF825FE0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54" creationId="{C38F9C1F-A4FC-D038-1A10-E833182F71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55" creationId="{8A2F2B32-4BC5-69C1-37F1-A7364A7EDA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56" creationId="{491CED69-E3AA-86FF-D272-247CD05423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57" creationId="{B274B965-22AD-D3D9-69AA-02B348D13B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58" creationId="{37056D23-29D8-BF88-DAE9-B320209E08A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59" creationId="{193D5A92-7EF3-F85C-8869-F4204114BF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60" creationId="{E7908990-B1A9-7EB4-A386-425BADA950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61" creationId="{9526239A-F17C-67AD-D24E-0070455109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62" creationId="{17E84EC8-12F2-78E9-9FF3-F62BDBCEE8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63" creationId="{77AE0C6E-2DAD-E16D-438E-DD231BFF8A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64" creationId="{E3837860-B60F-BA10-7445-65FFC1CEF9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65" creationId="{E8C36166-FC37-7D32-3924-F63A673E83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66" creationId="{6423A411-5BF1-BD6A-7CAB-539EE03D08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67" creationId="{D361712B-AB23-7900-1451-5AF881553A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68" creationId="{73EA8D44-AE9B-A6C0-87DD-A3A3F00D7A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69" creationId="{D20D3414-F4CB-FB66-D641-7B47655928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70" creationId="{FF07EC89-F029-4617-FAE2-8CA9532D92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71" creationId="{9A1C1EA0-8FF3-A1CD-39C7-9B30D7D2A5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72" creationId="{9D1B1401-510A-30DB-EDCB-1EF18A5E0E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73" creationId="{1BDF2645-0A3E-ABB9-81C5-B04CF63DF1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74" creationId="{F5B5DC99-BA89-2FFD-AA9A-A65A9ABFAD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75" creationId="{CD97DC48-3E84-BA41-70AA-DF042E5782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76" creationId="{529EE0C6-CF31-5F76-8B80-5A54359936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77" creationId="{F6625C81-4D9F-6F1E-F0BD-F39461A61F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78" creationId="{586DD7EF-26E5-1152-8F49-5274D410A7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79" creationId="{549418FE-CB7E-A37C-3DBB-B720B7F6F9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80" creationId="{03FE31A9-CBDB-54CE-2966-C6B1D8283F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81" creationId="{A2233C15-0830-BA07-674F-C0E49675C2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82" creationId="{23B55A91-38F6-0960-EF45-DE0CB33AA5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83" creationId="{804CB313-6A85-653A-267E-AC3E318B06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84" creationId="{FE75BD7A-A495-4B8C-B4A5-FDD1FD40B2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85" creationId="{11447DBB-D465-B4D3-6FB0-767505D06F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86" creationId="{B7AAAD95-A515-D8A0-8DE5-76BDFF1B88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87" creationId="{37A5C482-C302-6B60-A96B-B79573B902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88" creationId="{0EF6E44F-7D1C-2008-9B3F-DB31B0E1B5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89" creationId="{C8999610-003D-A9E8-E8C9-1BF38CADF9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90" creationId="{437F403B-B134-0117-FD4D-B89C216720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91" creationId="{BCF7F179-1FE5-2B58-201C-DB535C736A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92" creationId="{FB503440-AE39-AF3F-D36E-3E2E87B0D55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93" creationId="{A03262DE-8E4C-367C-3B48-1038E03ED1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94" creationId="{BFB02B2C-9117-6747-3EFE-E985CCE486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95" creationId="{D2396E41-19E8-7454-0470-DAE00EA733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96" creationId="{3439513F-3026-5BE2-39E7-4081886FF7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97" creationId="{226FFC40-E78E-E62E-AFE5-C7E0249CCE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98" creationId="{72DA144B-E6D6-A55E-EFE5-8589103678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599" creationId="{956E04C7-1213-F271-ECDE-3564594CD3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00" creationId="{A2C1645B-833F-3CE6-2E04-C9BA4CB89E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01" creationId="{0AA3E310-F0A6-92B8-F8AC-ED9DB22BC9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02" creationId="{EC8FB234-D397-7284-6CCC-80920BA80E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03" creationId="{379BC596-4673-5C72-5FAA-6F038D8FC1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04" creationId="{D551F3B1-7B5D-1416-95C0-80316382AD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05" creationId="{393F67A9-7D74-0441-9699-F9F3D9E556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06" creationId="{B4E50DC1-9A6B-4240-9EAC-C87C8361EF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07" creationId="{965F9463-5A9B-EA8F-0C40-E749CC4C6F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08" creationId="{D0898D40-08F7-D0A4-374F-CED7D94E0E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09" creationId="{044107EB-E5FC-B0BF-1E05-A965E1DD99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10" creationId="{65B4A8C6-E0CB-3CF3-8B54-14EBFFD1D1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11" creationId="{28A8C420-DFBF-74AC-72D6-2BD966A282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12" creationId="{9116EAEE-9A80-760F-50F4-C84D22CEC1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13" creationId="{41CFD877-38F1-FAFB-BAA8-2DDC9D45BC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14" creationId="{9B7F7F57-BF0C-3560-785B-CBA68F79DA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15" creationId="{ABCD2B88-A030-82A4-7B7B-B58B5EB32C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16" creationId="{433F92D1-B4AB-7134-743D-5828A804FD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17" creationId="{91503E84-56D4-B952-9F1F-2129FB02D2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18" creationId="{D03AAB1D-53F7-C934-46FB-26DAEDB321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19" creationId="{CFB4306F-0882-BEAB-C543-D1A0B07515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20" creationId="{9FEC94F1-FADA-69A4-4C0E-909CA0DF85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21" creationId="{4030C1E4-C389-BADD-FB34-5264AE9211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22" creationId="{17B2614C-BAAB-D108-E3BB-C6544294AE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23" creationId="{3E205906-9892-423F-4609-A333215EB0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24" creationId="{77FDD8C3-154B-F65E-382D-C974C018A4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26" creationId="{5BA7BE77-A69D-25F5-81C6-E6B97AC6D1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28" creationId="{DAFE8B0C-6015-B6A4-0D88-E2567A1048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29" creationId="{16202836-F5A9-D3C6-51BE-9F795428D9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30" creationId="{9D2D7DF2-01AD-19D1-FE04-7A8C7B5D9F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31" creationId="{7CEFFD47-71DE-6B4E-7EBA-28F7C9A3AF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32" creationId="{C6C70C7F-32E1-6A7E-68CF-08393A10F7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33" creationId="{B837C83A-9080-44EA-B984-87EB5450AB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34" creationId="{CE0CD825-F512-CAAA-3A03-487C3B7969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35" creationId="{4B4289EB-060D-840A-CFB5-372E388BF0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36" creationId="{E2FEF003-64CA-5D6E-FBE8-F928AF7060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37" creationId="{369008C4-3762-DD2E-542B-6825478BE7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38" creationId="{621584E6-133A-B9F2-F217-D1F64CB4F5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39" creationId="{26D20EE8-8BDA-C031-5C12-9FBEA73A74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40" creationId="{74B2D1F9-E7D0-BF96-3CF4-2F91374513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41" creationId="{F82A9FE1-459F-6607-1766-A47A6DB471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42" creationId="{AE424BC8-A28D-421D-67B9-ADB6239909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43" creationId="{C1C7CAAF-3B37-9130-841B-EAF09C7C3A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44" creationId="{20B8AEB6-7DE2-E126-FB68-0F8B461C2C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45" creationId="{D0C2170F-8F6B-6488-DB58-00A910D23B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46" creationId="{1D06534D-D394-0564-EE51-FF32305908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47" creationId="{827D1F8B-28D4-CA98-A153-62B533A019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48" creationId="{8643892E-26EE-B658-E61E-8430D67184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49" creationId="{6ADB663C-FAD9-65A9-A8FE-C56B671E11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50" creationId="{A836A807-7B43-5779-607D-F38A47995B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51" creationId="{428CBCF0-6CE1-E462-3887-33D13F923E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52" creationId="{1020715E-868D-515E-AD95-81E3D8F458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53" creationId="{DF3B26DF-F565-851C-45FB-08827C4CA7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54" creationId="{E4D8AD5A-BEB6-0A2A-A8FA-C0AA2B911A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55" creationId="{962BD6CD-F82A-EFEE-4643-A18656D787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56" creationId="{1476CC66-9F59-6BB5-E372-411A2C5CBF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57" creationId="{192B112C-6647-68C7-1638-EB5CE47358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58" creationId="{6E3B190E-99BC-B7E0-DCCE-5F522A1D3E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59" creationId="{FE5F5855-3B29-29BF-418D-8327DEF10D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60" creationId="{216E6B9E-9A37-B5F1-CE70-868BDBD55C5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61" creationId="{AAA64618-375A-D1F6-6AA9-5B77245A9D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62" creationId="{C315B41D-6D8E-B210-325D-A6ECC035B2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63" creationId="{1EE0B2BE-5BDF-5EF4-F0F2-1E4ADA1A31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64" creationId="{53CA3349-3E74-F67E-F61C-F29506BD5F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65" creationId="{B5FB949C-CA03-3F37-DE1F-345802E9CC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66" creationId="{2C820A4D-E64B-F151-AE3F-2162BD4C6B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67" creationId="{50A9E3F0-ED48-96CB-BFFD-8F849C8178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68" creationId="{7149F2FA-42E0-7431-F887-DA4B37D816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69" creationId="{5E63E771-3FFA-8F59-E4D3-92C60A2237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70" creationId="{45C0656F-12BC-77CF-BB22-C09519CEC3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71" creationId="{41259FE6-6D47-0DB4-C392-8C96C4BCCA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72" creationId="{2FCEFF59-9510-54BA-345D-C8C0B9C4E2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73" creationId="{AF75656C-DD8C-BA5E-DA31-D7B066C365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74" creationId="{A505537E-B81F-D3FD-5C92-A76C929F32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75" creationId="{2D409603-2F05-2290-D569-FDACC1B746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76" creationId="{8577BE43-EF3C-D9A3-C4C4-BD8B3EF526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77" creationId="{7520B473-18B7-175B-B112-AA818AC3C0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78" creationId="{F73784E7-CC78-8AC9-D629-228C8CF056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79" creationId="{D9AB4361-41CD-532C-8A8F-7B42C36AD1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80" creationId="{E25C680E-795B-2FFB-F0C4-8B0BA1FFD1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81" creationId="{2DE62D16-E21D-F26B-85CF-391AAEA90D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82" creationId="{88279EA5-FB99-A7B5-DB2F-BE30D0B97B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83" creationId="{ECFC5613-B8A2-46C3-9A29-1CE476A0D9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84" creationId="{3E98113E-731E-88A3-D41C-3853DD9527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85" creationId="{309AFBD6-DFF1-EBE8-9EBE-9866740C0A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86" creationId="{8716E21E-F394-B249-1709-094A455D3B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87" creationId="{8368F23D-9C83-6E8B-B5C2-B4D8BE7B31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88" creationId="{7AF3C3A0-BCB0-6559-FB0D-BB85204FEA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89" creationId="{49461528-5616-3058-F245-561D0831BA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90" creationId="{F5BB737C-F115-32EF-D5F8-A8523B23EB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91" creationId="{2A67129F-3344-2B11-2355-459B5CF7CE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92" creationId="{8C2535F1-C01C-45DD-7604-DE67D1735B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93" creationId="{D0C737C0-BC9C-7953-416A-66A52413D7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94" creationId="{16DAD8B2-C098-0E31-EE7F-43B413EA63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95" creationId="{9DAA9A37-E5B5-A784-B869-CCEFDF8E9B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96" creationId="{F84D4E7C-60D1-8AE4-B026-A1867D04BD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97" creationId="{F0EF01BC-E856-4F31-74D0-866336E285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98" creationId="{A6320176-637D-653B-A78B-532191F45E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699" creationId="{DF70D90F-F542-BC2F-92F7-1268A98FB1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00" creationId="{7CB42CF8-0FCB-0B7C-C6B7-B5894AFE4A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01" creationId="{5B1E1265-216C-B6C0-5539-AE7B1C295D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02" creationId="{689DDF3E-D58F-5288-955A-99FC994B13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03" creationId="{268D3439-19D4-7725-6005-6F76E7C7C1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04" creationId="{79264C63-9523-EB35-9B8D-D0C8A15733E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05" creationId="{E3840782-E97C-1B1A-898A-AC7C3DF4F3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06" creationId="{9A301BF2-0126-C621-E3E1-EC1807B39E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07" creationId="{B1154573-C92D-5A55-1820-8BE8A61A56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08" creationId="{F93C1C74-70D7-35C0-23F4-BF63450450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09" creationId="{E95FC711-A97C-85EF-8B65-3A30BEC24C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10" creationId="{58CB5600-97F6-97AB-D520-D6653B153E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11" creationId="{203B5111-225B-359D-3F47-15CDF9E726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12" creationId="{780B5455-F6F1-BB54-A78E-D0B251C1BD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13" creationId="{0C7CAB42-6B2C-E68F-770D-83330AC1E2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14" creationId="{8B98BACC-8B60-84E9-ACDE-98C56DDAB50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15" creationId="{BFC4D41C-E4AD-FDED-08B9-A006615EC6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16" creationId="{D63C6153-F2B7-8D40-2949-E851B380F2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17" creationId="{B8424473-6597-C359-846F-3BC9622267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18" creationId="{267AB964-5DB2-5262-28A4-6BAA3630DC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19" creationId="{FB083307-0B1C-985B-6317-97D3E350A9E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20" creationId="{0A4AA3E3-E5BB-3A9F-752F-F94A7C0A84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21" creationId="{F82D58BD-0184-4D58-0C3C-7EC9B100ED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22" creationId="{940883DE-A9EF-7A6D-6B5E-085F1076FE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23" creationId="{C828EF97-17D7-1EB9-1A15-FB8BDD6320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24" creationId="{49C8B3BB-8F39-F6AB-93FF-2BE7CCE7A3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25" creationId="{8FFAEA9D-5D46-00AF-22BC-2AE4B9A5A4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26" creationId="{72168193-36C5-27FA-FCAF-CFFE7A025C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27" creationId="{85FAD27D-422B-6CF5-4C88-C971DCACE5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28" creationId="{6E1FE6A3-5B76-46A1-9275-79F52C9C98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29" creationId="{FDEB02D6-4438-8412-E3EE-8F90B70CB4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30" creationId="{1A2645A3-5748-7CE8-3D4A-D215ED1BA6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31" creationId="{DBC7CCD8-543F-FB21-4CA0-CC194A7717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32" creationId="{2DB9D062-4BB4-4D57-79A0-310A7209D3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33" creationId="{B1508545-1DD6-E840-467F-C853BC214C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34" creationId="{D15E5A37-6257-14BD-64ED-0B23BB2B39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35" creationId="{BDED8A88-E116-08BC-E8D3-90AA51AFB6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36" creationId="{C8EF8640-4929-8253-8F1E-E36524884D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37" creationId="{489C4A8B-EF84-95F6-6C00-AECA47E3DD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38" creationId="{02C50223-C2AC-86F2-B39A-D0A2120478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39" creationId="{00C4EC9A-7633-9348-7239-B3E5D50688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40" creationId="{BFD6303F-FA06-4527-1E1D-E8B5268694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41" creationId="{0B5A2F2B-D6F6-8184-2541-57B4E4A7B8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42" creationId="{4F80BD4F-7559-2DBB-B19E-8AA21E3BF7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43" creationId="{02FB1ACC-A976-D3E1-C3C5-31F26DA218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44" creationId="{61B7B08F-3575-0E5D-D7DA-187A06FAC1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45" creationId="{95B63DC6-F5F8-3C82-BE04-D93BDD96CB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46" creationId="{5E79BAB4-262B-5EDD-FC2F-DCE6C36A71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47" creationId="{562C8E54-D745-50C4-F44C-6771EB0407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48" creationId="{3A8DDDCF-AF2B-C08B-73B7-2A0841C2C1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49" creationId="{78BAF2F5-2318-ED3D-A734-EBC15CA89E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51" creationId="{64C9E4E6-D444-38A3-9030-2D0393EAF2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53" creationId="{3D7F39C9-CC3F-84E8-A3F6-E11E455598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54" creationId="{527D7DA9-8286-7C36-56F2-A311365320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55" creationId="{E4683936-05D5-C89A-C3B4-EF8D9F61DE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56" creationId="{5422FCCC-52DC-24B6-80EC-E3BBB40BF6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57" creationId="{47FF2326-2757-F174-36FB-1FF26D5E45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58" creationId="{952DE60E-894A-D1A3-20CA-C1E261D27F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59" creationId="{271500FF-01E8-E367-E53D-34D73B7703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60" creationId="{45004182-36FB-66AC-1D7E-A257874E2C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61" creationId="{F7029997-222A-BAF3-E53D-85F4778029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62" creationId="{A9A781D7-1D49-9A56-A163-D14A8AE875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63" creationId="{DCA057C9-2BE3-B087-427E-815C34282B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64" creationId="{E5C8EAD2-3347-DD28-A9F9-EB863D3D12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65" creationId="{2E4DF9F5-A39A-1C97-ADBF-6281D5D250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66" creationId="{2683EEF5-7325-0B81-99E3-37BB457C5C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67" creationId="{7E07E558-B9A5-2B1A-2883-FEEE9C20EC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68" creationId="{73F76FD6-0872-47D6-438D-DCE06F5937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69" creationId="{501B09ED-23EC-365A-B0A6-554A1C14C3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70" creationId="{48C8F9E1-C41A-EFD8-3912-8D586428F2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71" creationId="{5901A32F-11C3-4119-7630-D221AA679F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72" creationId="{341A496F-703D-E48C-AA82-2C43407C86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73" creationId="{B5DA30AC-E418-C625-4E9F-4086922E37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74" creationId="{0430D255-ED36-6A8E-4004-1C9C9B22C9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75" creationId="{AB6BA8ED-C4D8-85D3-D18C-2DE9293DC4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76" creationId="{735AB65B-E240-CD8E-6B16-31BEE6E7EA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77" creationId="{40667BA7-7B59-A837-EA9D-29A376CC56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78" creationId="{8982AC40-0ECD-BE1B-783D-BC13103F2C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79" creationId="{C60DB0A8-A90C-5B3D-399F-0B02819F26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80" creationId="{1960AB30-F797-285C-B4D7-A6BDC3A3A5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81" creationId="{BAA1B789-9F9E-86D8-25F0-EA3A841F77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82" creationId="{AEB1E73A-C4F1-F550-7E12-02B05597C15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83" creationId="{37099929-218A-FC6C-733E-255ACD1C75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84" creationId="{D9BD6331-F57D-EF67-48B6-4578C3E12C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85" creationId="{2562B975-EC46-86D7-4591-E87AFCB8DA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86" creationId="{7C2B2AFD-2375-91E3-0666-A8F9033F93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87" creationId="{6CFA7628-C2A7-2FF9-C10B-53CF753EE8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88" creationId="{E79C3FC4-0A8E-AB6B-D66B-AD7AE18EA7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89" creationId="{4603E4DD-E52E-580B-6686-83554BCEFE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90" creationId="{3075CA9E-678F-427C-4BD7-12B6D533D1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91" creationId="{67E7EE8A-4B87-1B1D-2ACF-D0C59BCD53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92" creationId="{CC0A2B3E-A1C9-77E5-10E4-C377793B32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93" creationId="{E1362ECE-2C7A-1BE5-CECE-06631B722A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94" creationId="{A4CE4FA6-D489-6FC1-5EF1-339852DAED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95" creationId="{C6A47989-9CAB-3657-F88E-AF52B9F655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96" creationId="{8ED0BE2C-6FA7-E385-6373-CCFDDACE2C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97" creationId="{5BEC41FF-3E81-8933-BE86-6047DECD4B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98" creationId="{E9710E78-735A-AC35-A627-C2AEA30590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799" creationId="{79EFC0E7-185E-6B8A-3EF3-23AF5B0F8A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00" creationId="{1EFBBD0E-EBF3-2910-E9F3-BE4CFC29A3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01" creationId="{DAAE991A-B3E7-E719-FDA4-81845D291C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02" creationId="{39DEB61A-1E73-496B-E09D-0C801ECDC0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03" creationId="{EB39F49B-48F8-A6F2-FB15-4F23587AEE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04" creationId="{0DC89CF3-2913-C7DB-A9DE-A1BBF673CE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05" creationId="{D2E1A144-10CB-432D-5647-6D4A71A2B5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06" creationId="{C42E585A-A1BF-4877-1216-8DC393CCFD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07" creationId="{80C04F54-C3B8-5336-0A9C-2E023E2888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08" creationId="{43EA70DD-A50E-4914-B32D-79EEE95C13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09" creationId="{E81C9124-BDCE-8A32-044A-6A93D6021C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10" creationId="{94841B82-51B3-0A1D-5DC3-2465645ABD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11" creationId="{16A30CB0-D4C0-06F4-0D08-36264E749D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12" creationId="{C747E0BE-E013-BD2F-C51E-051700A92C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13" creationId="{D45E6C35-A315-3375-72EC-606759DA5DA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14" creationId="{0B6577A3-3EE3-88AC-2B31-A70160381E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15" creationId="{8B79C6B9-DA3E-0633-5756-A8D317B7AF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16" creationId="{DA07F026-A07D-6CBD-46A1-B229D68451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17" creationId="{181888CF-E867-6E45-E1BF-267300A0B7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18" creationId="{1CA7D8E3-2B8A-6159-F8ED-06D7818473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19" creationId="{3EFC466A-7133-1A7C-6B80-6AF9F3E08D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20" creationId="{AE37579A-3957-6322-B5EF-D11239787E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21" creationId="{C3151792-9087-DED9-DE26-1B4E554DD9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22" creationId="{0C9036EE-1110-5A06-CD56-475D5D2631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23" creationId="{3DCA3817-A398-32F2-1D4A-909863600B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24" creationId="{D3026C21-1EEF-62F3-59E9-126F16C3A6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25" creationId="{CCC45904-CD7B-78B4-03A1-35364F912D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26" creationId="{7282E67B-17BF-2676-38BF-4BA66D9D44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27" creationId="{AAB4BFE3-72F6-6777-BFF2-A9A67581BC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28" creationId="{64756408-F783-8916-94D9-84C893ADBC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29" creationId="{E49497B7-E40F-76D3-33F8-2AB12D10D3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30" creationId="{3B5B5B73-E4CD-5ED8-9466-6587E592D2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31" creationId="{9B338922-C99A-0B65-DB42-7A9071F1A8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32" creationId="{432D54C5-9125-49F4-FBD9-175D86D064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33" creationId="{7D4AEC9B-1335-EAFF-6770-65F1979DD2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34" creationId="{FAA3782B-25D7-E1EB-DD66-A85FD276F6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35" creationId="{D713BAA6-BB32-9D82-198F-97989DB6D0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36" creationId="{2BEE75CE-773E-FD4C-4DDA-654397787B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37" creationId="{0907EDC0-9822-7FA9-F918-8F1265CF27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38" creationId="{D2764AA7-2EF9-877B-6E73-94A19B86A0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39" creationId="{0E067650-0865-4F41-B9A0-0C52C967B3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40" creationId="{A0637308-49B6-5CF1-0BE0-7F0B4C3D6A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41" creationId="{C7ADA812-5B74-5F48-AFF3-31F9533E22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42" creationId="{7B9D3C7B-2F7C-64B3-A167-8D6E5640A5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43" creationId="{FE71E19B-F57A-6E8A-CDC3-0F901FA35E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44" creationId="{D33DB3CB-19CF-CBBE-D322-A956CED8C6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45" creationId="{37E8D3C4-A5A2-06BA-768B-0A84DF97E4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46" creationId="{EF166FFF-7421-EF18-A249-82574077EF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47" creationId="{4ABA98D8-40BF-D199-8EAF-901F0C9A69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48" creationId="{AEB637C2-9B7B-E329-3D38-E9DD22F3D9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49" creationId="{80A8A556-5F9E-4E27-EB6F-553597104E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50" creationId="{9AA3F5F8-7B96-EBED-D920-EBC2D5B75C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51" creationId="{99FE5FF5-7C22-D82A-8F69-79963C5680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52" creationId="{7B0FD072-9BCD-6EB5-E016-CF21CA7BC7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53" creationId="{025A815B-0FE4-B28E-62FF-DDC2C25B90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54" creationId="{AEDD6CD2-4CE9-69EA-06D1-93399072BE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55" creationId="{A99DC3EE-7C46-BA18-D9B3-7C4E3AEF8F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56" creationId="{55AFC7FE-18E9-DD4B-2D54-A6F59C3191E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57" creationId="{D7824145-7692-86F6-AEC1-188F2F0D4D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58" creationId="{F918CAC7-8CAF-3F36-F96F-5C27A0BCF0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59" creationId="{CB603FD9-0E25-3026-1211-1141F1D7DF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60" creationId="{4DD75F7D-68F0-3F38-834C-E32C45E11D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61" creationId="{28A8E6F7-F0AC-013F-68AB-3D9995F1C5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62" creationId="{452CDC28-3CFD-FD1E-EB18-E4CCE8607C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63" creationId="{A70D46C5-3B36-B67A-CB32-729D7222F6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64" creationId="{2397D3EE-623C-EB47-4242-3333F37774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65" creationId="{5024EAD4-D7D3-C7F1-98BD-E1D281BF4C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66" creationId="{580E2648-41DC-81E3-819A-D3AFAD9986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67" creationId="{77CDDBE8-76BE-19DA-E8D5-2B59852B85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68" creationId="{D2A97110-F153-9C41-B4BB-6129E0B4E2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69" creationId="{276CC394-3229-85AF-6117-9641628C77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70" creationId="{DAFCD1DB-10FD-1574-E7D3-887AC0829D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71" creationId="{C052AF97-8E7F-12F7-0619-2521A0336C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72" creationId="{D9E0C2FA-9C7F-2DA2-1500-AF441CBAFF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73" creationId="{5799623B-5B4D-C81C-5AFC-D775BA3171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74" creationId="{48B0E783-BFE1-7B40-EC23-AA19B25469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76" creationId="{D94368E2-558E-C7D7-1E1C-7BF2A6A75D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78" creationId="{97730118-3C4A-E63A-3325-43591D1A65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79" creationId="{E95F4791-844A-ACEF-3C54-DB5D8DAC8E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80" creationId="{EB285BDF-6648-94C3-E27A-045A48EC0E0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81" creationId="{32D98897-F63A-86E2-6994-78F25C194C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82" creationId="{8FAB0384-BD67-DA18-531E-2D875AAD05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83" creationId="{74CFAE96-9302-FD59-4C28-49717ED296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84" creationId="{F57D08D3-5170-A1F6-6B5F-BF16A98749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85" creationId="{E82FC8C0-7969-9A64-9CCB-EE35775D90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86" creationId="{DD1D0ECE-45D0-8694-BE1F-37CCA43B00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87" creationId="{8A2442B6-8C9C-F374-DA95-C56D26C8D1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88" creationId="{9018D656-A830-91CF-302F-9B1F4CB0AC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89" creationId="{AE2868DA-E6AC-67A3-7480-246A141303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90" creationId="{6568480F-2068-765A-9DD0-5979442AB3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91" creationId="{0FE16E1E-668A-965F-E681-BAD2BA30C1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92" creationId="{8FC44620-5377-FCEF-1502-9D69D662A1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93" creationId="{48B7EE92-10E8-C511-A866-994EC72192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94" creationId="{35F615F5-BC1D-7AC2-B78C-B786173E56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95" creationId="{71F8AE14-BFDD-8696-A430-9C9128AFA3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96" creationId="{BD4BC422-BD4E-DF02-3FC2-0362A089DA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97" creationId="{4B9B06CF-9A89-D1ED-EA33-59F47E1F5F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98" creationId="{58EB85C7-5E5E-C13B-A4AC-B395C92B1D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899" creationId="{06030BF4-2CEA-AEA7-1BEF-91E5F88175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00" creationId="{1DB7E806-6E95-4EB8-3E72-16E24A6DA2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01" creationId="{802D5715-FF32-0A7A-706C-85D321A418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02" creationId="{19803352-BE80-9C82-EC89-2191C81ED5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03" creationId="{39295730-3931-E1D4-F1DB-4B3843F87A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04" creationId="{19E457B4-E9AB-867D-C7C1-D616763E6E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05" creationId="{D05CFE4F-8043-267B-D63E-5533730849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06" creationId="{F6EC94C2-F952-3760-16E0-3946C82F2D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07" creationId="{E75B4A3B-1B7C-0B2C-8B3F-A912C4B243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08" creationId="{BD7D648A-B7FE-09FA-25BC-9C1813A5EA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09" creationId="{07C8962A-D81C-2E8A-232D-98B83FF1AC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10" creationId="{CC2AA0E9-77CA-3B19-24C6-0A02F5B899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11" creationId="{C11E8B81-5254-046D-B972-0535A2D330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12" creationId="{86E46F75-83F0-47F3-E4AC-E69E477737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13" creationId="{56985104-2E6D-4D4E-A42A-54A7F5089D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14" creationId="{D62A13F5-5ADB-4266-63E2-3D685A1A13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15" creationId="{2AAD8280-F0CA-7708-A2F3-0D383B627A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16" creationId="{1607F005-FCA2-AC2F-E421-A58F605FBF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17" creationId="{BC8564B8-2948-A8DC-F420-A2BD307C2E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18" creationId="{FA951496-5CA7-AC62-2834-BE38592F65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19" creationId="{445889B3-055D-7ACE-070F-6BC373BF14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20" creationId="{85DB7448-E904-9A8E-8F6F-D654F14591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21" creationId="{A2D72E14-67A1-C3C3-DEA5-5C22DF9B66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22" creationId="{9CDCBC13-AC8E-61D8-742B-A4E3E71484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23" creationId="{B2D5B6E1-C3C3-6114-9B70-03EEC1B2E5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24" creationId="{9111A9A9-915B-34AD-5B75-51E64EF68B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25" creationId="{1A96A8EA-E693-099F-C379-9ED092264E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26" creationId="{2DE81461-7549-D438-DCC8-8D44505567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27" creationId="{F664B720-1AA1-A9B6-928A-E1DF1A8FF3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28" creationId="{CAEF65D8-E089-5C0C-4016-762E33F08C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29" creationId="{D75EE65E-D105-6621-9E37-24EC1AEF2DA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30" creationId="{ABAF48D0-FA1B-3D42-C9EA-768E493913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31" creationId="{E7C81BB0-CA4B-BA9A-B6CE-EC14A032CE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32" creationId="{2EFAA864-1900-83E2-CDC5-817702D872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33" creationId="{33683690-6112-0B16-6706-95E2058B88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34" creationId="{D945651B-3B24-4861-45F7-2C532F99FC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35" creationId="{4F4A6F9C-369A-CD86-C56A-D59756CEB2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36" creationId="{C1E33CBA-CD2A-BE7D-49BE-243707B692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37" creationId="{E0E95CA6-C10F-D64B-1159-49087CDF73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38" creationId="{D7423836-DC93-D23A-A178-BDD8EF3E59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39" creationId="{B92FF3E8-FD96-DD26-AED9-1F8700C8AC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40" creationId="{3E131578-E780-B94A-0208-2D4AC3DBF2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41" creationId="{67248BE9-12CB-FE0D-EC3A-706499AF4D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42" creationId="{C7E48FDD-CAEF-2D6E-B36A-9F795D38A7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43" creationId="{9D470111-5BE1-B059-95F3-577724145E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44" creationId="{BCDC25DE-45F1-098F-66BA-6B9FE3ACB0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45" creationId="{998043BA-1FD4-894E-CDB0-1FBA7429CE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46" creationId="{37DFC1F9-78D7-EAAB-0D54-F66F2EF536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47" creationId="{2F12DADF-F82E-F66E-75F2-5EACE35F8E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48" creationId="{C7656046-1FDC-FE88-B26C-E13982D14E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49" creationId="{0610E00E-0CAA-9FAE-75D1-6400EF6062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50" creationId="{E34A3A50-1903-06C8-1C00-679CD35907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51" creationId="{5CE8E40A-DD26-5959-E885-287262E099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52" creationId="{819162C3-56B4-7B93-8CCE-72685470B3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53" creationId="{04C58C3A-9BB0-4CFA-0DC4-EE203C01C9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54" creationId="{E7B1B9FC-5724-637A-77DA-8385F5A415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55" creationId="{56ABB332-9ED8-C99A-FA31-2EA3A4927B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56" creationId="{1C15D144-9AF6-489A-B113-4BC1BDBE20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57" creationId="{3FC013FA-76C0-94FC-0430-4B07C83A6D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58" creationId="{DC0B02FC-951A-7C9A-E361-19EAA1CD81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59" creationId="{583B51E6-B652-FE11-F352-1C792A3F4D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60" creationId="{8B6F589C-D33F-F099-29AE-9E0CA43404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61" creationId="{0489F99E-4E57-2D9C-77FE-9F62F36739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62" creationId="{2496CAE5-F97B-3659-70A3-7E3C979217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63" creationId="{13029459-967C-20E2-7F2E-6DE102D507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64" creationId="{61E4C757-1F55-3438-E911-B2AFF8910B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65" creationId="{0D859E12-1D80-3FD8-347E-5ABEEF9F3F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66" creationId="{B9004E3F-CBD0-121A-4F74-8BCEB0EEC3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67" creationId="{1368891B-717A-2A9B-1482-FE443CBDF1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68" creationId="{65D26836-0066-6E08-C04D-679BC4530B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69" creationId="{FCAAA4A8-0672-94F6-F1B9-20FB766AA0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70" creationId="{6BAA442C-34B6-BD0A-AA31-0190E30E9D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71" creationId="{C7F871F3-3DCC-9758-1899-E973ABC186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72" creationId="{A0972343-7935-9BFC-20D8-5757A45ACF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73" creationId="{3B6D3D02-ED2E-EBE2-191F-DAB3E45981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74" creationId="{3790E895-CBAE-ABC9-1F48-D2EBFF24DD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75" creationId="{8C05ED20-40CC-107E-E1C8-EDDAC367E4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76" creationId="{D0E2A266-C1B5-5248-AB2B-6D51A30728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77" creationId="{9CAFC65D-4A8B-CFD5-CB2B-87B6811CBB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78" creationId="{423FAD0C-B239-2991-44CF-20653297AC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79" creationId="{0A041CDC-BAB7-01AC-B5C2-4A65F2DA60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80" creationId="{3E209F98-B691-0065-4323-30BC450D73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81" creationId="{7F6ABC45-7D4F-D3CF-DBD4-F0C3C26FE2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82" creationId="{8EC057FC-E87A-F61C-AADB-63ADB9EAE3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83" creationId="{71E99DEB-3B79-554A-FCE3-D503CA7E19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84" creationId="{F831A93F-E23F-A355-9476-BC5A663A875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85" creationId="{C08C0E4E-ABC6-E341-A05A-4EA26ABC2D5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86" creationId="{DDEA5C6B-A1BF-9619-B5CB-14F724ACD2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87" creationId="{BB4AC382-2747-4450-15D9-D70085407E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88" creationId="{B5C93F16-6AC0-7A5B-C2CE-A74D2DF7D7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89" creationId="{1D77DECE-2371-4CBE-B6CA-D1146BFBF8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90" creationId="{629991BD-EBCD-7734-C780-6DF5145A43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91" creationId="{ECB18C05-3780-4787-08DF-881E6365D0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92" creationId="{4C396D18-9CF2-D4D9-7D7F-BD2359DA4C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93" creationId="{FE3C8D0F-23BD-8C89-0832-45A166848F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94" creationId="{548C145D-C399-6DB3-1B23-B63F1BC1C8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95" creationId="{81B6473A-C792-7014-66BE-7B73ADE9B0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96" creationId="{19603ADF-A3E3-0BF5-4A40-5BD817F649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97" creationId="{80FB5146-B523-16D1-8D4E-800E13DAE85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98" creationId="{A116FA19-E7A4-07D1-852D-B77F428225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3999" creationId="{DF4EA298-AC02-AC7A-1BD9-8EE281F30E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01" creationId="{2EF3039C-EEAD-FAA6-B540-BDE139BC23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03" creationId="{C015C4A2-2EB7-74D0-17C5-3B08EB434D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04" creationId="{F5786011-DC4C-1328-2F36-02FE96A083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05" creationId="{3D1B02C1-E1B1-4322-0577-0F8638E689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06" creationId="{7BEE1006-77B0-EA57-9767-17CACD3EF3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07" creationId="{EE0B1344-A222-C486-08A1-14E14BD18A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08" creationId="{31B973C7-79F5-B6D5-9D7F-199D7CFFB7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09" creationId="{BC4BB71F-0453-5BF8-F25D-D7D17445C9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10" creationId="{C1892110-D785-A9A4-0D33-7DBFA4E62B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11" creationId="{4D83AE52-A323-B944-0321-CDB2CC9BAF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12" creationId="{EC1BFFA2-1BC3-5001-CDCC-B40D99BA29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13" creationId="{B2A97A30-4D56-712B-E325-A3CB6D8D21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14" creationId="{126CBAB7-1BA8-B71E-B831-65A31C480C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15" creationId="{F72D572C-3AC5-248D-CA15-DB1C70261C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16" creationId="{76A9A052-1FC1-0769-3350-E852C0870F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17" creationId="{A35E775E-EE70-F036-CE8E-E902F94CB2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18" creationId="{BBB1A114-2583-D3C8-4200-2B652F8046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19" creationId="{CE124CA5-909C-FBBE-E789-4A523D7F72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20" creationId="{01C34EC6-2CE3-5C6A-A950-2205F2B29C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21" creationId="{EC670C81-737B-D500-51FE-5A10EA6C7E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22" creationId="{F89A1874-409B-A255-DFAE-44C40BE2CB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23" creationId="{380608F6-3419-EE94-6DBB-050997CAAB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24" creationId="{1F1471CD-BECF-3936-9618-364395623D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25" creationId="{F1525DD1-641D-586F-594F-93E2E73DC5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26" creationId="{FD39EE0C-B023-64E8-80C9-5B88C6EF0E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27" creationId="{4DD7A5B9-542E-73B8-D95B-43A4425E59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28" creationId="{C27F55DC-B013-6C36-5B9B-17643A117E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29" creationId="{EDAEBD2B-1D54-7C63-1A1A-75B7BB3BD8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30" creationId="{85412A1E-D2B2-A8B5-521A-41E4796935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31" creationId="{9679F008-9A71-82CB-BCC6-C4E37D3D3E5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32" creationId="{9F272497-FC67-8801-117A-995A719D45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33" creationId="{0F4C0F9F-5FE7-6D42-DA52-9AE3F56252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34" creationId="{49717556-B3D7-AE89-17F3-00E479A583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35" creationId="{414289EC-1B70-3EB2-3E2F-E8516DDFDB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36" creationId="{437CA044-D690-20CC-C335-2FBE461CB3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37" creationId="{9F8714E6-E723-4D6E-2457-627427F625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38" creationId="{6ABED90E-EC46-B678-C158-3A8EB07247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39" creationId="{0D821E35-8ECC-B3DE-54D3-A1E8CBC84C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40" creationId="{20F11003-3B84-4342-1C5F-A7E1F60F0F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41" creationId="{1D75A9D6-0801-4E26-DCE7-72C493AA40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42" creationId="{B6CCD760-DA19-50E8-3E3D-479E7D31C8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43" creationId="{D80427DC-CA87-CCC4-7B32-420CA1847F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44" creationId="{110E5285-B3F5-BEEF-B792-F9C343F411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45" creationId="{8011AA28-B679-0F09-A7A0-055A900578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46" creationId="{3E15A709-79AB-8DE9-C5C0-F4AAF89F73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47" creationId="{26C6C95A-32DB-987B-2647-306C386958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48" creationId="{40D284C8-DA91-FBB8-ACE9-C8C2EB3359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49" creationId="{DC37B6F3-E792-69CF-1BB1-E1B8F667AD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50" creationId="{C9D75F97-EF74-4987-A584-0479B5C640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51" creationId="{BDE4ECD3-60D5-0A68-FB8B-409F4218CE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52" creationId="{0C4D3525-34F9-204B-7561-79C10A4001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53" creationId="{CE31EE65-1531-FCC4-57A4-56C510F552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54" creationId="{CA550FE2-C86D-B226-C94D-C588150FA2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55" creationId="{28F1EA98-2BEF-7F1A-8A44-77E8EF8DE30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56" creationId="{B431D996-A086-2361-E43A-F28C0E3936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57" creationId="{31CEE0E9-40B6-21B8-AD6B-6C3B89DEA9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58" creationId="{7E959FD5-AF57-7E1C-A0A0-C9678E133C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59" creationId="{BCE23B81-7798-0926-5305-F569A58E17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60" creationId="{B8C3888F-0778-0C7A-F8FE-AD58E35661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61" creationId="{A8ECE6C8-0FA5-76AC-6845-2FED2AA987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62" creationId="{89C7B1EF-0600-27A7-FA8A-C408F6A2BD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63" creationId="{1AACAA06-BB39-DB42-F483-A627E7A870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64" creationId="{3284FAEC-E4B7-1BA7-FD46-8BFB454F26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65" creationId="{7DDF8FEB-2B28-DA1F-DDAF-C90C659BF4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66" creationId="{11B9FCBA-10A8-9F90-99C7-323E6E05E0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67" creationId="{6C7F18A0-38EC-9FC6-6BD1-C49E796C10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68" creationId="{F02F0DE4-D7A2-CBC0-8D09-6BC979CFEF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69" creationId="{5DCA30DE-340C-A133-FBEB-6070BDD9CA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70" creationId="{3A04C929-E990-899C-D85D-271CCAA047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71" creationId="{38425DCE-FF88-88E4-8C0C-3A60C6A7DB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72" creationId="{960ADA4E-17AD-B792-F5F0-B3A36134D7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73" creationId="{941C97A2-8EF7-95FB-50F5-04C32987EC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74" creationId="{59AB782F-D36D-326A-C9C5-944A3BBD7E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75" creationId="{580CC06D-37D8-4331-9BF4-D468070FDB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76" creationId="{17ADDBA1-096B-FC50-A4B2-00D0FFFDC9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77" creationId="{8E0E41C1-0437-C0BA-10B5-24A4263A75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78" creationId="{2AE78AF7-6B8E-546E-59FF-AC1CDB3213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79" creationId="{A399E7BE-3473-D773-DEEC-BC0052192D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80" creationId="{AE1E331B-3716-7440-9A38-6D162A2CC9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81" creationId="{6C6C28B0-AD3C-4E1B-CCE8-3921AE5340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82" creationId="{D95F7F1A-EE68-0FE7-E3B1-AC039FE488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83" creationId="{6211B67B-663E-C073-4752-48D1137F26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84" creationId="{7BB4656D-19F0-5123-69DA-5967B77B9A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85" creationId="{C17EF35D-DBB3-3AEA-270B-B8C75022D0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86" creationId="{AD953D6F-98DE-1395-D746-504976544F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87" creationId="{3CE070B7-A2CE-EFD7-AC32-964569CC46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88" creationId="{3A9B85E4-0A6C-1131-3516-3426F64585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89" creationId="{66D1AC0C-E984-A388-C6FC-935FC4CF0D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90" creationId="{4F097781-E2E0-B18B-D2E4-BB9D15C3A7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91" creationId="{CD48C2BB-1B38-B6B5-F236-5BD1D97002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92" creationId="{EFB82616-C3B0-F50F-D4B0-8F5918E31E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93" creationId="{2235993C-C2EA-AAD2-8B56-EF776B6C41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94" creationId="{93BF3B27-A6C3-5E8A-9979-115141C292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95" creationId="{5D8454E6-7B51-7BDC-80A8-0443541D65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96" creationId="{E5EC8378-6A71-04D1-31A1-263A164388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97" creationId="{7901DD7C-04A2-8C33-06FC-EA959D4DD6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98" creationId="{22E77C69-B081-50B0-C471-A7F9EBFEA3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099" creationId="{C56E1565-3919-92E9-BC0A-03F05505B7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00" creationId="{6FD7AF6C-E9AB-92BB-1CC4-3BDF732EFD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01" creationId="{DA646A06-A9F7-55AD-C645-68FF01D7E9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02" creationId="{3FE7DDA0-9AF0-6D5C-389D-0B266F6D78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03" creationId="{4F096331-BF15-F4AD-89CE-7E7396C2D1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04" creationId="{1383033B-140A-3DD3-9AB6-0337A8AB58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05" creationId="{07B3BD76-6D96-DC98-2BF3-91BC241E12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06" creationId="{357CAA4E-0A10-D2BB-5597-C362B7AB3C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07" creationId="{E932D5A2-CDE6-6706-E386-1CD4618B86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08" creationId="{0BCC6128-002D-BA53-CD49-26E054BB16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09" creationId="{AD3A10CF-6725-DE4C-EBE2-E9DF619548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10" creationId="{AF0F59BB-A750-EE44-7FC7-C1E591465F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11" creationId="{3DB9CB4A-EA1B-03DB-E485-DDD30FEE9B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12" creationId="{E6FCC89A-E9CE-EE97-D63A-7F9621DD7E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13" creationId="{51D90A6C-91C0-D99E-D37F-407C8959C7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14" creationId="{AE9D27E8-5DDB-958B-8DC7-9249DE6C09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15" creationId="{AA82EAC6-9F2C-BFC0-C3A1-C11A170A26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16" creationId="{F5ED8C91-1E08-F66E-8ECF-96CAC4D7AB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17" creationId="{2142A57C-D96A-D1F1-119D-AD976B63C6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18" creationId="{BC3B6710-F8FD-7F52-C8F7-85F6D494F1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19" creationId="{69EA98D9-2B5D-A04A-C5D0-ADB7E38BCD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20" creationId="{FFB07D39-650A-94F9-8860-63D984C730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21" creationId="{03136D65-37EF-DD59-0923-D1F8402D14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22" creationId="{EA98694A-57D2-1367-938F-5D359A384F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23" creationId="{664FCCB3-812E-962C-E64C-9B7F2E9FD3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24" creationId="{A0F0B71D-8130-0216-CAE0-DA95ADA359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26" creationId="{AA84C09E-E7D8-673B-0488-97B1EA9F88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28" creationId="{0F491220-0567-C071-66AD-127C59DEEB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29" creationId="{F2767FD5-CFBC-F5B9-97E2-5CCAEAC2EA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30" creationId="{B4D673E6-1BC0-9528-A4E5-1C54C17369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31" creationId="{3F2AB1A8-FD14-8B51-1B66-0585B67064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32" creationId="{EEE41E41-7D41-E346-DD4B-F1C08C74DF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33" creationId="{8415D037-2790-5168-F8A8-7684382C17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34" creationId="{32D4A9A9-6F98-A757-7BC7-3B2C74F4DB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35" creationId="{DCB3B4F0-C400-D03E-E0E0-0CCAFD224F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36" creationId="{49C2846B-E594-A2A5-556B-513BA0E5FE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37" creationId="{A2EE7FA2-A26E-FB3D-7EE6-211A037B94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38" creationId="{436D6D3B-3C9A-6DDB-74C9-064A1F3A0A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39" creationId="{54AF19BF-5872-5A6D-CBD7-ECF663603B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40" creationId="{95EBD15B-CC11-004B-D14F-00862CC37C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41" creationId="{DEA99520-4AA3-7FED-0DB3-975818198B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42" creationId="{1D7DA363-5A36-339B-1781-4863A1874FE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43" creationId="{E7C6FA7A-EE59-36AB-78F6-8DDD2AFA30A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44" creationId="{624CB500-64F0-F87B-DB85-A5E976A14B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45" creationId="{1BF2AC91-3237-A8D0-2AB0-F60437DFF4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46" creationId="{2CE5D2BD-E54B-998E-DDC2-111AA20C22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47" creationId="{47EDC953-1DFE-8790-4FA8-C7861949B1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48" creationId="{1961FC7A-CF57-E902-FFE4-C5E7BE330B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49" creationId="{73681D71-07C3-6BC0-1A52-D7D0B6F71D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50" creationId="{EA15FC8F-72D1-1A8C-FCB3-EFD7F488A8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51" creationId="{BAB54A3F-036A-8D12-9D86-4D60B43FC3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52" creationId="{7C8BE2BE-FBF9-21B1-D2F1-257CF15FE2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53" creationId="{560AB57E-D287-2083-B4AE-A1EEEE5FC0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54" creationId="{3089675F-C728-8279-0A0B-78E9C1AF91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55" creationId="{49CAD5DD-157C-F441-03F1-9B775FBC18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56" creationId="{06E0BFAD-A721-2024-A3DF-266B5F9AA1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57" creationId="{318DBDDE-4C89-9FC3-C6F4-3840D82BBF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58" creationId="{B181E54A-3952-0FBA-C970-D833224E3E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59" creationId="{22586BCD-5707-3775-2942-32E332C414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60" creationId="{18A98217-7748-8BDF-89F0-D2DFF87EFA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61" creationId="{111EB792-65A0-D786-3A4A-6EC60C91DA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62" creationId="{37BC0790-B82C-A36B-4A3B-CED7851D75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63" creationId="{B2158A75-E259-FD87-8514-B10633BB28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64" creationId="{3C38068F-E1D2-009E-1F02-E8941E69AC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65" creationId="{8EB198E1-54A9-BF84-E722-5D427D0920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66" creationId="{386183D2-9F85-6883-A0E2-BCFA5E7340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67" creationId="{224FA9B5-36A4-60C3-9244-57050F5817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68" creationId="{59B30E3A-4025-7D68-E8C3-AA0C1DCD67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69" creationId="{6EB94A76-7441-1BE4-5F8E-57AF82A9E3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70" creationId="{47C18852-784E-DBCF-CCAA-0C39680084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71" creationId="{B1A13105-2E70-3D6A-AB22-B9CBF6515E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72" creationId="{247B12CB-77A4-9CC1-D172-20EE86D2CA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73" creationId="{90214522-9805-74C0-35DB-8390EDA91F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74" creationId="{329E84EB-A15E-ACCC-6A04-FEFBAACD32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75" creationId="{8991F276-8E43-2306-D70A-4D2C728B94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76" creationId="{ECFAD16A-8724-7988-7C53-07B2236A58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77" creationId="{9338A8AA-9A07-CA0D-538D-DBABE8B72C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78" creationId="{23988367-B4C2-CA06-8017-E45204F35A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79" creationId="{E22FBC99-5670-59E4-77F4-D1FD257EDA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80" creationId="{52E36C62-EC67-94EB-741B-EB604F2CC9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81" creationId="{24389047-7209-6182-BA9B-5C0BF75EC1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82" creationId="{C15FD0F9-5585-43C6-F491-6FE43DF939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83" creationId="{43A90D5F-55E3-0B78-2B71-6E80259D6E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84" creationId="{17FC3408-26DD-6A89-2AD0-B3204BF0F0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85" creationId="{49DF311E-910A-51A9-1C1F-4EC4742F24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86" creationId="{E5F9B8C4-4FFC-8DD3-2F5E-6C2366EC39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87" creationId="{378B6AC6-C99E-7C2C-C1A0-D69720735A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88" creationId="{0913AF20-74FC-61C1-F6AA-877D79D955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89" creationId="{76E37F6B-EB66-58F1-FF9C-18959034FC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90" creationId="{EC72C08E-722A-EFD3-022B-9DF11ACF9C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91" creationId="{CD209F3A-616E-167B-A94D-99D856EFFD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92" creationId="{0C87C50B-2469-5266-709F-CAA9C5777E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93" creationId="{97C22645-FF32-F3FF-87EE-65F4E7E383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94" creationId="{5DD217B0-4F57-EC63-D3B9-0B5D3EAE57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95" creationId="{F5D9A822-8134-6103-DEF9-F0317065BA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96" creationId="{40D3545D-B03C-8ECA-B8CE-585BB43442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97" creationId="{85E35F5C-0552-67C7-BEEF-850F3AEDD4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98" creationId="{779EDBB2-EEA3-A1C6-8795-28AECFF65D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199" creationId="{D62BAA5A-D88C-7DBF-91A8-26623FE033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00" creationId="{AEE731C6-1522-1811-8E14-EE7CC1518C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01" creationId="{F590B8A8-A0B9-1F83-3379-FEC1282E92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02" creationId="{EB46D6B2-677F-4528-866B-AE2925CF8A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03" creationId="{784D896F-52A6-5272-B8B8-18AC30382F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04" creationId="{C3C8C70F-2584-2E49-84AA-A96A4E7218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05" creationId="{15C6BC29-F23B-B6E2-6BCA-8CF03FB756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06" creationId="{BED9F2CF-1E6B-3869-0C8D-2CBA60ABF8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07" creationId="{3834A5E6-4A53-EB46-4AF1-59DD3685EB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08" creationId="{0F28348A-EAC8-94A1-C9CC-A9650E6371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09" creationId="{99565549-9230-C73E-7234-3C063B70B5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10" creationId="{E8E45E55-9DB2-8442-680E-34173AD62E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11" creationId="{16515A12-AE57-E329-E530-395F6CF2E7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12" creationId="{567C8FCC-B685-0E20-4388-98DFD32770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13" creationId="{6C7D9A1B-6EED-E9B7-2971-545234CDA5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14" creationId="{8E36905F-0B97-1B17-52FC-EC5FE580DB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15" creationId="{F12617E4-86D3-0D02-9610-D8D3ABFCA6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16" creationId="{0EBC36C7-1C26-DC06-73F9-36E0D6E6E6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17" creationId="{78F69023-4FAD-5E5A-DD99-7F37844DE3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18" creationId="{32E90E72-C201-7680-BF79-1783C191A9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19" creationId="{C106C97B-38E8-216B-AB0F-849F7C0298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20" creationId="{4B45EE58-22E8-478C-4332-E12843B17E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21" creationId="{2F3B4E4A-19FB-F91C-73AA-5D58AABE01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22" creationId="{015153C3-0F8A-BEB4-B71F-08C4D6A0A9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23" creationId="{A1A560E0-03EB-7FEA-A6F9-50BE647976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24" creationId="{72C28C93-DB10-F807-22CA-3AA0D28A1C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25" creationId="{B9AA4A81-86D4-3FE8-39DF-C284405872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26" creationId="{0A5C3AE7-8AEB-5DA3-B458-76B9A0CBFE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27" creationId="{72931D40-F9D3-1597-984E-59A1ED6C53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28" creationId="{3E8BBE0D-3765-70D0-E293-A9B6F12FAE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29" creationId="{2FB351F0-6A36-0424-19DC-11F8B63312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30" creationId="{0EA55CF0-2322-FE4A-07A4-DA40782313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31" creationId="{8B7D3CB8-AE6B-770D-932F-6AD7C6E4A0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32" creationId="{5DCED65B-0DCE-0BDE-3CA7-72BA4820D1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33" creationId="{D3924C7D-80B7-5225-F1BD-5407406AFD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34" creationId="{87BBDD00-4D47-1470-1E1E-488008067C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35" creationId="{D511C8B0-EE48-DF5D-FF6C-FC91C6DFBE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36" creationId="{23168E5E-D5E9-AC41-25DB-6E4F9E5BBB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37" creationId="{F1498AD6-ABFE-E8DA-F6A4-54E84DBEEF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38" creationId="{0FC02999-7C19-6D2A-6987-64CD02A841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39" creationId="{95463956-E31A-0995-39D9-38F1824435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40" creationId="{70CE05A8-775C-B8BC-514C-00AAB2C016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41" creationId="{EC4273D7-84A7-9295-11EF-D356391B76A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42" creationId="{DC75D077-EF97-4037-5D75-3942B47A7D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43" creationId="{B93B3009-F147-A26D-B169-C04000D754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44" creationId="{05DBD499-1CBD-CAF3-5EE6-E400DB5979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45" creationId="{90764070-DE2E-B22E-7DB5-3AC095526B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46" creationId="{EF794736-5B0A-9C8D-849C-971C6305DE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47" creationId="{5C2E7AA0-6601-F8DF-6FA2-A1805DDEC7E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48" creationId="{2158FE82-9F73-1845-AB7C-1A0E1B80DB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49" creationId="{AC618AE6-4935-5886-AD07-E524C2DE92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51" creationId="{B170E386-56C4-E4B5-0E17-5501F8F0B2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53" creationId="{2F3E19EF-7622-3FAB-2A64-D3E381F255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54" creationId="{3E98E8E7-A077-7670-F478-FF374C56BF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55" creationId="{FA677F4F-8537-621F-9484-C9309BE7C8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56" creationId="{02515E31-E57E-1EC3-00B1-3F08A34928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57" creationId="{E91211DD-9C8E-5AA1-DC6C-94AB7B7C6D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58" creationId="{07B5B3AE-7128-0B81-D130-67BD4E3C5D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59" creationId="{3C509EA4-7344-BF4B-4AA9-EA9F3323B1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60" creationId="{8219BACC-AD26-1E6D-FD50-3FA67210FC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61" creationId="{E556B05C-5ADA-B88A-AFA3-2CDA75961A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62" creationId="{C3F8D696-9C56-B856-E6C4-1B0E7A9D61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63" creationId="{1EAAD012-A981-EEEA-951F-234EF4AD2E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64" creationId="{E3E51200-0CD1-7E4A-45C1-33308BF41E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65" creationId="{3053C279-3633-0F36-810B-CB26CE837A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66" creationId="{54AF0C7C-B138-A72A-08B9-30E94037E5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67" creationId="{FC043073-238B-E95B-6485-DB7260FF86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68" creationId="{A06EF93D-38AA-EE33-1ABE-B3029701EC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69" creationId="{CC3AE428-DB5D-6728-0909-0D9C798976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70" creationId="{03D9EB15-8D1B-41DC-F677-5BCF1395A6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71" creationId="{474613CF-5573-1A4C-CC07-8E7CDE7446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72" creationId="{0C19C9A2-F317-F0C9-982B-E3107A54F3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73" creationId="{50B1E7B5-A040-B3CC-8349-D16D58981A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74" creationId="{A15F7E51-EE7C-3EB7-D515-47F140435E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75" creationId="{3F1FA8EA-5A36-43FA-D739-696AC5BC75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76" creationId="{4E4D6C96-5A09-F92A-DBED-6AF3232472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77" creationId="{E67BECB1-F5E5-1EA3-668C-2D286E7B89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78" creationId="{06F9054A-8FF0-1D6E-F824-7C93B29CD4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79" creationId="{506CB337-F368-C030-A53B-66D0E21CF9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80" creationId="{C8992957-601D-552A-93EB-EA9B1069FC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81" creationId="{CB0BE7BF-E116-05A2-DCFB-B9CAE6A55E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82" creationId="{792E5CF5-BF0D-4FE6-3DD1-FBCFFCE0FE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83" creationId="{2D3F84D0-567D-50BB-9D99-AD694BFDB8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84" creationId="{B271D927-FCC9-8924-02E7-5F0908ADBF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85" creationId="{37DF5E5F-2D99-AB92-551F-A16890C8B6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86" creationId="{A9843B7F-32D6-511D-91D0-B3BAB29746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87" creationId="{AE2A1B72-339A-ACC4-45E7-E97AEF7B60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88" creationId="{F080E867-6FAB-BE96-F48B-309DA05484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89" creationId="{BA2A77A6-D7A2-019E-D531-A4CBCD58A4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90" creationId="{822594AC-CBCB-8686-C84C-1CFC584F52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91" creationId="{4A450146-61F8-11A0-8717-375258B869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92" creationId="{4BA5C69D-88F0-2EFA-CC47-BECCB2DFC8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93" creationId="{CC5CE35B-9899-325A-2F44-637115D079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94" creationId="{48009235-81AB-4674-B40C-16790E4D74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95" creationId="{36B95BB4-F968-36E5-9DCC-B8415DE858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96" creationId="{C7F373B3-DE61-7854-1793-5043CE9F06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97" creationId="{EE454A02-409D-C43D-578C-2F4554057A0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98" creationId="{8311DEDF-9C98-B8D3-B9C6-B1DE02B73D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299" creationId="{544F02D2-0921-322D-A444-3BB225B7CF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00" creationId="{AA54CC09-5A31-77EF-8F33-009CE0A479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01" creationId="{99C453C9-4D0C-E6E6-97F6-B7727A365B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02" creationId="{884E8C20-A84A-96EE-C17B-3DEA7D9C3C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03" creationId="{948EB7DC-ADF3-A2E8-9A2C-F207C427CC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04" creationId="{968571BB-C1DC-739B-2ADE-B4EF4A6696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05" creationId="{DF5F8080-C741-07F3-F3CD-5874C28EDB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06" creationId="{FFA9B960-618E-48F1-C194-D40435C071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07" creationId="{7FBF79DC-A077-4CBF-D7F3-A47EEBF7BB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08" creationId="{27FE9652-7539-EBBD-DE19-CE09F83DAF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09" creationId="{37888242-F20B-7583-F5AB-CEE30FAB3F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10" creationId="{F29613FC-04E4-B690-71DE-45436D6147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11" creationId="{A5B73C4C-9C78-9DC5-321B-C044AA2067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12" creationId="{0445826F-ABE8-831D-69B0-E0C9DD75E8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13" creationId="{588C1F87-F8DE-AB79-54E8-2C40AA765F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14" creationId="{25B1EFC1-E27F-C35F-FA78-18C0B64BD4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15" creationId="{7FD7897C-5ECF-32C9-740E-AB05F22457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16" creationId="{97D16A17-8AE1-ED43-7494-F1A7524075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17" creationId="{A72A5EC0-762E-12A3-1611-775BF7BC03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18" creationId="{B068EA0B-9A7F-C749-650F-CB983B38A5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19" creationId="{A97C1ECE-718A-8DC1-9C0D-E573F6FACE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20" creationId="{75680801-0F69-452E-7400-17CA039EEF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21" creationId="{131E8F2B-3178-05BD-AD04-F479377B76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22" creationId="{EB537959-2FA9-CF34-9BBE-CD89D06213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23" creationId="{FCCDC6A5-CA13-CEDD-E53D-9B42E8E0FC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24" creationId="{69F4CD43-9B5A-DAC9-096A-5D262022FA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25" creationId="{979D3203-1430-2590-16F4-98608F9BD9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26" creationId="{6AFEA8E3-2756-4C05-3682-4BFF1C59D4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27" creationId="{253E6332-DCCD-F32A-5D7A-42A144C79DF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28" creationId="{EDCFF154-21DD-30FC-85FE-12B7736536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29" creationId="{A867540A-84E9-0AC5-0FCE-FD58B140C2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30" creationId="{A0092396-3B1F-CA3E-A3DB-C63337B7D1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31" creationId="{885DBB38-C23C-D82F-CF15-E83CE91552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32" creationId="{0CD1F7F6-0CDA-64E3-6C67-87359B3B3D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33" creationId="{9CDBD322-4455-5068-AEDE-686D4BFACE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34" creationId="{397E7337-09BC-3079-AEA4-9CEF907062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35" creationId="{5095DC08-4CFC-2473-8EA7-F104C7CF1D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36" creationId="{36C3E363-D803-7377-439B-CC7E65E6A9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37" creationId="{1260E4B9-FCCC-3B90-7A27-DC6B3ABE3B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38" creationId="{F1D24214-DF4F-1AF7-BC39-4A525E55E7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39" creationId="{39733D9E-2E09-5A98-31EC-1CBB92F72C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40" creationId="{0335885B-6A74-6216-A9AD-57A25BE3FA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41" creationId="{143A2428-80EB-F87D-34D2-5E18CA9C5E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42" creationId="{5447E554-30D3-C8DA-21E8-F25295BB40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43" creationId="{81A83AE3-4014-7B07-7397-B1E66DEBD0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44" creationId="{ACB50FE2-A89C-4832-5B43-2E8D289BB9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45" creationId="{38188A5C-4765-BC18-7356-D134ACD857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46" creationId="{741D03E0-4262-352E-37E6-70108023B4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47" creationId="{295566BC-AE7E-86ED-1F54-63AE2C6E16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48" creationId="{4377AB6A-DF62-FA3F-7527-43D0A148AA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49" creationId="{9423BB95-7303-9208-448D-142872AE9E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50" creationId="{0A4F1C8A-F859-89F4-3A6F-3456A0ED0A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51" creationId="{0C0A71CA-EB41-48A2-9767-AE5D697DF1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52" creationId="{368CB4F6-848E-AF9C-B711-EF08A782EC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53" creationId="{BBE1AAC2-1659-419F-4A4F-7A4B7AC60B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54" creationId="{942C1F81-FD50-6F9B-8EA3-6042D71480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55" creationId="{5AD3B9F0-5D92-1722-BB9E-C95A0414FC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56" creationId="{63EE2DCD-516C-F812-B329-76910C74B7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57" creationId="{AA4708CD-3C29-0847-B721-427348E93D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58" creationId="{DCAAFDDD-8447-ABA1-B74C-5B314FE080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59" creationId="{9555F881-E1E4-9458-695C-9F08308609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60" creationId="{6D7DD831-1040-C931-DED5-BC24FA6700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61" creationId="{6B7BF408-7554-5649-6AA5-E628D0D8E2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62" creationId="{61D089C7-B935-81AE-9948-AA30F0DA50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63" creationId="{3CB713BE-20B0-DCF7-7D9D-366672D4AC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64" creationId="{9E7DFB0F-0A89-74B8-80D4-5335298825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65" creationId="{BA31B80F-715C-BFB4-DE57-8140CE73E0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66" creationId="{F645AF0A-D471-80CE-3345-DB63D458C8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67" creationId="{98479A4A-896C-B3DB-C35C-166F137357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68" creationId="{A15F422B-BFAD-BEFD-D459-A3A83B6871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69" creationId="{E18FBA1D-8110-E51A-3C7B-F2A574E02B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70" creationId="{0633250C-DEA5-30D1-91EC-06D25ABF4B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71" creationId="{42AF00DF-EB8B-90A4-63EB-0307E28C6B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72" creationId="{FD797255-EE51-5C8F-5FE7-AE38F78758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73" creationId="{F7238A4A-AB2B-2480-AC65-14B1996264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74" creationId="{1000FAB9-BD07-7492-1600-535EB4CEE6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76" creationId="{43B31C63-4D68-FFF9-562D-C05520BB15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78" creationId="{4189B0A7-F98F-E47E-0A80-0A26D87C78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79" creationId="{35D50E9F-1330-5332-A497-4CC2397A94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80" creationId="{C435626E-8B4A-9ED5-195C-4A98144B61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81" creationId="{95D6D84A-DEE3-C31B-DEA2-4DE632D28D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82" creationId="{96E06526-4C26-CC4D-C312-FC100E95EC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83" creationId="{94F10D02-F4EC-7483-0DEE-EEF47F2D25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84" creationId="{EE454AF2-4402-E27A-5717-5DB57F5164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85" creationId="{96A72442-31F5-7E87-41DB-1CF9FCFCA6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86" creationId="{70334855-C5EA-7A7B-767E-4431AC7380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87" creationId="{DA4EEB52-2C1D-5FC6-F520-DDDD746AE5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88" creationId="{2436AF77-1247-7113-78FC-35FC25CFF3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89" creationId="{70F8701A-F2AD-7E0C-0A98-4D080E139F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90" creationId="{34012FD6-7EE7-C907-3812-E2F13D479B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91" creationId="{F36F1898-7A64-18AA-3C0A-914B896C55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92" creationId="{EDBF654E-E87F-C45F-B0C2-CC542FBE43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93" creationId="{09AC7B3A-530F-12FC-6B4A-EA4B86FAA7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94" creationId="{C9F7D8DC-E8D8-E71C-AB20-7BB9B0580D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95" creationId="{9DC2867D-0118-85E0-F7B3-989BC8D199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96" creationId="{22232368-A7C5-A990-39E9-45AD2E9C2B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97" creationId="{4E1B6700-A00B-9DF3-3601-D6B5A48912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98" creationId="{C3585E5A-644F-060F-F9AF-E4DBFB34BD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399" creationId="{AE5E792B-AEA4-E81A-E608-12F9BE60AB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00" creationId="{3115B45E-8837-12B6-1189-326F423DE9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01" creationId="{F64AD27E-31A6-14C5-AC62-A76C634A58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02" creationId="{CE930238-469E-BB85-EB89-82554D4D44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03" creationId="{E8165F68-EB50-21FD-1028-DAF7B887B4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04" creationId="{50A44B8D-6189-16BE-03FE-E5FF30CFC0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05" creationId="{1C3A6641-418C-C503-7268-61E5806B9C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06" creationId="{0608FEBD-6D48-C04C-CF9B-101AD0B8FE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07" creationId="{9BF038D8-D5E8-F9D3-5ADA-A9D726945D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08" creationId="{834C5240-9281-75AF-A6D5-B6111D4591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09" creationId="{187E814B-DC58-A041-F62F-675051C607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10" creationId="{3DE15946-3050-EF1B-2BF8-37567C0A3D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11" creationId="{A3CA75FC-1F7A-1653-71AC-E9B50104C5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12" creationId="{7426C425-AEE0-4741-ACEB-E59B7A3C17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13" creationId="{938F43CC-49A0-4AF0-79C8-57006EEA56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14" creationId="{023EC485-6875-650E-50D6-E3ED8F1962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15" creationId="{ABB8F21C-9433-976C-8956-104FEB2282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16" creationId="{0237DF9C-968E-A2B6-E211-557BC3ED3A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17" creationId="{1166FCCC-918F-AE91-31DF-B408B824BF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18" creationId="{33A0E70E-A480-7DC7-2492-09490BD773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19" creationId="{7BCA75D4-A8AD-339B-59CA-8C6708C3FE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20" creationId="{BD56C70C-26F0-436A-C30F-9B1A28755B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21" creationId="{27C5B965-B008-BE89-DCA1-52C5DA7D5B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22" creationId="{2CB5D084-99E3-9711-950B-ABFED5E26A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23" creationId="{A2DD7C73-8EBE-F396-9431-1A11811C00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24" creationId="{D8EF8360-F612-6D87-BB1D-F38934FA15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25" creationId="{61A9F91E-62DA-3626-AFF8-6F100054FB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26" creationId="{E2DBBF41-80E7-9119-2A6F-868BFCC461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27" creationId="{FC89A11C-9679-AED5-E581-DDA5BD74B2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28" creationId="{A5299486-31B8-66C9-F92F-FA6A643F25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29" creationId="{C7272CD8-AAAD-03DF-3890-9B12C735FF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30" creationId="{3C361748-1FAD-B899-C825-C378473A83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31" creationId="{A404EF5C-0127-C48F-EE8B-F2ADA1F63E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32" creationId="{BA6F6703-0C47-9753-179B-63DCD9A4A9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33" creationId="{EE689D68-A13C-A790-152A-AEFBF6D6EE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34" creationId="{45E09D95-9639-E7F6-669B-4283E66F03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35" creationId="{14A0B772-93C6-18D0-DEF0-A09EA16BC9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36" creationId="{847616C3-FB52-E8F5-95AB-68CB3042F2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37" creationId="{46B9D4D0-0C05-87A2-17E9-D821016488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38" creationId="{D727E784-A954-BF09-4BB8-66B3EF89B6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39" creationId="{14FF7448-670F-5A1C-C7D3-0FF13B0516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40" creationId="{C774283B-DACC-CE88-F315-D4CDBF68E2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41" creationId="{6A7FAA25-813D-49B4-4E9C-4A5157E13E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42" creationId="{418A1F3F-AF8E-0CF9-A5B0-14278F601D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43" creationId="{E5F4922B-2BE9-5DD8-D809-37ECFF7618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44" creationId="{C00DD676-E72D-F0DA-29D2-1651C89D5D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45" creationId="{0A42D53B-CCF6-518B-B71F-F974420BE2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46" creationId="{47D70B93-BEFC-DEAC-0346-761F87F093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47" creationId="{8B20E76F-0B12-1C42-A97C-51C9F12F11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48" creationId="{732578EB-0F5B-9FF5-6E56-CA5C2A2D6D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49" creationId="{96AA3423-FF10-AA67-D57E-24F9D7D03C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50" creationId="{0C178E55-1636-C277-BDC2-2F5AFB4179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51" creationId="{18A81034-BF50-2562-9C32-6945A19D14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52" creationId="{AF342365-B6C6-AC1D-DAF2-778DEF7460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53" creationId="{92BD8A87-01BD-50F3-80BD-67AAE3761A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54" creationId="{657EB34D-EFF4-C6E2-B655-95271C265C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55" creationId="{1A9F0347-294C-95CD-1BC3-E1DA0C5DD6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56" creationId="{889B338D-2812-A368-F1BF-FFEFE0B7E3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57" creationId="{794EBE8E-8CBB-31B0-92D7-97A59415B5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58" creationId="{829EC150-D726-FBBA-7970-56895CD2B2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59" creationId="{52C44896-5C54-4C87-F25F-935177B832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60" creationId="{28104C3A-1359-CC12-470A-095253B610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61" creationId="{137553E2-6BD4-F6BC-5DA1-F9251A09D4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62" creationId="{96DB89F9-7916-FC73-FE7C-3E27CDF2DD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63" creationId="{ADBE723C-EE49-128E-1B2A-BB5BF9F19C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64" creationId="{A1FD8CB6-AA5B-A0DA-5454-C327535ABE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65" creationId="{B17035BF-2770-9501-6D75-DA28FD8430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66" creationId="{079B28B0-A8AE-08E3-4446-2359C3DC09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67" creationId="{4665DAE3-DB04-A5A2-2D8D-55002708D3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68" creationId="{C5CAE8FE-E000-C7A2-027A-66F6E0927F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69" creationId="{EC5E7A2D-C6BD-09A2-6D13-FBD643CBF4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70" creationId="{2D646DE9-1248-9A2C-3654-F2F7DBE4DE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71" creationId="{9DF6A145-FA09-2F2C-2366-09C0E9A2D1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72" creationId="{BE66C407-4B29-1AD3-90DB-85279C7327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73" creationId="{6E00E935-0BF3-0CD5-DB27-993AE3813F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74" creationId="{4718C9A5-44E6-9BD2-9055-8E3A8CC089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75" creationId="{7DFF5F9A-84D0-4F60-9A76-FA57B9753B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76" creationId="{4988F9B9-F9D4-87CE-3A21-4724AC6A2A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77" creationId="{CE01B099-78BC-AC24-98B9-CC4F363F74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78" creationId="{4B90155D-30D0-2F17-0D9C-6182E9DE2A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79" creationId="{57E65CDD-BEFE-23A0-363F-B77B235CF8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80" creationId="{C81E88A3-14BD-8A58-267D-09D7B08023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81" creationId="{362767F3-3C11-16D9-6EC7-601E741EDF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82" creationId="{E1E189B7-EA6D-7D45-ACC3-40F3558F43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83" creationId="{009FC53C-BD61-2DD4-C8AC-2EEB677B43A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84" creationId="{49813955-EBEE-D40B-2186-108DD80949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85" creationId="{455EB002-1BD0-94E2-6CC0-34EC8C835E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86" creationId="{A76B3BF4-B54E-4C56-3521-8CFF91FC0C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87" creationId="{1ADD1D84-6917-54DF-7F86-1A93B089A1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88" creationId="{46600F49-1738-27F6-7D36-539F885A1B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89" creationId="{FFEB90C6-D51F-1ECB-E115-A6D49937D1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90" creationId="{111CB774-FAF8-60D4-5B66-3FF248A5D1F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91" creationId="{0AA3927F-05B3-FD5F-6503-1E8B3EB479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92" creationId="{176F227F-EECD-E0A0-9452-01A59A8049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93" creationId="{4CEE4EDA-EF43-86F9-2A18-937E1D5036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94" creationId="{3D9474E1-5951-4709-19E6-6F07C547CB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95" creationId="{5D256666-E2AC-D103-F86D-2A2C13F7D4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96" creationId="{77530729-F438-068E-B569-784350A344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97" creationId="{3BCAC444-E5C9-52EA-043F-E7C0467A46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98" creationId="{0445C7C5-86D6-9E48-AE1B-6D50C1BD85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499" creationId="{A7F9C93D-CAC8-A6FC-DF91-0C662C2DE4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01" creationId="{CB8BC73C-AAD0-C44E-1450-FD86F1F701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03" creationId="{D84304A2-2F63-1776-12B9-55A263FB8F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04" creationId="{1C7AC87F-9C02-78E7-2476-FB5E7A0B57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05" creationId="{D8F0BFD1-E879-9C4A-95FF-B846473AD9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06" creationId="{FEBC38C4-3C46-DA03-80A2-69E9345F41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07" creationId="{E3708913-3174-BB9C-0416-D9C11C3D8B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08" creationId="{41526BCE-50DD-7900-8735-916D37EB1F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09" creationId="{876C2789-939D-11BF-D035-A4271E891D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10" creationId="{1B504E7D-DFF0-70DF-B601-2349868147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11" creationId="{D282B940-52C1-87D6-7DB1-5D87CE4303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12" creationId="{F6056936-78BA-3FDB-26C6-30CCB03DA9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13" creationId="{C977F681-371C-1B91-30E8-884B152157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14" creationId="{068E095A-B233-1D01-DAC8-E089D2EB4E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15" creationId="{7D1D31B1-E9C2-A200-9051-D21A1A091C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16" creationId="{D4735FB7-1C0B-EF68-8806-8A737105E6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17" creationId="{BD0E827E-57C7-8721-122F-EBA3BD8AC6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18" creationId="{A5D36D5A-FED8-80B2-1F09-3B34E6F0EF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19" creationId="{A1AC68DA-2F75-BACF-5137-3A1BE0438B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20" creationId="{5A6AA6A0-FC70-929F-A06F-62EAC45BF0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21" creationId="{7E0A00A5-634D-5919-8D9B-9AD324E368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22" creationId="{C869BD04-9C1E-B581-F151-CF79408603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23" creationId="{0D06B80C-F72B-433A-BD43-D7279D75EF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24" creationId="{99ECAF29-63C1-F175-A665-81A1D33CD3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25" creationId="{4495B8CD-3B83-321B-036B-8A8A335382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26" creationId="{EA589DDA-37C4-DBEB-B7FC-459BF07EE6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27" creationId="{F31E1F5E-1ABA-F628-5B9E-07DF834C6D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28" creationId="{2320C620-7C4C-BF69-C551-6EFDD0B027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29" creationId="{0EFB3A25-C1BB-CB50-75D4-6EACB0A679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30" creationId="{8A843F41-C788-5097-8002-84925D63E9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31" creationId="{8C87C04E-6BDB-F80F-1CDE-8CB1EDD625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32" creationId="{5633CFBE-9D01-5B84-33F7-B164000DBC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33" creationId="{009EB79B-D983-5FD0-747B-123F815B0B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34" creationId="{9D2C3B86-33C7-23AA-638D-24C73544FE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35" creationId="{3CC067A6-7FD4-EDF9-C2EE-CA7E54D9B2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36" creationId="{6619F954-41EE-F8DA-9D02-572EA0C271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37" creationId="{B6AFDE86-EA67-F1AA-2C34-303F5D59D5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38" creationId="{04AFD66C-ABBC-50FB-C5DF-567F303581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39" creationId="{FD41B344-067B-4481-AE1E-84E405B1AB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40" creationId="{4512E35B-3E6C-0AD5-D2E3-B7CD79F490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41" creationId="{C08D6FE5-06EA-4B3B-3288-A8A064A4A8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42" creationId="{05F0E508-7E01-9A4B-A9C2-BC498097DD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43" creationId="{FEF1C753-E7DF-1B06-3806-3BB2DFE191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44" creationId="{4862B9F6-6915-4965-5163-4AC186D566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45" creationId="{BA2CEF84-F66D-52CD-94DA-3CB367F21D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46" creationId="{9B8EA566-AF6A-83C2-0643-9378F8664B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47" creationId="{B3DB6665-A7BB-5BDD-26C5-CBA2CF7C5D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48" creationId="{C89074E9-6E3E-FF85-9757-0044FE37FC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49" creationId="{892263D0-6631-54F1-D23A-48C3CFA234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50" creationId="{41058C55-0C12-1B7D-F85E-694E34EE03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51" creationId="{9C24B79A-A80D-CC72-CF7F-285D8B042F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52" creationId="{11C94649-F683-2244-8D69-D0A3C23689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53" creationId="{C921EBC9-1F29-0D40-959D-FF41062AD1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54" creationId="{6AD226CF-88A6-4D95-27BD-CE6BB1474D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55" creationId="{52010154-5140-48A2-20EF-918F1B553E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56" creationId="{1DE8627F-8D95-1104-2CBD-EAE5AB9A92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57" creationId="{B70D12D3-A8C5-D7E8-19EE-503AF3F0F1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58" creationId="{28A611C3-C105-49B2-596B-C107F05077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59" creationId="{DE152024-03FA-C612-3AFE-70D19ABC5D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60" creationId="{A6EC61B3-A525-B299-84DD-BEAF8A8B26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61" creationId="{96CF8256-8F3A-9650-D2B3-F52D46A750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62" creationId="{3E4C2D0B-0F1A-2FDC-EF19-65EC056A68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63" creationId="{848D8E80-185D-AE17-48B4-B456B8FC46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64" creationId="{E7684CFA-D315-45E3-6D9A-BCBDBA88EB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65" creationId="{B0CBEAB1-458D-89A1-47F2-CD8326556D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66" creationId="{6277FD05-14AB-A50B-3C29-D40B3638D6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67" creationId="{A489AB03-678D-0C2C-B07C-2FFA13F547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68" creationId="{DD3CF621-423C-02BA-6F68-C846BE2756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69" creationId="{DDF955E8-6ABF-E1E8-CA37-6DC9C32210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70" creationId="{E26D4D8F-C53C-559C-1927-24F10CAB65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71" creationId="{65E355D5-9C8E-FA84-7083-EBFE41CFE9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72" creationId="{18819F5B-22F0-FE44-6CAD-51E0170752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73" creationId="{0E743CF3-2B6F-7798-9D36-ACB4D25754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74" creationId="{3D35C057-531F-C38C-C4E2-76CA053773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75" creationId="{A1884D5B-0729-A9A6-D693-BAF0DB1A27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76" creationId="{0382C2FB-EEC9-9369-7B5B-9A9A1B4D01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77" creationId="{2DA5901E-07B7-96A5-3C97-A472496B80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78" creationId="{221BCC63-4FEB-099E-5F6F-B8BA65E2E0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79" creationId="{6ABFC0E1-39D5-A2F0-FADB-FD5EC48C25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80" creationId="{C5A46DEA-9A2B-28A2-D0C8-C184FA9D0E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81" creationId="{54C67A70-97BB-37B1-D73F-5B8EC80206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82" creationId="{80442478-54BB-E314-9699-8EDDF8A316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83" creationId="{C9656153-E6BA-0E6E-F238-FFDE4AAA7C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84" creationId="{6EC32C26-E504-8DB0-1726-AF716DA2EE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85" creationId="{E657B27D-90C9-ECCD-9D81-83125C4F3A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86" creationId="{62151424-E814-E6DB-23B4-B72BC2973F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87" creationId="{BC85C517-95CA-9721-15B4-EA7B18D2255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88" creationId="{9BDB5BC6-4A40-6DA3-AD15-E7825A5C5A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89" creationId="{EF2F1361-3F93-8D9D-2BFF-72B77058D3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90" creationId="{55AB43DE-160F-76C0-B598-C4FA124B3F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91" creationId="{36DEA977-B190-9E6A-4945-C5457995DC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92" creationId="{5B982148-2982-7FEE-A148-DCF1AF266D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93" creationId="{81C48050-06E0-5AF5-86FD-37B71E4C6B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94" creationId="{B7999726-1A97-B491-C703-8B582136AB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95" creationId="{56276E24-553D-C2A0-8E0B-5585333626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96" creationId="{D5519C52-81F1-D1A0-AB5A-C37FAD1864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97" creationId="{7D2DCE6C-7DA9-EFAF-0E8C-9A514EBEE7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98" creationId="{00ABA5F0-CEA2-0D9F-21FB-3E75882598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599" creationId="{499AF359-2260-8A7B-1D3E-081866D9E8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00" creationId="{A79877C4-2680-B6EC-81C2-0F704E2911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01" creationId="{BB361FB6-7F1F-FF60-9307-1C119459A1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02" creationId="{72E71F0E-021D-A7D4-3981-B84297CCDE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03" creationId="{FB7904CF-8D37-2B68-A13F-B6D2BC1763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04" creationId="{CA25895F-38C9-A096-3F96-BA4025397C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05" creationId="{F27C85C5-7AF0-4083-AF65-9DE953A25A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06" creationId="{F615F613-7BF6-1DE9-A50B-A41C8CA79D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07" creationId="{E09C4152-E7C1-45C5-9D50-BA6D6065CE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08" creationId="{6CA6017A-1DBA-1E5E-EEBE-8E0FA69C84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09" creationId="{DEC81E3D-9346-E318-B9E3-433A2AC3B0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10" creationId="{64ABDBAD-0C49-4357-432D-9E90BAF556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11" creationId="{809B97B6-82E9-00CF-DE68-BD0463B157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12" creationId="{C09D8922-2E71-3B71-5615-769C2F7E66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13" creationId="{C6F0DF39-D0C1-9FE2-65C6-4F8F67970C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14" creationId="{12D5CA6B-D106-1650-8FBD-011826B91C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15" creationId="{75AED922-2FFC-618A-DE6C-1D4CD456AC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16" creationId="{E03B19B8-B81A-700F-E990-2304D12690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17" creationId="{B0FB6123-6FF8-6E67-8670-9C8C9C7149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18" creationId="{B47AFBE8-DC15-EC9F-9C57-832A8CC616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19" creationId="{BB404B57-EACC-87A7-21C6-4AE6A40BADE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20" creationId="{31B1C894-AC6E-24E1-73BD-2DE51723BD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21" creationId="{AADC29B1-1D1F-DB8F-E510-DDFAEB2684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22" creationId="{F85A5CE5-C5EF-2445-2D78-09742FF076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23" creationId="{447F037F-6D62-B492-DF49-78E8F82961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24" creationId="{C021F72D-C3B7-BEA4-1B2D-A5F0D37FA7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26" creationId="{E1731370-8891-5FFF-E94D-2E916DAEED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28" creationId="{2E81CD9A-B3E2-FA6B-10BE-9BEAC83FF9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29" creationId="{C673F933-7BAF-9344-92A3-17BC9C2995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30" creationId="{8CD5343C-3F1F-BD77-DDDD-3810EA4705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31" creationId="{A56DB710-EA41-B84B-EC6B-7C0589FAD3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32" creationId="{EBC827CA-281C-B60F-DE1D-9F4D719473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33" creationId="{9A41BC62-6DC4-B1A5-4DCB-1C5442C88B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34" creationId="{E5AA5936-E478-3CF5-EEDF-D6BE64B041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35" creationId="{0D5B1F53-CE3F-81D5-A74E-A0EC47B81A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36" creationId="{FC4E08EC-5515-4A24-57A0-E393341869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37" creationId="{1B33A815-FDD0-5AA4-3CD6-6F42F32703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38" creationId="{5064A01B-51A1-9951-2B13-096F6C6ACE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39" creationId="{CA2B347B-A6B0-26DC-02D3-CEE85462E6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40" creationId="{9751498A-7B74-78FC-CC57-4EC6213214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41" creationId="{63F1C118-DE7C-FA3A-E138-CEE1576E8E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42" creationId="{2F8FC864-CFBD-01ED-F241-EBC8C47E95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43" creationId="{875C6318-FFF3-1526-36AB-7441F069B1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44" creationId="{78F42223-4F02-984B-A33C-2808F5CF33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45" creationId="{8CAEE900-C094-1286-C646-EF76AE9B4D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46" creationId="{93DEC715-ED58-F230-2CAD-27463B6BE2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47" creationId="{684D80FC-5CF0-0B80-869B-59D6D809FC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48" creationId="{0292495C-9B06-AB1B-5BE0-FF4F493FD9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49" creationId="{F9BE9064-51A8-8353-2536-F1E14A3DA9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50" creationId="{1A675D48-CF88-B7F9-3105-A594ABA546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51" creationId="{E4E040EB-8C2C-EFB2-A79B-E8C80404E0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52" creationId="{18242DAD-9704-6698-BD7D-85B9B1DC70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53" creationId="{F1C36776-145E-06E2-276D-1E043231EE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54" creationId="{12DD251E-6D7D-0932-DCAD-6EDF65903F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55" creationId="{975DA437-D966-AB82-F5E9-75B926414F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56" creationId="{6B6406A3-43E9-A6E8-D1DE-6E39B751FB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57" creationId="{5324F736-08F2-7154-F303-180F611085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58" creationId="{7214BC5B-1A9C-5D7C-08F1-465D0EE020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59" creationId="{DE8272B5-DA37-C15B-E800-66FBFC47C8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60" creationId="{C263C019-7CCA-D362-1EF5-A2AD3A5A59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61" creationId="{C64CA257-D60B-4DC5-954D-7C0DCC16EE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62" creationId="{8C2D2803-7581-10BA-68BC-F68733D9DC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63" creationId="{F7A380F7-C69A-805C-A288-7C03305946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64" creationId="{4304C561-629F-8CCC-2AC2-33C299E0D2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65" creationId="{F3844B89-9405-6DA7-01DA-581FC79B97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66" creationId="{71C7FC9D-FBC8-FC04-6C17-D1E33FC10D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67" creationId="{E65A9E51-1E48-B313-467B-44D023956A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68" creationId="{197D15BD-C629-544A-1F02-CF483BAB49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69" creationId="{2EBD2B03-4D32-BA44-EF95-4FEA55C9CA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70" creationId="{323924E3-C2A6-E8D9-4342-682B1E440A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71" creationId="{785AE587-2DFB-0E0B-9C7E-4A3F7C6416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72" creationId="{F92E451B-D424-F7FB-BBC0-FEDFB97546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73" creationId="{19292E5C-7113-EF9B-92E1-B5F64DBB4A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74" creationId="{49414351-7430-EE83-D1BA-4B5C10A172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75" creationId="{C9457CAE-8E69-0297-FE1B-68287DCF04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76" creationId="{60BE4FE7-A778-0629-08E2-871D5C1D87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77" creationId="{0AB16C2A-9B6E-992A-7B80-57E5FC494D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78" creationId="{BF595108-6151-4D0F-349B-27D3BB9128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79" creationId="{0AE1D8AE-91EE-689A-9C60-044DFB92A4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80" creationId="{8981373B-FE22-CFBC-031A-441ED217C5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81" creationId="{9B16E243-CCB0-E39B-8474-715F78302E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82" creationId="{BAEDF5BF-3CFE-2594-96BC-4216074C71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83" creationId="{9100DB86-BDEA-8414-D77A-6FBF05B1A0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84" creationId="{263486B2-69C0-E2A4-4C30-26917DCD51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85" creationId="{52DFD0FC-918F-CAB8-19CB-03113F93030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86" creationId="{AA3990EC-0FD3-1357-419E-C59BDA52EE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87" creationId="{799B09CB-26CD-2617-726C-4E11C62450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88" creationId="{5C532CF7-4DDA-9FFE-B100-867A1F72F1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89" creationId="{98E2AA59-6BD7-6A65-0DBD-A5DACECA7C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90" creationId="{EF212FA0-DFD6-100D-4CA2-DAE55A8FC6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91" creationId="{8E791445-4095-C4F0-CF5C-CC39D3A01D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92" creationId="{18C3D7AE-28C3-9329-5335-BD8838141B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93" creationId="{C544A092-1C55-97B6-B46D-137C774AC0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94" creationId="{360738E9-BB65-EC57-CF21-BE49BB4914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95" creationId="{D977550F-6064-CA18-2E61-1ADCAFEA31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96" creationId="{20A1BE69-EE4F-ECC6-B322-E24260CC18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97" creationId="{ADD315E0-16EE-D8BE-09E8-DFDC46844F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98" creationId="{AC20795E-46C3-0E7A-49C6-75FEEEC7B4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699" creationId="{48251471-874F-9B2C-9F7E-E99A9282F8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00" creationId="{D9687C15-04DC-84E6-7595-CEEB2F5244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01" creationId="{F566876C-492C-C614-AE4E-63E873A569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02" creationId="{8947CA8C-DA35-C116-8E85-7D009FC51A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03" creationId="{D22E0506-6A53-98B2-4CCA-B726EF480B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04" creationId="{62F5CE1F-CDCB-A699-7B10-6E7BD5A88D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05" creationId="{B7A5FF1F-D9D0-26BE-30D3-D290C1BA52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06" creationId="{DBC96874-89D5-A59F-7759-8548BD42B2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07" creationId="{97797328-CE61-72D9-8E20-DDF962CE18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08" creationId="{6BEC1D3F-E3FA-69D6-F019-523F80A7B8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09" creationId="{C3D5BD22-0888-AF0E-E4FE-EC742CD21B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10" creationId="{7EF2CC4B-17BC-B54A-1E2E-1374195024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11" creationId="{0C883B6C-0857-1AAF-50A6-1E55FA1749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12" creationId="{000186BF-A034-E692-192A-C6C2109263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13" creationId="{58FFB0C7-8B8C-2B6E-32E5-FE5E6BB2E6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14" creationId="{2807EE70-3230-E75C-AB36-C6F48AFBA9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15" creationId="{C83B9CF3-8DC6-A619-CBEB-08987FB7FE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16" creationId="{40A229B0-0FF7-FF53-D989-AD05FA7A80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17" creationId="{054DAE10-F2E2-D0FD-69FE-83DF76D7AD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18" creationId="{A420A56E-061E-8960-DF46-D9135206A6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19" creationId="{E1D198C5-1BCC-6164-DB56-A058C2CC6B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20" creationId="{EAE5E551-ED67-F9E7-8C43-603CDF4FED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21" creationId="{39A326B0-2BEF-756B-4FF1-099EE280EE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22" creationId="{415BC6BA-21F2-7373-61FA-22BE5CED5B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23" creationId="{B2DCE0D8-6C52-113A-40E0-5789E0C164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24" creationId="{95C40E4C-4ADC-E677-033E-0A0C81ADDA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25" creationId="{5BD5DB8B-8BD7-64D3-21F4-61FD3B408D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26" creationId="{0F4DB775-E9F3-6CF4-2644-87CB9A2A4C0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27" creationId="{C278BDDA-0281-D723-810F-8A206FBABC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28" creationId="{C6AFA34B-9B2E-1339-E2FE-8DA5BBA1DB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29" creationId="{4A91FC7D-532E-1BBE-87B7-C0F13554F3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30" creationId="{7764E5A2-D2BE-640F-77B1-ABE139E269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31" creationId="{2CAE6792-6D58-EACF-4423-F719559361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32" creationId="{7C353AEA-6AB2-E3AE-BD3E-D3168F7FE0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33" creationId="{C55B4032-36B2-2DC9-7DC6-3E685F84E0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34" creationId="{CC111A2D-5854-D943-5EF7-F38C093653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35" creationId="{B5B7E1BF-1ECF-EA31-3F99-6CF4B002F4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36" creationId="{2A246A23-49AD-C8F8-098D-A39D654778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37" creationId="{2F9F438B-18FD-49C5-383B-7B50D06B09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38" creationId="{A52C7713-88D5-8E6F-ABFF-DBC33FA2DB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39" creationId="{983DE475-0B64-5574-A439-A473DD8624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40" creationId="{5B03544A-82D7-1D56-071C-6E93922BF9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41" creationId="{979A7DB0-8B33-B778-A016-E39D871CBC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42" creationId="{80FB1F1B-13CA-56B0-298A-6C9A8E3EAA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43" creationId="{1AE8BAE5-7DEE-986E-0677-7AEAAF3CB8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44" creationId="{04CC9950-F9E2-5B2C-7428-22E8B4697F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45" creationId="{BE4A433F-5A6A-B85B-7429-6BABE1F113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46" creationId="{63332F3E-F7B7-C868-BE61-8165C73E6FE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47" creationId="{31751428-9298-B1B9-59CE-9081FD1071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48" creationId="{720EE55B-BB8C-6A40-D1EF-DA273E33E4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49" creationId="{88278BE2-559E-B8CA-9A97-CCFA23D084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51" creationId="{0BEB7296-C561-E4EE-C5EA-B1DAAC2DC3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53" creationId="{469EFA18-5691-260F-5059-6F2A87C6C5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54" creationId="{DB9F44AB-81E2-80BA-7EDC-ECAE51533B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55" creationId="{B85923D2-9E5F-E0C6-135B-2151B5F410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56" creationId="{5080FE9A-0961-D22E-F302-44E2868C16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57" creationId="{3C1609F7-177B-9689-B4E9-8C12386E93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58" creationId="{34D78D11-C135-BB5F-788C-AB96E7015C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59" creationId="{83E7070A-7575-5DBA-4868-A500C13FC5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60" creationId="{A363AD8B-A5D3-D3F7-09A3-ADF2EBA171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61" creationId="{18F85B1D-E605-9E6F-7FB5-0A6ED4B240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62" creationId="{48949B9F-65C4-B709-B0BF-F7F5F8D3D1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63" creationId="{E6D95739-1F7B-94B3-BAF6-600F97CC18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64" creationId="{2DAFEFD8-57E0-F491-7978-E623E2E52B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65" creationId="{33F38013-AEC3-650F-1512-97319114BA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66" creationId="{C809E3F1-1085-6BFB-627F-87CE1C75F6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67" creationId="{D8C192EF-C7BB-5033-D593-4E0F5E3728F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68" creationId="{183599AF-A115-6C50-2E67-CE8BDDC6AC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69" creationId="{ABC78F7E-60F4-28F1-A053-3DFDA1A288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70" creationId="{BDA249E6-363B-8BC6-5098-DF05FDD3BA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71" creationId="{1B7F812C-F26F-2C30-64E2-F07486BE2A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72" creationId="{C7FD3CA8-B16B-863A-67FD-AF691AEA28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73" creationId="{47EBCA28-3867-6302-598D-BB692CD728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74" creationId="{87DEABDD-C0DA-D152-1908-40D9249E5F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75" creationId="{C6619DFC-2661-52EC-1835-3B1D2ADAA7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76" creationId="{DF1EB11B-8E44-7760-6EAB-C1261E1540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77" creationId="{7DF34369-457B-28C8-8D0C-52553ED412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78" creationId="{6DD452DA-6887-377E-E3DD-D56B9C782D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79" creationId="{A85865F2-E93D-B9BB-AF9D-7CA6B412D6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80" creationId="{C6AC0C68-6CD1-02AF-B060-B337C9AA9D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81" creationId="{785DB5CF-4EC5-318D-2230-8FD487295E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82" creationId="{05F86078-0295-057B-FC14-CE374C66DA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83" creationId="{DE5FDCBD-6B1F-BC67-0CD1-8CCDB9ED04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84" creationId="{5CBCA377-54D1-F76D-0423-3D7A1467EA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85" creationId="{C9AC0C45-1EE7-7107-43D4-724F01D115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86" creationId="{91B31F28-27A0-234D-28C8-4CF958BCBA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87" creationId="{24CAB7C0-37EB-5B94-3FC3-2A5D8980FF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88" creationId="{CB378089-4050-8CA2-1CCC-961B8171FC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89" creationId="{3A9A4328-20C2-62BB-2888-04DCD44B3F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90" creationId="{4EECB212-F11F-E6EC-3E0E-5B8623DDA9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91" creationId="{9F611502-6528-A18D-6745-63F9392FE7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92" creationId="{87F866D2-FBAD-9E8E-EA98-EA998AEA99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93" creationId="{87FF665B-78DE-ABAB-EACB-082BFDFAA0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94" creationId="{D90349A8-B076-F2A8-31A9-6B24CB8D68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95" creationId="{FBCAB37D-7DA2-8845-09D0-AC80C7D994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96" creationId="{F8822C80-57F9-174A-3836-BA97A3FA45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97" creationId="{9609C1E7-3E51-E6A7-F619-095A8FBA43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98" creationId="{A9B4BAAF-B28A-EF49-F703-5672776316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799" creationId="{9DB01C5A-AD50-6C70-4377-40AF9742CA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00" creationId="{797B30E5-C7F0-ABF1-FA29-B85AF1D993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01" creationId="{E4AA1F70-7B61-90B4-8822-893A28D30F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02" creationId="{D3DC6E01-DBF9-1EB1-9358-FC02639B65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03" creationId="{CF67E77D-6934-1039-D9C0-CC9AB7E72D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04" creationId="{DA8ADBAF-5216-C69F-71B3-BE484A14B3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05" creationId="{D2D95E4A-BAA0-55EC-4C9F-7C5E325923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06" creationId="{4DC33269-E46B-5005-6AE2-E0CC80A262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07" creationId="{54F2364A-B6AC-AAB4-7758-DFC7211B89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08" creationId="{C4D61372-FFB4-780A-088F-3E4423DDA2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09" creationId="{497DF098-E023-D036-4D12-D803AD574C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10" creationId="{859C9204-7D2F-BE2F-3DB3-6CFD407C8B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11" creationId="{D602B8C8-3971-11C2-3501-D01A146063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12" creationId="{38191E36-6C8D-8A46-20D3-04F1AD64FB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13" creationId="{C1815732-B21B-297F-17C8-E6D4879EF7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14" creationId="{6AD40AA9-9045-806C-74D7-0DF8F7318C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15" creationId="{AEF1CD91-7526-DD3F-5A70-5E7CCEA51A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16" creationId="{52AF9D0A-7814-E5A1-7BAD-5317D6AE6AE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17" creationId="{2CA71CF0-4D10-3908-E715-D96F1DC0F6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18" creationId="{947D3FE4-CB5D-7598-DDA1-3A8BFF4DC6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19" creationId="{CECD9E11-E5BC-21A2-3C26-00B5EC5802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20" creationId="{5BCE17C3-99C4-5A5C-E7B2-E4DD14A5A4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21" creationId="{15DAB6A1-F4B5-D102-9DF5-B8602077C0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22" creationId="{48A528D3-FBD2-71E7-004C-9EDFA70E25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23" creationId="{4612A892-B53D-ECD0-0E88-10572F98A0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24" creationId="{08E8E476-9378-8193-A486-A936326BD8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25" creationId="{FA76D141-57E1-A56F-D9A4-2805815C4A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26" creationId="{F9A8B3F2-41E0-C481-4636-E63FB3832C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27" creationId="{3A2C9710-D83F-B7A8-7408-1413F7E82E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28" creationId="{2E152EE4-8F61-6C15-3954-2F6974F726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29" creationId="{59F84D03-1C6F-2A72-A197-5C935E171FA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30" creationId="{87479A74-534F-16BD-A2D6-536556F98F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31" creationId="{A26A1384-5BCE-F110-DC8D-3CF2E4264B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32" creationId="{CC22ED35-1EDB-6E46-4D11-53131B0036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33" creationId="{E9C7C556-48A5-39DC-1F5F-CEE54C0777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34" creationId="{8523CF92-8473-917D-5FBE-CBEA8EEBF2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35" creationId="{937DF81B-B30B-3FC4-D7A2-5CC3BE467C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36" creationId="{20DD5C9A-E08E-8FDA-8E67-FF98944820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37" creationId="{1BC6E719-AE7E-0A8B-58DE-9243E2CD08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38" creationId="{02011FD4-77A3-CCEB-A430-5A64F858E9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39" creationId="{55F73B4E-A614-3059-CBA8-203B237530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40" creationId="{6F7A5709-0D68-9F8F-FF72-D0C991580A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41" creationId="{6123AECC-E94C-DB22-2B7C-C677F6D138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42" creationId="{28B2260A-93A2-ACBC-166F-E59286FD49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43" creationId="{67C91CBB-7213-4154-B27A-2C336FD70E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44" creationId="{F3F8E9AF-5F0B-C274-ACB0-4FB733A7DE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45" creationId="{81E9A42A-48DC-7C48-2D5D-416FA8E463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46" creationId="{A13F30B9-3905-122C-E3BE-C158DCC693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47" creationId="{53659232-A5CC-4CC4-D633-D44F173209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48" creationId="{4DF6AAD0-EA04-644E-1F3B-2E13454CE1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49" creationId="{D4B18E7F-C039-26C2-251B-E2119C63A0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50" creationId="{98DA2020-C891-2BA1-2CEE-3AD6009C2D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51" creationId="{24FB8BB8-1DA4-1001-AD99-48F6303641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52" creationId="{DD2B639F-64D6-41FF-ADC3-B92BE8B2C5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53" creationId="{84761183-3518-3A45-0B21-D450554F14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54" creationId="{7D083514-5667-C701-8F69-15CBA56DCE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55" creationId="{3A933BB7-8473-D653-8D49-5C9BF92254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56" creationId="{855DB2D3-7FC4-0F9C-C688-BBF2DC82E1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57" creationId="{6F30FECC-51D2-67A6-DF75-3FE5A0BC26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58" creationId="{97946721-1B3C-7DDD-FADD-43F8801E85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59" creationId="{92DA9768-22A1-DA64-C32E-45829994C5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60" creationId="{FF250A43-5BD2-34A0-D97C-D8BD239C9F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61" creationId="{0DB9E592-2A5E-D84B-0869-5CA4F8D22D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62" creationId="{CF5321C0-F5F8-6B84-85DD-7B538B89CE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63" creationId="{3DF0D91B-8C7A-FF7C-FC4E-6A15C8E72F0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64" creationId="{0C3108D9-0D11-B3E0-0755-2EBCF91605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65" creationId="{8CFFD7C2-18CB-7728-6FCA-1A3F385FDF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66" creationId="{1C5B25C9-F199-FB15-4C3E-9A96F289E1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67" creationId="{487CE14E-E75D-9D37-7702-9D8CE6BB5B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68" creationId="{07FC7C67-8EB0-6A93-58FC-884334333D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69" creationId="{4F5F5F56-AAC6-A9DD-853A-260B98E692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70" creationId="{495917D0-3CAA-615C-272B-CEEAD257DFA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71" creationId="{9A8F1A3A-78C0-CCEB-181F-B2C567E528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72" creationId="{B051EC14-42B0-39FF-E887-839F07DA2B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73" creationId="{DF70BEDE-43F8-8C4D-E039-38A4A03A1B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74" creationId="{D91D7EFD-3EB5-38DE-F4E9-FAED4BD4D6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76" creationId="{98040C02-B048-DBCD-2489-E7D7718B61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78" creationId="{B55A1E54-A628-3EA3-A8BE-C297D15BC9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79" creationId="{84D7446C-FFD9-DAC2-758D-1EC84D0CC0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80" creationId="{3970F5B9-EB42-7C03-0D70-9FE5AE859E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81" creationId="{5D1EF30B-04EC-A45F-D918-7457AA3E09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82" creationId="{96C9C653-12DF-712E-C4AE-1FB4120EA1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83" creationId="{1909A60C-040C-513D-D56B-C29B699213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84" creationId="{59399247-4EFC-91D9-749A-3E24409AFA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85" creationId="{33AC8044-8964-0143-B5A8-E420AC1C36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86" creationId="{73CA00CC-92C5-5B8F-904A-CD3DD2529B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87" creationId="{32E6FB7E-8020-81C3-525C-412EE8AECF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88" creationId="{4B24D116-160F-DB1B-71AB-EFF4BB0C6A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89" creationId="{7C5E838A-161F-7E1F-3D7D-E474E8838C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90" creationId="{D2131D73-0A7B-38F5-81C3-FAC3AE44D1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91" creationId="{956ED24A-8A36-00DA-8505-A061BE2D6D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92" creationId="{5518F308-19A1-CD7C-EA74-388FDAE950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93" creationId="{C1CE4787-A168-435A-A6FD-10809C3D9D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94" creationId="{88F2E773-B71B-1E9D-A430-6D644FE373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95" creationId="{8438CAED-3550-2903-4DF5-72F04A99CE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96" creationId="{FCC32CA4-9E28-67EF-63BE-730BD52ED1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97" creationId="{82C3D87C-A896-4F32-2427-8406D0F544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98" creationId="{5D4CB323-7333-376C-53BB-E5C41683C6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899" creationId="{99494398-6B2A-D467-A1E2-C07E70619D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00" creationId="{D7C47DB1-5A8A-03FD-F343-72F3ED56E7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01" creationId="{3775CCA9-8F02-8CB5-7E73-10DFF1ECFD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02" creationId="{15BEF961-E1AD-326C-EABA-071A1E1E58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03" creationId="{9C46AF28-0DAC-CFC1-BBFF-5D923164CE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04" creationId="{23DE52DC-DA9F-EF71-E0A2-08F47F08CC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05" creationId="{D032C1C4-5243-E18B-7A86-B7EF89D9F1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06" creationId="{EDFB7F3B-B3AF-D08E-8599-5335C4FBAC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07" creationId="{A42B2020-7638-F438-DA57-A3931671B7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08" creationId="{8E0F8F08-D7E0-D89D-DAA3-DB387EA030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09" creationId="{FCF63A35-1182-868B-E07A-6E4A64ADF9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10" creationId="{9AE5A0FB-6CAA-9BE3-4D85-058D6FA905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11" creationId="{46CE79EB-F6C8-2277-115D-366C4B3390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12" creationId="{E5917EBA-E8BF-B87A-EBA7-AD13EA8CC3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13" creationId="{54B5A6DF-409F-1B15-5CB3-46F61B10CC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14" creationId="{3CE65C81-B1BA-CB45-C94F-173BD59D29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15" creationId="{1A55B5A4-DA5F-A589-8A49-4F8184D44F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16" creationId="{AD8BB6E2-1CA0-DFEC-C292-FE674C37EE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17" creationId="{6F05DE2E-4B6F-087B-3C84-0B9BB9426B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18" creationId="{9616C5AD-F624-9444-B518-D720D8EE38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19" creationId="{7805A622-D40A-8061-E353-172B9ED8A8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20" creationId="{DA36CA60-8BE3-0AA9-ACD9-F97BB221DB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21" creationId="{E8AB0D27-3107-B1D9-7DE8-7F552DBE6D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22" creationId="{CFB5C744-3493-E223-4AF3-4F961C25CB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23" creationId="{197BB3E6-C418-9FBE-3085-70AE921528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24" creationId="{BB524EC7-DF6F-0D7E-124C-70A2AF1D27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25" creationId="{657E5486-0FD5-C859-E1AE-6CFF9CE2D9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26" creationId="{86DDB569-33B3-4449-E7B7-7CA6C40035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27" creationId="{80AFF290-A4C1-3974-06A1-C70BB5B349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28" creationId="{0CA8E96D-E430-CDC8-7C94-008C524FEB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29" creationId="{D0DE43A7-F7C7-2ABA-D5DF-9E3A0E7DDE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30" creationId="{963EB1D7-D2B8-D401-8408-308D340A3C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31" creationId="{4A4FABD9-D652-5B14-BBAB-E2227695AD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32" creationId="{3891E38B-C37C-4975-0C2A-BCC0522D97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33" creationId="{4DAB4CEC-04C5-A485-405F-1E2F5499EF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34" creationId="{82735975-9CEA-4D02-6B96-5EDA1CE849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35" creationId="{1996218B-07F9-CD41-B5EB-34AE698F37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36" creationId="{9190D8FE-D8F0-B557-21AC-C6DD70E74C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37" creationId="{4DCB8F05-2947-7578-F221-90056F29EE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38" creationId="{FCDAB3E4-2D79-5D5A-2E77-6233AEFFCC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39" creationId="{37B4B544-5172-EC00-C4CB-598D029F4A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40" creationId="{F0822D37-D074-CEFA-FA5F-FD2C7FB334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41" creationId="{FD7D1C8C-AC28-3A2A-055B-ABFDAC6868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42" creationId="{666218C3-9CCE-79E6-A22D-0310742973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43" creationId="{B54E9F4E-7825-E595-208B-9EEE97AD6D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44" creationId="{95DDF516-E8D8-271F-9694-DD3C15739A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45" creationId="{1E1544D5-501A-22F7-F8AB-96609BBB90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46" creationId="{1F2C18B4-C627-4958-1E9C-D8671F4B28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47" creationId="{8B3A078D-6066-57EB-8343-0CAE481382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48" creationId="{09649B7E-7708-A394-A9F2-0FC24DA9E1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49" creationId="{9CAB0D53-FDD5-C755-7E78-669FD90F9B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50" creationId="{15F6FA62-B4A0-858F-7A5D-6C82F82217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51" creationId="{ABD6A464-FF4B-E997-BF15-C586648C9B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52" creationId="{F2B2FFCB-9A6C-A608-A1FB-55FA963DA5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53" creationId="{D9743D2E-9E5A-FAB6-21C5-625468E0A9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54" creationId="{099248F7-0E6D-EA36-4956-77541D77F5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55" creationId="{B244F835-3EE6-1FE5-E093-7A23BDED37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56" creationId="{CF2FF5EF-2767-5C98-0AE9-DF42B3D218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57" creationId="{E68EA53B-7B11-BA3C-D016-90988BD96A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58" creationId="{EEDF0D30-CAC8-AE22-689A-3B759E9DE1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59" creationId="{57A35FCF-2955-54B6-6C19-888E8AE5E4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60" creationId="{52334E68-F14B-F21F-21BF-2677C36F27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61" creationId="{BDA569AC-57AD-95E3-982E-6781ED7984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62" creationId="{AF5D5C8E-804C-81FC-8D19-8B7F30C947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63" creationId="{1DE99394-973C-C268-8E48-092EF08468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64" creationId="{C24FE981-A7EB-76E5-3BCC-59F211BB13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65" creationId="{DB477E4A-ACA1-35B5-C3F8-053FA0E3EC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66" creationId="{702ADF72-CA5C-8C6F-918D-EDF4B959B7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67" creationId="{202F7231-4AC3-5DBC-D5E2-966656B5CF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68" creationId="{FD6249BD-6601-D5E1-2F98-DB7BD8B6F7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69" creationId="{7E95908C-4148-F74C-5911-75C2F3D314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70" creationId="{D350CF64-00F0-DF55-E440-DF5210E480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71" creationId="{5D205BF0-15A6-E1DB-8D47-E60368796D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72" creationId="{F0342686-F910-BC32-7DA0-EC20074D90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73" creationId="{3E065677-0254-A292-9E5E-7CA1C1CBC3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74" creationId="{A11F0B6C-4992-C2AA-CB71-0EA85BA219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75" creationId="{A9F63A44-7C6C-6461-9A94-AD0588089A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76" creationId="{0CFEE33D-8B9C-1E98-A71E-0CDC9AB6A1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77" creationId="{6DCD48F9-8613-C0AE-9990-7F9068523F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78" creationId="{F53103AC-D4D5-FC9C-EFA0-19BA9CEA4A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79" creationId="{CB1D48B6-1D31-F38D-8FF0-4A35C7C359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80" creationId="{70A9091A-FB0C-2779-7370-B1956F5F37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81" creationId="{1EF62245-C172-8C74-CB9F-49F59F4F20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82" creationId="{FC991357-EC51-3423-B080-C3AE3E6BCB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83" creationId="{6CE84A87-5B9D-6813-1D52-DA6B50AB5A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84" creationId="{CCBE300A-CB1B-AC72-E447-266CBC6140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85" creationId="{F5F7BA7A-5980-B921-EAE0-6536458101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86" creationId="{B5048A2F-3562-E5A2-EDAD-B82D0486E2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87" creationId="{DC061AF3-43FE-D57E-2316-79B97965A5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88" creationId="{8A032D75-E453-9C8C-EFF5-64693308C4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89" creationId="{7FAE3B0F-5E7C-BE27-B680-91C388057E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90" creationId="{BD6ECF04-AD61-61FE-939D-4722811CCB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91" creationId="{152DAC18-FF95-0AFA-8B7E-B1838D31D5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92" creationId="{FDBD4253-BCC7-33CC-EB24-305DD4BE6C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93" creationId="{B0E46F6F-4038-3045-171D-B600CFC7FE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94" creationId="{51F1A048-C46E-E038-89CB-A05436E13E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95" creationId="{F8C6398E-4D25-548E-E671-98E7AC6379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96" creationId="{1134ACD6-89C5-FBB1-6A42-7BF03A14FE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97" creationId="{3BC27FB6-300E-E0EC-9B73-4B8789632C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98" creationId="{A081D6F7-3B58-4BBD-2664-12E571A8F5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4999" creationId="{7384D0FD-C781-45AF-0E22-8AE2949F85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01" creationId="{104D4391-8AD3-97E8-9C04-0BF11FE949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03" creationId="{90AF7289-471D-8E2E-7BED-E5BD3DCB5D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04" creationId="{32D39506-D2D9-5B55-B395-AFF87E71DC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05" creationId="{460E59E7-E3B0-9007-6C24-47E8A374AF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06" creationId="{4EB8CFDD-A625-F0F5-E12D-A721BACDFB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07" creationId="{19C1A769-CD14-B267-7417-10E1BDF5DF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08" creationId="{F387405D-DFF7-13C9-43A7-EF43A29C81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09" creationId="{31D323F0-90A8-A569-8C11-745875860D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10" creationId="{877F66DE-1D3A-899C-8F5C-95F1091AE5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11" creationId="{955D4C86-F8D9-36B6-5280-5C827B1C82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12" creationId="{448064F4-7123-98C2-EE42-4F2225935E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13" creationId="{8EE73C50-F891-6580-E278-0AFE181673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14" creationId="{97A68902-B248-F489-16CE-7D83A19596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15" creationId="{7BF1A13C-541D-8796-E46B-922B7EE1A2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16" creationId="{0D46ACD6-4A6A-A8BD-A35F-E0C3ED3C33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17" creationId="{D652B7F2-C219-E1F7-1958-0E1D043D02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18" creationId="{C436305F-0C04-33C5-5CDA-DB9187C028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19" creationId="{C295E279-A6EA-53F4-3E31-F60E11A173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20" creationId="{FAD36BEB-2064-721A-9A1E-189A11BA46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21" creationId="{B8B7C44D-EEBE-C793-3D5C-F7DD712DDB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22" creationId="{F2AFA3A6-2A69-8786-890A-8FCD9EF556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23" creationId="{FC22BA3B-4211-5A36-0616-EC1F697E2D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24" creationId="{1883CBB7-FBC5-C68B-945C-23B562E055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25" creationId="{CE90260E-F92F-A995-2E6B-48B8A9E7CA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26" creationId="{54327DC5-244A-1DDD-6D3F-3226925B01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27" creationId="{E2B6B55D-F5D1-5B7D-DCC4-937E9E036C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28" creationId="{CB01B25E-D4D7-6F73-F4C8-771FBB3E5D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29" creationId="{746042ED-BF8D-9E35-A42E-241599EF6C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30" creationId="{8597748C-ECA7-4CC9-F564-4B45D231D2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31" creationId="{E8C7F395-A578-883C-AE45-ED857060BD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32" creationId="{6F2F7FBB-A4B9-2B0F-DB8D-8C6817A65B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33" creationId="{A180BC85-8FBA-1B05-471A-A7BA211FC3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34" creationId="{87D71ED0-E024-FA3D-3FFB-6230DFA9FC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35" creationId="{DE933379-6BDC-42EE-2BFF-B5F169E414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36" creationId="{C7451D58-B4E1-1188-45CA-6ADDBA6504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37" creationId="{9E6AC499-5A58-4288-7B2E-C055DA81E4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38" creationId="{E0410DEC-0C7D-6F14-04B2-5268567789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39" creationId="{B0B0AB80-9D64-298A-E906-091CEB470B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40" creationId="{A3045D8F-9BCA-875B-15DA-9B22D58306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41" creationId="{3EF0553A-AFAF-D31C-ACAA-F776A53C85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42" creationId="{3113B1D6-C170-75D7-E42C-C1B72E3FA8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43" creationId="{BDA73A53-7E22-8A48-2F44-D9FDC43807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44" creationId="{AA47B576-8790-BCFB-3259-FF32DEB9BF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45" creationId="{30C3AA30-9496-776B-C7C2-DF3528FB02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46" creationId="{725ACADA-9975-B893-45D9-832A92898B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47" creationId="{815ACB92-98CA-9B9C-423C-60E0614072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48" creationId="{465C2797-0E2A-9B4B-8FB5-BA7807B83E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49" creationId="{3BAD7018-F9B4-0F44-9AF6-1CB6386B94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50" creationId="{DD084EDB-9392-B88B-86B4-CC65F2A19B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51" creationId="{1B596387-2FA2-FC54-9D2A-31F76E19BB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52" creationId="{3B0F704B-53CC-221A-8639-ABA6BB4581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53" creationId="{B12B8B2B-4F08-99EF-3D56-6DFD5A9942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54" creationId="{7CDD2218-15AD-7FDE-5685-BBD01E81F1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55" creationId="{4C318E92-8B4B-E988-206E-A718451CBA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56" creationId="{7D2CC26F-7003-CFE1-9068-8E0633C3A15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57" creationId="{AEC5A53D-D573-28DF-F053-F4BB415ACF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58" creationId="{05C118F4-E091-3417-15BA-417B1BDFF2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59" creationId="{56D46EA0-D5F5-E090-298D-4B2E5AC658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60" creationId="{7F02C230-89D2-3A99-D1E2-97722F5330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61" creationId="{580DAC9C-F7AE-4599-0D13-5EDA9D4CB6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62" creationId="{3369106D-9E59-5AF2-1167-A1B28332F9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63" creationId="{F3B38D2D-FB81-9B2B-90F7-1ADF268FDB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64" creationId="{0B216904-E9F6-B531-EFA7-27F1BFA299A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65" creationId="{BAF5D98C-622D-9A15-209C-10BC1BF56C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66" creationId="{6394F5E4-A699-1882-3F5B-DA9722E9F6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67" creationId="{8CB14F3C-8F5D-A847-DAF8-19A27E74DC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68" creationId="{89F978B6-70C5-793D-DC2B-E427342FD0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69" creationId="{E2E111DC-588E-2953-FB4E-16A830D7CF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70" creationId="{67624B21-DFA7-3EEF-3AA9-FA7AF19763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71" creationId="{7FA2E325-B2ED-42EA-D0AC-CAE75ED8035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72" creationId="{BD64A110-CEDE-7702-A64C-254AA0BF9F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73" creationId="{6E122580-B9A5-C01F-B075-996D98485E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74" creationId="{B98ABD63-4285-2A98-C269-09BFEED47D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75" creationId="{B2FC4D2F-930C-D104-9C9A-2CED9CCA62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76" creationId="{7C36C897-6624-95D7-C2E7-D424010412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77" creationId="{F85D8C19-DE1E-5CE9-747E-019F2DBAE3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78" creationId="{182AC12A-083D-9AFD-8C35-E8E5214000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79" creationId="{A3A9D80E-E267-FBB1-AE32-DBA0461D84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80" creationId="{49A1C48F-52B6-E9F9-2CBF-52B117127C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81" creationId="{D1201D8D-C9C9-40CF-B2ED-EDDFB01EAB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82" creationId="{9EBFBE8F-CA53-852A-5171-18EF3A5117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83" creationId="{C76916E0-64F8-C3B7-18D4-378B237BE3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84" creationId="{6F5F022F-D27A-2EEA-4367-AE2ABBBEE4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85" creationId="{540F1946-E4C5-ED33-1C21-F1D59D593B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86" creationId="{FD710972-9581-71DA-5042-2F1574B5FE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87" creationId="{034B31EB-B999-3440-F828-6E2E7E2045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88" creationId="{0A7EDB25-1C72-4AD2-5568-B1562349AA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89" creationId="{26B54B31-5214-A178-0B93-C4378D4C60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90" creationId="{3EDFCD63-8296-E899-06E1-EA3A90D667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91" creationId="{FEFF7E2F-DA55-0C01-EADD-A585F18877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92" creationId="{4EA5059C-DACD-335B-2EC9-17426F60EF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93" creationId="{D7F47802-1080-01A8-B545-A49CFEF650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94" creationId="{A9CCF797-F880-A608-18F1-408619D5F3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95" creationId="{FF58732B-B242-99F9-E17C-62CDC16E7D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96" creationId="{293A5D58-5F03-1676-2654-E705B2DEB0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97" creationId="{5C3674B6-6737-04B5-56FD-8D0FE1CFAD5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98" creationId="{31E5038F-FBE6-E20F-CA97-DAD1A5A1F1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099" creationId="{F0D6EF06-D320-7DF9-5B69-26166FC583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00" creationId="{DAB5F594-80CA-890E-C535-7820068CA0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01" creationId="{B4031705-FADB-2752-B0DE-DDCFD746FD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02" creationId="{C9792876-AA7C-1A3D-A677-3237F78232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03" creationId="{1B88CD32-F861-A19E-F13D-BBF5B14975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04" creationId="{4FAB0452-AC44-D495-46E0-A0345D3E3D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05" creationId="{F715A3B9-74AE-AB89-8D50-3E8CC2CBFB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06" creationId="{6514BC75-2BA1-2C1C-844E-7A98A515C1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07" creationId="{B36EC6E6-BA58-1BDE-D49E-73B81F26DD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08" creationId="{E13F94F9-76D8-94EC-1338-B417D6A6F6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09" creationId="{5FE1E6F1-F1D8-6650-DA99-BE86F3F450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10" creationId="{8D67F3C6-D8DC-37D6-5865-FD6F53BDC3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11" creationId="{69D0B0CB-E142-4A8B-BDA6-9892821BEC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12" creationId="{65DF69AB-42C4-57BB-EE54-485E722298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13" creationId="{0EA7E05E-AF45-D7B8-E934-61E75279D5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14" creationId="{E6FF125A-8BED-30EB-72C2-7B64613D2C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15" creationId="{7042E1CE-63EA-EBF0-C791-4EB4DE8B29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16" creationId="{220E947B-4BA6-76D4-845D-4CF5576DBB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17" creationId="{79E61D29-1B9F-E6BE-C3FB-17FADEE975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18" creationId="{3250A5CF-580D-A6B6-38EA-431935746C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19" creationId="{81A36135-24A7-10A3-D811-7304B3EAF2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20" creationId="{43C7220A-D198-8A79-1298-2AC5D3355E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21" creationId="{83EFC74C-007A-B7A1-6893-809F94FF13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22" creationId="{6AD45668-0973-3C15-E3F1-EA842A4AC1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23" creationId="{6D2FEA81-1DBB-8E9D-B37C-0546D5A106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24" creationId="{15D18A59-0551-FDFA-2CAE-A24056F5E7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26" creationId="{04BA85BD-A367-4A8E-E0EA-A7604333DB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28" creationId="{1B6DF97E-EC72-83B6-FB40-BE9E7DAB55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30" creationId="{EDDAB50F-0D61-5C02-B6DC-1F96ACC08B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31" creationId="{6DCE7A19-F94E-ACC2-717B-5D6AB6E36E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32" creationId="{704CA73E-9B13-2E14-CAA6-E93A1B2179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33" creationId="{6A646AF3-4E44-71CC-84E1-0958F2FB7B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34" creationId="{89A0D379-8324-1D78-C4B0-DE3DE3E25D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35" creationId="{8B5F9E41-CA0E-2901-E964-F348CD5B83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36" creationId="{125A4B00-E2D8-5D73-ECAE-5B028BD6E8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37" creationId="{EE78A5A2-6B44-5A55-999D-395D8A294E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38" creationId="{BFA3E3DD-08C8-A9ED-0FA6-A46C964692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39" creationId="{0379D429-6E36-B4C8-1966-1008D0547F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40" creationId="{AD5751CB-AEA0-CC1E-A599-8394C5A31E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41" creationId="{3D13B8A1-7B77-CB00-BF5C-7808C873DD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42" creationId="{4338F681-52CC-CA0B-BDD2-E33D4FCC5A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43" creationId="{DA112068-C6DB-862F-201A-644AA6DA1D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44" creationId="{D42666D1-DCF9-BE46-236A-268D25E738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45" creationId="{08EBC642-986B-37B1-B7FE-CAF258DEC0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46" creationId="{9E56A60F-5D11-32C7-6491-CBCBE321DE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47" creationId="{8A403629-E1A2-ED6B-78F4-DB8AF65D86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48" creationId="{587771ED-4437-B4AC-12EB-5236F40D8F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49" creationId="{B2E71122-E055-1165-AC3D-C14A8E452F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50" creationId="{AAE6AEE7-1519-F0CC-BAA2-1A84DC24FA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51" creationId="{72F9074E-E23B-20CE-03B5-C08C1E1EB5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52" creationId="{5ED1AEA2-0EB0-9BB5-0DB8-4B2625F3D8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53" creationId="{218E472C-21E5-F260-4D19-352514946A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54" creationId="{B6962DAB-C512-0513-2B25-430FDB0D69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55" creationId="{1DB5AC91-C7B4-884B-34D0-538A254E54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56" creationId="{4A1E7A06-40D2-9403-D62E-81257FE68E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57" creationId="{C7CB8220-199E-A1A3-969D-72D0F370B0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58" creationId="{DDC39D7C-01FE-47F9-5CB6-74BEC50329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59" creationId="{B697896B-156D-5723-0125-A6A89524BD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60" creationId="{2ECC5F8F-18F4-1369-0A00-52E24B3286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61" creationId="{7C05F0EE-50A0-AD15-8CFA-8B660DB634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62" creationId="{C525CAAC-A697-748E-1A82-87D132B1F5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63" creationId="{2895582C-9430-1F4E-550A-D525CDE30E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64" creationId="{8F389072-1A37-BBDF-DEC0-3A8804EF0D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65" creationId="{FBFE5376-B32E-D22F-9A77-607318868F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66" creationId="{85DF44B7-FDFE-A9CD-E579-1B207238D2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67" creationId="{C7D50057-3A8B-A249-58DA-F49AD7CF2C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68" creationId="{2A191D03-868E-7394-F919-037AF13CE9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69" creationId="{780D3F09-3850-BFD9-9936-C206519D95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70" creationId="{0B101BAA-696A-C3E0-8CB6-048C127F33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71" creationId="{02F05D40-E33D-1FAD-9019-7DE2188258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72" creationId="{78901CCB-43B6-94AA-048D-F0ED29501B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73" creationId="{067A3FF4-CA8E-4EAF-BBC9-286B1EE6DE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74" creationId="{31D9015E-7107-C971-2BC1-006323156B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75" creationId="{7404B007-58E2-4A93-0B0E-2BEB08664A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76" creationId="{02844678-0EE4-0A7B-A57D-B2877AE7ED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77" creationId="{EBF169D9-9A01-8454-FDC3-ABB6522566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78" creationId="{0C582CDE-33DE-C0A3-B2C5-FA7A46F5A0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79" creationId="{2B2AE5B3-566F-63B9-8CE1-A6C5E02880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80" creationId="{428E37C5-85BC-3B05-F57B-F45643712F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81" creationId="{708A7919-9401-62D4-1206-D80AE8404F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82" creationId="{0D6E821A-A7AE-BDC2-ED41-87F34C569D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83" creationId="{842DBDC0-3CBA-251F-E754-5D18E43B48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84" creationId="{721131D0-3CAD-3F66-D058-2A43E0DCF3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85" creationId="{4E9DEF00-7BFF-A3F0-60A3-3C10EE916F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86" creationId="{CBFAB33B-EE83-F9A7-0E03-F36E9FA97D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87" creationId="{6A4CF04E-F667-C0CE-C042-A5A17F8CE8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88" creationId="{5A5A7DEB-FF2F-06E7-1A07-AD816085C7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89" creationId="{C68A89EE-E147-840F-E1C7-4B047281BF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90" creationId="{04EC608B-BEB4-DED8-A3AC-E5FB7C943C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91" creationId="{7FD42670-6C1C-8313-6310-313B423125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92" creationId="{A9770D65-5CEF-70AD-1EAB-D03481FA5C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93" creationId="{5AC1242C-8EEF-2278-E1BF-1941EA603C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94" creationId="{62C17AA9-7C08-8E5E-D568-3BEB9684EC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95" creationId="{4B1749EE-A8AB-5CC0-8CAE-D7BF3CE534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96" creationId="{A2A0B67B-F6D7-05EC-0C04-F92F8161C9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97" creationId="{2E4CAF71-791D-455F-ECB5-550553FB3E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98" creationId="{8C89ED4D-04BF-CC53-A0CB-614D5933D9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199" creationId="{574F446C-3940-1256-0F40-87EF4C992C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00" creationId="{2F8B37EC-C0EE-A511-CE82-08541B12D6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01" creationId="{4135FCCE-EF11-617C-5CC8-9373225559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02" creationId="{CB1023D1-7AB2-B2A6-28D4-5FE706F6B4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03" creationId="{BB181D35-D7B2-5424-2D33-47DB9E5FC5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04" creationId="{EEA68768-330F-0164-8140-851B37D732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05" creationId="{4C15BDBE-5338-C3B6-BC5C-64B09C4D6E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06" creationId="{E450B747-B42E-7A79-3FEB-88284A050B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07" creationId="{1060BCC3-1D53-D704-09A8-FBE8667201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08" creationId="{7C21FF44-137A-7285-AAE5-4E45E082CA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09" creationId="{5B29CEE4-284E-C46C-2B29-C4146C5B83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10" creationId="{2FB8CBA0-9DC6-54D3-1939-5FD2A4B1D5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11" creationId="{56F9A594-F9C8-6052-3B56-12D6EC3A6B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12" creationId="{CF4C185F-700D-A1BB-FABC-5A63424821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13" creationId="{DA6F6E1B-EFAC-C056-0E71-2A7B2C35E4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14" creationId="{B2A8757F-A16D-AE8F-79E9-4CB9B08FAD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15" creationId="{EA425991-30DB-7D68-58F3-08A7DF9209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16" creationId="{3D744FDF-482E-5FC9-E59D-8C5E9AF611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17" creationId="{FE8E488B-74E8-CC1F-747A-FF8B2D9BC3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18" creationId="{95BC1DAA-8684-5F35-7D45-FC5E91E0BD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19" creationId="{92EDA6C7-523D-BB8E-55FC-D08B4285E9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20" creationId="{AB3CB58D-43ED-5444-64CF-EF8F3D69BF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21" creationId="{95ECF1A5-2F44-718F-58F1-569738FD43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22" creationId="{6B82A251-1944-DA91-99FE-666A8DB40C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23" creationId="{604B706D-F7F5-AAFF-0232-8270A5AD19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24" creationId="{EC2AD2A9-B994-2C8D-DA7D-8BD0640195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25" creationId="{A2DED6FA-E036-0507-37F1-9DA6119EA5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26" creationId="{E4B957AB-36BA-6BA9-479D-09B994720F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27" creationId="{E7414CB5-8BCF-091F-481B-852186C95E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28" creationId="{CB4CC713-133A-0D6E-1AFF-6FEE27D2B0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29" creationId="{4FB1B212-546A-7CED-8751-E7AB27AC76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30" creationId="{6CBA4BAF-421D-63A1-FE8E-4F9E601CE7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31" creationId="{8C9A8908-47D6-646F-E9AE-52ABB74BFE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32" creationId="{939B8E64-26B6-8A22-9EBC-7360CB9F15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33" creationId="{8535F614-04AD-FDCE-B4D6-1D32DA5D5F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34" creationId="{1C481746-38B1-9A7B-828E-ACCBDB04F2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35" creationId="{C3B3CF7A-8B55-4973-B53A-77BFECE92A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36" creationId="{90A13E95-9D2F-ABDB-C313-18139DF6A9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37" creationId="{C240105F-5F4C-9EAA-1542-60FDB24646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38" creationId="{686EF4A3-326B-FE2F-C4ED-D1716F36AF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39" creationId="{9EF8FB6B-1DFB-D843-7E21-D3B5D43135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40" creationId="{31ABBBB6-6D49-C122-C4E5-55FCE990FF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41" creationId="{8DD504DB-1FD4-A1FF-F0BA-7EBF10CC1E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42" creationId="{6101698D-4FAD-53F6-9FA4-DEC6210079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43" creationId="{A1DDD906-287C-4CBC-C7B7-4D7A9547E0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44" creationId="{E35B63B9-11A7-0886-86EE-25805AFDF8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45" creationId="{24F2E7A6-813F-4375-3F16-B9A63FEB35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46" creationId="{E1D498B8-02EA-BE0F-34AA-ED0BD5EB66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47" creationId="{DD92AD24-18B2-59B2-A37E-197C4EA565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48" creationId="{3097AFC6-D52E-599D-D3EC-F25070C3A0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49" creationId="{0B523D03-2F02-986C-4AD3-AA460ED3E4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50" creationId="{3EEB3C5D-167C-157F-A90B-DFD6B2A245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51" creationId="{1DE23951-C2C9-4D98-1C83-8A4AB3A500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52" creationId="{2426A936-A414-0A16-601D-D1E9B44899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54" creationId="{961A393A-30B2-ABC1-A678-D99EEA9DBF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55" creationId="{B6F3B6F4-D89A-8405-CDDF-3F111B3444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56" creationId="{47EF08E2-CECD-920B-6AB9-AC56290E7C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57" creationId="{EC6AF96B-F7CA-02A1-C3FD-66EEBDC0BF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58" creationId="{473D16E2-25B4-1C92-A608-AE7E1EDFB5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59" creationId="{9297D51E-7039-F6B3-F771-3F07DB7BE8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60" creationId="{6EFDF3EB-FBDF-DB25-6755-D735161B8A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61" creationId="{DBBE92F7-97D0-EC43-0659-A6EF940F51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62" creationId="{AC14D641-D011-1EF4-7910-786FF9EFCA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63" creationId="{FCA26B36-FDA9-764A-4B2C-A6607233EC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64" creationId="{4FB58548-0251-5D02-B25A-2756FBD12E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65" creationId="{C1D51448-9CD7-5414-9603-D4E4EDD1A9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66" creationId="{C06CFB91-D424-0DA5-AE6C-AD857A2C45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67" creationId="{892EE01F-E9D5-B631-DD2A-E97720BEE4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68" creationId="{2207B02A-6BA8-E8F6-AD7A-A7568B24AB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69" creationId="{A42D72EF-7CCE-6454-96A3-E9018087F2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70" creationId="{D0F10D13-E975-CE47-AA22-3648B52E64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71" creationId="{85C51DE5-FAB8-17DA-3F8D-76BECC9EC1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72" creationId="{5FB0E52A-AFCB-31C7-0678-12C3109FB5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73" creationId="{87CFBA59-EB35-4609-B328-BFB3A54B74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74" creationId="{3C47EBCA-87AA-DCA0-7DC5-8D46472517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75" creationId="{4D1C6A05-1E9D-31BF-EC9E-071A8E66A0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76" creationId="{8C49C3B1-F587-61E4-5DA2-EF4F29A736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77" creationId="{482CC7DC-7CA1-5EE4-6685-6EE71280E1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78" creationId="{FDB36DA2-124B-C976-072C-1A2FA13A84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79" creationId="{7151AC33-00DE-3756-A45B-BEA99D0FAF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80" creationId="{E38F46C3-69E3-8119-11EE-00620CF5FC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81" creationId="{B0537E34-AF07-BAD3-13A3-DA09B7D06B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82" creationId="{DEE1FD75-4BD3-A3B7-C8DB-F357C92DF8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83" creationId="{DCF2AE38-83AB-CCCE-1CB3-CAF7C1B420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84" creationId="{4B5C9B5A-B56B-752C-2F2D-0AAC1442BA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85" creationId="{9A9B7316-102C-6E73-DF42-62DABD9214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86" creationId="{44D1414B-6154-034C-5E67-1A0B4D88E5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87" creationId="{1D4D2794-8FA1-DDBC-8E3F-60CF0D1EE0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88" creationId="{D6B4CF05-6EBE-E0B4-A22C-B6682FE793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89" creationId="{A2DFE972-27BD-A864-C8BC-6E9C3B929A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90" creationId="{FA54E258-803E-EC43-5FE1-5DD33C480F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91" creationId="{BA0656E4-235D-B768-338E-10BE2B73D0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92" creationId="{30ED8358-F763-9D84-2A08-71446B11BD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93" creationId="{CE778854-DC3C-8928-015A-9C90F4B739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94" creationId="{F5323DE6-5352-0A72-C7FA-AFD767EE7D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95" creationId="{5EA22880-A7A4-7A40-3840-222B428E06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96" creationId="{F640CAAA-3D13-6653-7694-58BC9E43FE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97" creationId="{774AEC86-4C69-1A35-3340-CDD9FB59DF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98" creationId="{5116C2A3-AEFF-BE0C-E554-D770170E6B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299" creationId="{2F686291-A5CE-8A68-4FE5-385B9A1B3D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00" creationId="{E38272EE-C8EC-761B-42DE-D51C59A98A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01" creationId="{6FFB5D4E-5B14-E91A-5843-1825F53D5F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02" creationId="{F940CCA8-B52C-3BFD-6E24-7631C5111F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03" creationId="{373F4B95-2601-0344-A3CE-69EA48433A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04" creationId="{9C884602-330A-8E06-B5AE-C3BE68FF85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05" creationId="{E5A48669-2929-9E4B-348D-97CEC726D0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06" creationId="{3D91B8A7-1B32-3005-16D2-4D3C2753FA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07" creationId="{C4360F00-C403-61D6-325F-CCC70A5FB6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08" creationId="{29250413-BCB4-1C6B-394D-6B690C8DF3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09" creationId="{DA8CD3C3-D056-26DF-6B0A-7A23D86B99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10" creationId="{CDD9E175-0152-6234-4B6F-A909F8BD85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11" creationId="{6F85C2DB-3EE8-CAA9-EA9A-FD620B620B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12" creationId="{C471139E-E92A-1869-E0D5-D2350DAAE5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13" creationId="{1C7CEDFE-880F-CD50-476C-EFC75420D0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14" creationId="{2A1B6A94-6748-AF0A-D33B-28870FCE08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15" creationId="{1CD9DADC-71C5-C75A-1CBD-3AEF393C4E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16" creationId="{B5C4FC05-D4A9-80A1-CECC-0A1334F28F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17" creationId="{31FC315F-8EE4-3736-2D27-A8B767C40F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18" creationId="{BFA26DA0-03BE-E38D-99A5-672F6FF870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19" creationId="{BA5B7415-0047-5540-CBA4-6D550EC31D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20" creationId="{8C98BAED-5298-85F6-BCF0-38049E9667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21" creationId="{C6D3799E-B8BC-3EEB-8FAF-302B51D61D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22" creationId="{21CC9AAF-7815-5B53-3CA9-FD81E77805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23" creationId="{348D0398-86EE-962C-84C5-5CD563A1C5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24" creationId="{3FB097DA-DC0E-2661-E8D3-6D2AC390EE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25" creationId="{3C8992BA-8321-3F97-B97C-AC6BE9D054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26" creationId="{41BD5AFA-D58B-1C46-E7E8-F1C214E999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27" creationId="{6F1C0A9D-C9A5-06D9-A7B8-BF774775FF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28" creationId="{8A098F70-35A3-C343-9100-DF3B88E8BA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29" creationId="{4A8E78FB-A4AC-C58F-7784-DCD80ECA63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30" creationId="{957F2C4E-44A2-AB63-2D30-E34298CBEE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31" creationId="{01078765-9809-EE7D-BF23-0B838A15AA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32" creationId="{D99B85F9-9C66-5E9A-2D50-C4D4107F5B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33" creationId="{89D3975B-37EE-CC58-7762-2784D9997B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34" creationId="{9FF33ABF-02DA-7F45-DC9F-C49D2D2B37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35" creationId="{FD8F1044-95CA-81E9-46B3-5E0E9871E9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36" creationId="{6E2C7CC2-459C-736C-A78E-BF4B3D241E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37" creationId="{60077025-0E61-B608-9234-416B07BD8E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38" creationId="{208531E1-29CA-6E4C-7966-379461FCC6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39" creationId="{4BFB8017-6BC5-CF43-94CE-09EC88A417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40" creationId="{AC38178D-EC9D-9BF6-ECBC-FCC8900CAA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41" creationId="{459E166F-F503-E3F1-5967-57459FF653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42" creationId="{450BD8FF-DFDA-01AC-C81D-56507CD410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43" creationId="{5EFBE2C0-048A-E09E-8408-96EB5E9C0E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44" creationId="{A513CD15-5535-3137-662B-5BCCD18663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45" creationId="{1CBC3853-F390-E67A-3108-7F52F09FA1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46" creationId="{1C921B7E-DA22-62BB-1CF8-369216D3C2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47" creationId="{22EE4734-B694-484F-3DD7-04DFD3048E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48" creationId="{2187A633-A6E5-B7E6-67B1-D198726E4A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49" creationId="{129411E4-8CE2-FA4F-FBB6-55CA826183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50" creationId="{C89C8FE6-4342-E4B6-B7A2-2B76E8C16F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51" creationId="{0EF84188-E10F-3D0F-D25B-4917ADCF95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52" creationId="{06C3B690-912F-51CE-CE1F-F0FA115FA2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53" creationId="{1DF3EE7C-A7D0-F2E0-4256-9BF9AD452E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54" creationId="{074E8549-253D-49C7-D1A8-023826037B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55" creationId="{FA2A87B9-E3A6-BDB2-74C6-DBF19C880F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56" creationId="{519EC808-41BE-5C49-3399-ED530C0867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57" creationId="{2A2F7A1A-4985-FB24-F50A-FBD1E95A55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58" creationId="{6D16DAB2-CD83-4513-4917-F7E260E960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59" creationId="{1E70C2F0-0E97-A17D-C210-842FCC59DC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60" creationId="{4A3C35EF-635C-80B5-2FDA-7451B1654A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61" creationId="{0193185A-B632-5FCB-D4DF-5CF99CDFEB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62" creationId="{B08FAC8A-A55F-0836-88D8-D712185846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63" creationId="{5E44A19B-4724-975D-C48C-8576F15138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64" creationId="{87A20239-ECB7-560B-F001-F380BAA1E0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65" creationId="{3A8FB430-9B11-7ABE-8DBD-C7AA920751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66" creationId="{3292966A-6A32-DBB2-D49B-F7A38C7B74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67" creationId="{B600426F-ED18-FA29-BC41-5E15FD4E93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68" creationId="{C5C3BFF7-CE99-997B-E03B-A8041A771F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69" creationId="{3B0CC511-0045-CD26-17F2-4005E315A3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70" creationId="{CB239536-B0EB-F16C-5997-4348347B70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71" creationId="{10537D95-138E-E7CC-6C6C-74BD91E4F3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72" creationId="{BAAA4521-6CF2-8C6D-76BE-8EA6B04710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73" creationId="{7E12F541-519B-F90B-C2DF-3A8CFC23C8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74" creationId="{AD96EC47-293F-41F4-66C0-1A880BCAB7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75" creationId="{6E8ED392-AF08-AE37-CEF5-DE3E70B638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76" creationId="{5150F33B-B447-0B5E-C752-81CC8020E0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78" creationId="{B102C7B4-7207-8DEF-E9E0-4703160458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79" creationId="{29D9C6EB-A3D6-9287-02E1-14F192CA6F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80" creationId="{A9EB1383-D984-21C3-08B9-113B903283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81" creationId="{C4130A29-76EB-B2E0-22F8-5E3884FCDB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82" creationId="{3A448954-A888-C3A2-16F8-D01ECF0F56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83" creationId="{9257D7ED-9280-06B8-B59B-2CF32DD4E0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84" creationId="{8BD188CD-5BFA-3438-90CF-D2AC95AA24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85" creationId="{24D9EFE2-BE5F-97FC-1B78-041DDE3439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86" creationId="{6C9161C1-151A-43C7-CD1C-E0DA4D655F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87" creationId="{2AAFB7EA-408D-2B55-CEF9-6F18B5E668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88" creationId="{F57908AA-E7A5-3460-5B17-F4226AFB3D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89" creationId="{F65CDD1C-317C-BA8E-62BB-4C48BCF1D2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90" creationId="{BBD63B72-0F61-964C-0B8B-9F72D8DE79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91" creationId="{2069CCC4-C532-6BF7-4047-25C73FB924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92" creationId="{18028C3A-3CDC-B678-62E7-7D0FD86258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93" creationId="{5A701941-903C-2A7B-500B-9B318C4BFD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94" creationId="{CB41E57D-B8B6-581B-3B15-E3F107B924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95" creationId="{53997E5C-8714-2470-226B-7E9F694E9E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96" creationId="{C9767422-36E0-7ADB-9335-61094B8DAF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97" creationId="{D39CC02B-B75F-B70D-189B-6A191D2024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98" creationId="{148FD67F-4C24-2129-8577-353DDF7F3C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399" creationId="{3A857327-DF8A-0EB6-0894-5DA1DC24CC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00" creationId="{C76034EE-31C4-6B73-5536-F938BDD6BD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01" creationId="{B530846E-402B-6CCA-3AD9-4F23019312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02" creationId="{ACC3BA66-18FB-E168-F0C2-C8BDCDFA8F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03" creationId="{9B76770F-C570-1A16-49FC-B7DB12854D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04" creationId="{BECEB96D-2510-06EA-70B9-873DD70ACD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05" creationId="{B3FA4BED-F639-0E8E-7C35-3AC5FBC493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06" creationId="{3D93DB6B-A245-7321-028A-728081A0B5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07" creationId="{EC9AFA37-0FE3-D5DD-8393-979A0F2EE5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08" creationId="{90A5B39B-E061-5722-F07F-4D34000BDA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09" creationId="{0DB17964-5F12-8D93-A683-2BA5A4D203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10" creationId="{CC1D1067-0246-4FBB-9239-41D915379D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11" creationId="{31F1FD59-9CF9-446C-5FA2-D5CFAD7317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12" creationId="{F4DB2507-5E79-2A84-F1AB-AC13E298C6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13" creationId="{BEC79409-08FC-86FC-350E-30EE614385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14" creationId="{0810EA77-F7F1-0B73-5962-2ED9686607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15" creationId="{962575DB-9D30-3D88-9518-60BD2C11F2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16" creationId="{3D1519AD-A049-DAB9-3BFE-0D9787D183E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17" creationId="{CEC851A5-C240-540C-6965-FEB3E4EA4B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18" creationId="{8C5EABCA-ED7E-7910-BE06-37EB05799D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19" creationId="{4477F28B-6D3F-B851-E285-C19BA59522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20" creationId="{C619442B-BE87-909E-FBC3-019DDE3EF0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21" creationId="{1AD4516B-13A0-1B62-6E0A-6EA211ED82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22" creationId="{845166CC-9464-94C9-F32E-EEDADCCCE0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23" creationId="{1A549323-D480-B296-D71D-7502D88795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24" creationId="{C99FC88D-013D-73F1-13D3-1F84C7922C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25" creationId="{A29B0525-97A3-5AEC-D21A-D8E0455ADF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26" creationId="{0E8890AC-36E5-6100-8487-8C7DC17017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27" creationId="{01E784A6-8F72-0A33-727C-0CE8EE0B3D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28" creationId="{9F235CFA-E477-8955-C15D-946EF72A88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29" creationId="{BC4D1AD4-24EE-AEBD-A442-2D742ACBF6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30" creationId="{ED5DCFA9-0C03-8FCA-29B8-BF4CD8DE47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31" creationId="{EB1DC255-F000-05AC-5BA1-58D9E4D766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32" creationId="{67F8D2B8-3BE4-D43C-3FF1-3C094BB2AC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33" creationId="{85C613A0-E4E7-FAFB-71A8-EF9DAAB7B8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34" creationId="{3F8B571A-4470-DCB8-0077-AF19F25717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35" creationId="{BE109435-0AA9-DD7C-A3E5-E8BC2FAA67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36" creationId="{623F2B04-0A10-C08D-29B6-7DC283E758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37" creationId="{89A1DBCB-B311-0A23-53D0-F6A5805DB0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38" creationId="{D4EC7AC4-2206-445A-B5C7-24D4903830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39" creationId="{A69F4A63-F7F0-733C-D992-1C9FB13977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40" creationId="{0F329B33-08D8-5100-29BA-C9C0EFF14A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41" creationId="{C79A142B-71E5-F742-2DB4-E3B752CF00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42" creationId="{0812668E-C1D0-F698-79A7-DC9E650F9C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43" creationId="{8BD11F29-1B5C-B833-13A0-7DAEF4E0E6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44" creationId="{A6C778F2-C9C6-F822-87CC-008129A99D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45" creationId="{9B5B9065-CFF9-7EA3-E367-FE88419CB7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46" creationId="{D84867FC-4176-5C85-6FCB-D2518213B3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47" creationId="{92255093-F880-6701-AC4F-25F14160BA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48" creationId="{14DC0DB3-A2EB-A9C7-4296-888DC41BE0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49" creationId="{A30EEA49-0CF0-8E61-A97D-0B9D179EBA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50" creationId="{102484B0-5B01-E045-1E4E-54F7C2A4CA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51" creationId="{4FE9B30D-C08D-A7FE-73B0-F7421BEA7C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52" creationId="{D6CD65F5-DCB8-F286-F7B4-06728D1D97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53" creationId="{830D9637-966B-4B4B-D33D-B7B139AD0B5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54" creationId="{5066F157-65E9-860B-04F5-7FDE633A0B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55" creationId="{E4C0B1AA-7399-AACB-0D7C-AF38850D3E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56" creationId="{D221EEB4-C623-CBC4-18AB-222896411F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57" creationId="{6D439083-6675-80AC-9962-355B9BFA90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58" creationId="{03FABB24-C9DB-D17F-E121-D9718954BA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59" creationId="{80F2BD0D-A4C7-7691-2E4B-8B8B5C3C80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60" creationId="{1DB4A2F8-3549-8682-B67A-CA7D3F54C4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61" creationId="{773ED9FC-F211-F922-5253-1D725D0CFE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62" creationId="{DEDB783F-4A4E-A56A-A1CE-FE2D382BA1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63" creationId="{CE8DDC67-B37F-2906-4B3C-3BAF7987BD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64" creationId="{22755B02-5004-A94C-513B-60C6AF4B73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65" creationId="{1E79BFAA-1111-D0AD-0314-D2F2623659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66" creationId="{E58FF777-E427-0EAE-F0B6-FF797FB8D4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67" creationId="{397B2E5B-D90B-9A78-A3A4-1EA0186EAC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68" creationId="{46E9C19D-862E-2E71-1D1E-19FD50AA8E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69" creationId="{8272B111-2DFC-DFB9-B2A8-0BF20BA3F3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70" creationId="{1E43425C-D9AD-E5D6-2B0F-BB5F8CB66D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71" creationId="{C073A369-ACEB-D276-7DAC-9F4A11BE88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72" creationId="{5E4666B7-C405-ABED-80C0-FA516DF998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73" creationId="{2DCB4AD7-6796-AE4A-BE07-C90BFCA7AD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74" creationId="{8ED9338D-03DB-4AE9-735C-3633346ACD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75" creationId="{21BAFF55-D7C9-EF69-D184-66775C167C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76" creationId="{44BC9A89-B5C8-96A2-F3B0-84A228A8B4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77" creationId="{F7741D7D-A688-F860-4B90-F1D26400F1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78" creationId="{67BEC013-1DE7-9717-775F-23ACD96802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79" creationId="{0853DAB2-D44A-AB79-8374-96FAA87913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80" creationId="{420B5125-B884-E349-F6E9-442E112F52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81" creationId="{8B916734-1501-633B-E4EA-7427391083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82" creationId="{D30C930C-4650-908B-A918-DB354F1C83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83" creationId="{248E2B2D-72F7-F508-90B1-71E8243F2B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84" creationId="{36FEEAF5-3480-5A95-C784-8CB4641FF5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85" creationId="{4A733327-D8A0-8F4A-0969-CCD5843335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86" creationId="{E8354A8E-0EE2-0E38-296D-655D562894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87" creationId="{FE9B5B99-D077-B3A0-99FB-EFC502AFA4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88" creationId="{29ACCEFE-A613-D265-A97B-A40F523C97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89" creationId="{57870DFD-7D5D-717F-F734-0048C0B4D4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90" creationId="{D98468B7-8D62-FD09-9757-75986EF0AC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91" creationId="{698D969E-68AA-05EE-F0A9-CF6146A42B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92" creationId="{95DC4E89-ECE7-4F61-D020-C20BDFAECB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93" creationId="{28F1B0DA-2552-8283-EB2C-7871A767DB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94" creationId="{86A6D527-E208-0366-A065-BC76C14270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95" creationId="{9D364E80-C0F9-577F-943A-F5923490BC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96" creationId="{DD5396A2-EF68-3252-F837-6847E5678C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97" creationId="{257AA3F2-B01D-0772-26B1-AFB65408CB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98" creationId="{8D9E49D1-3AA1-0AA2-244B-D1C0BFD040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499" creationId="{D52F7AF5-382F-3F4D-BD43-3427FAA056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00" creationId="{0CB68392-76E1-EF4F-DFCE-F0BD8D6840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02" creationId="{8058BBBE-B28F-2B54-ACF8-F89B4BACF9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03" creationId="{318E3335-79E8-CC5E-B187-7514DE5FA2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04" creationId="{462047FF-337A-D517-607B-7A41A6DF41E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05" creationId="{5CB19036-E38B-172B-7A8F-54EA7873E4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06" creationId="{BA5B1CE6-E848-44DA-33EA-2CD5CE9B21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07" creationId="{7B9FFD43-9DC2-2E27-A20E-F27F19E4F0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08" creationId="{FB734FC3-7342-E529-9CA7-56154068F5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09" creationId="{FABEFC2A-9C1B-34AE-49C6-995AD755B5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10" creationId="{07551B60-C6AC-B548-69C4-AA6B630D90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11" creationId="{36859944-E3D8-14FE-B501-31397B08D0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12" creationId="{A0BA2564-21A6-A238-750E-9A3EC4B4AB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13" creationId="{9A63F143-27C7-D566-5D74-B3AC5A6107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14" creationId="{6C48040B-E0CF-1470-CEEE-750C39FEA8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15" creationId="{28985C0C-997F-FE68-9BC0-334ABE8536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16" creationId="{449B8C35-DE87-4E0E-3E60-A94B7CC6B25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17" creationId="{799C9FF5-9C95-B4F6-2408-1B7902C9F2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18" creationId="{4CB819E2-45B6-3878-EDCB-B1D0509D6C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19" creationId="{2AC99E2E-AEF6-95E4-2D9A-970872AE43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20" creationId="{736ACCA2-5CBE-F3A5-3BBF-316EA57641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21" creationId="{A2CBF1BC-F2F1-0838-C2C8-9B93D3F1D7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22" creationId="{3EBCADD8-D9AC-D4FF-4D42-4594236CED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23" creationId="{56BFD01B-11D1-2C10-2E82-A66369742E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24" creationId="{10C13BE5-6FE9-DE97-FB68-F9EA7C0DC5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25" creationId="{6070D936-89FF-50E0-14B2-0A2371C074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26" creationId="{4A9840BC-8FF1-9BA2-FA17-1C187223BD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27" creationId="{BFAE95B5-8143-3253-FFDD-58DEF541BA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28" creationId="{B580D47F-26E0-C81C-F905-ACFC7D4ADC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29" creationId="{EEF0707B-CD42-12A7-2799-D6D9B9A629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30" creationId="{4A9C3245-D811-DBCE-B9F6-AE42B64A72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31" creationId="{7494F9E0-0DA8-0882-3567-7BB1351204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32" creationId="{30A2B045-3E33-4113-6B62-FD5C05C51B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33" creationId="{09E97B42-B4ED-4B6A-E714-8AADD814D3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34" creationId="{FA86F62B-18C5-8D7A-DF73-86F49A6B2F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35" creationId="{B9D8DF25-86C1-F860-CBF4-0EB598D94E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36" creationId="{3DD4672D-D69E-2ECC-C424-D3C3946629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37" creationId="{0C1AA545-043F-1789-C12C-6D4560406E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38" creationId="{FFAF4C4B-216A-43DE-6216-843A9294BB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39" creationId="{C12C1AD8-3DC1-0508-B46B-505B6E9169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40" creationId="{1AAA0148-41AC-EF07-BD28-CB38378B23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41" creationId="{09393C2F-D6A6-2AC8-F499-A4061B968A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42" creationId="{C9841D34-41EC-C8AE-5F26-FB17563FD6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43" creationId="{0E5AD921-51CA-03B5-4BBB-E663CEBBF8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44" creationId="{3E7959E2-1D3B-5FC4-F237-7745F4D6CE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45" creationId="{D869E0BC-5F22-EAE8-FE72-4B5212E563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46" creationId="{E7934C54-E56D-872F-7078-4678247FC2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47" creationId="{4EE2D683-970F-8824-F74E-6BF11C8E25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48" creationId="{D62BD2F0-8589-CDA9-C710-4DF10A2FE4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49" creationId="{2548607D-7DB2-3FE6-58D5-65E4B7C5E9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50" creationId="{29C95321-BB4B-F4AD-5337-0A91480A9D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51" creationId="{544D31B5-9D8C-E33B-C91B-3A06E1E7FC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52" creationId="{E09EC539-4416-02F3-D4AC-A8E9111171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53" creationId="{E611DAD1-1685-4D4B-9184-67B5188BB6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54" creationId="{F54EE7A4-DDB5-11B0-D434-FBD9E4F671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55" creationId="{6CADF9A7-9927-C264-F313-AE651FD67C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56" creationId="{F1638BBF-9F4B-1B8F-9367-DB055BBA2C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57" creationId="{C522E8C6-B19B-9829-49B0-0724EDD530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58" creationId="{DEA14085-4D13-72DE-7024-2B5724B887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59" creationId="{CFAD24CE-5F10-B15E-EBBA-E82EA16D63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60" creationId="{92329D7B-C181-53A7-C53C-EC46164DAB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61" creationId="{432F53FD-B989-F9BD-DA2A-64B47AEBDF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62" creationId="{2DF12403-B2B2-A460-9764-A545DD1B7B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63" creationId="{E7FDE6E9-4C4C-53CC-E043-916618B708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64" creationId="{AC5D0DCB-1E3B-9853-4295-58D06A9933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65" creationId="{227AF718-4365-CA26-511D-613D40B213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66" creationId="{64868981-03E1-D161-4AD7-EFE8451C2F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67" creationId="{FF78C140-F6FB-98EA-96A7-0AB32C6F4F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68" creationId="{2AFFF747-2559-DA99-B8E9-31D4F6AFE9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69" creationId="{DB726BC6-4435-158C-55D9-EA42205D01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70" creationId="{6A06F976-E406-9F2F-56FE-631C9D493E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71" creationId="{235AD8B3-59E3-4A15-8127-3E3BB8D83D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72" creationId="{F98E8E04-790F-A5F2-939F-F2DA030BE2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73" creationId="{17FB7920-4798-F194-306D-549B074644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74" creationId="{99C56715-523F-568D-40A5-0EAF238D41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75" creationId="{81001099-D17E-7CD4-2CC4-71D058C573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76" creationId="{CCD5C5C7-5C8E-BE3C-5B0F-B2EF03C048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77" creationId="{B0EA4B07-9146-6091-BE28-827919E9E2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78" creationId="{A210E2D7-4835-4B60-DBA1-A52683CC41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79" creationId="{CFFBF50B-CBF9-2B91-B458-4468F4AE92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80" creationId="{BC039106-6413-7517-7C6D-8096884066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81" creationId="{800CA197-479A-83F2-9CD4-C8B16EFEF7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82" creationId="{11B77E7F-6EBD-5899-DEE7-E8C60FD86B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83" creationId="{965FFCC0-EA8F-3D74-DE12-51757336D9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84" creationId="{25D12151-2F49-2008-BF0B-BCDD01EF17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85" creationId="{1AEBA093-1ED8-61B7-F7F8-BD9691E832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86" creationId="{F63C434B-12D1-564D-E94B-BC39590DEC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87" creationId="{C49478D3-5846-08E6-2C48-9C8E501972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88" creationId="{A67613E8-037F-3533-91D1-CFCDF03256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89" creationId="{8DF9E39A-D6B8-B29E-5F64-7913D35C4E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90" creationId="{893F3A47-DDA8-3C35-D624-4CF6EBBB53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91" creationId="{FA536E14-938C-5962-1768-AD5EA945F4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92" creationId="{A141A16A-FF40-309E-EC8E-63CD4EA249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93" creationId="{32E6C395-46BF-39DE-5C4B-9E33ACF9A4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94" creationId="{5EE53067-88F6-79D0-19FC-9B30541BD9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95" creationId="{0C6BAF8A-27D6-4887-12FB-B8A44D6B33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96" creationId="{E2F652DA-C013-3590-E865-C11C75CA8D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97" creationId="{0C4DE4B4-D5D2-65DA-CBFA-89F3532069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98" creationId="{5CC1B7A8-7EF1-4F6A-303C-3CFD0EFA10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599" creationId="{CF14CBBB-167B-D345-8CD9-12E1E9E1DE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00" creationId="{70562078-8DAF-0FD5-CEB1-184D1093B4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01" creationId="{D5A9304F-8209-44B9-192A-0B509EFE5C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02" creationId="{BFBAA9A1-4236-775D-9108-6A150A1C5D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03" creationId="{3FAAE15F-4DC4-1414-9DFE-238F325404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04" creationId="{489F5301-75FB-2915-B71B-520D42A54F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05" creationId="{2152EC7B-5CD5-2707-77F2-CCA04EC3B3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06" creationId="{8FC4B84E-5287-B1F5-A8A7-73BF4A2398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07" creationId="{CB2F5D3B-41F3-62D8-DBDA-2175D59496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08" creationId="{02C41507-E016-A255-1188-A35362CCEE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09" creationId="{800CB75D-E063-87BE-1089-84672EF036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10" creationId="{1AF002C5-2B20-C02F-5578-10C1E356B8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11" creationId="{DC251937-30A9-B308-BD99-96E0D723C0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12" creationId="{B13819D9-475D-CBAC-241A-C1C85088C7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13" creationId="{FADD469C-D588-51D1-ED87-C50AD6BADD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14" creationId="{3E878166-94DB-21FE-2C54-5117ED3F82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15" creationId="{C0DE7F5C-6752-3B07-5019-5435144D12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16" creationId="{7249C566-FAB0-EEF0-1785-56F90047FF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17" creationId="{F4E738CE-BE3B-FBB4-AB82-7985AED039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18" creationId="{AA84A7E0-D73C-3C1A-ECE1-1764D42E72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19" creationId="{01E0D13E-1103-71D4-FC27-F558FB78C1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20" creationId="{F2B94D4F-740E-CAED-59BF-8844B573AF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21" creationId="{792C50ED-3433-65BA-47DC-117427A117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22" creationId="{54594BE7-8081-974B-02E8-A7E0B2F63D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23" creationId="{6AE35758-F886-DB7C-BBA7-3B02ED0783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25" creationId="{8254BFEA-FA62-A508-9F54-F1DEBDDDC6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26" creationId="{11FC1A1B-7344-7B06-0FEC-43E383F0BD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27" creationId="{28662B46-1E10-2BF5-06A1-AA283CE5F3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28" creationId="{2E5C2DDA-652C-C5EA-590E-10A0784A00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29" creationId="{B1F6E226-A632-8F2E-2206-90E00EC306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30" creationId="{B1DDB94B-C4BC-68C2-2929-88D933D3F7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31" creationId="{AF972931-6DEB-48D1-00AB-9375961858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32" creationId="{98B63BF0-4D86-726A-EB66-5C295DC5B0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33" creationId="{C87CF1A2-153A-3F59-45B3-767063275E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34" creationId="{E605D948-1AAA-FDA1-DD81-0BDBD8EC97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35" creationId="{411E1956-AEE4-5363-00DD-EAD58AB0C8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36" creationId="{E8787E6A-42B0-671D-634F-A75EA927E2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37" creationId="{BB407762-05AA-5249-F64F-DBEB3FE16D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38" creationId="{8C2D784E-EB12-6585-2719-54394955A2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39" creationId="{3246C196-7701-DBD8-BD5D-091174071E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40" creationId="{70726629-9C23-3247-151C-38A7C07F0F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41" creationId="{550CA9A0-F0E7-DBCC-2163-1A1C5A836A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42" creationId="{F7FB4D7D-ECD6-7A6B-09E5-20F9D6D055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43" creationId="{D55AC450-79E9-84B4-41CA-879DB8D2105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44" creationId="{D3C06262-0445-D702-96FE-00156EF260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45" creationId="{F9539C6D-E1EF-F685-B983-81869EC6B2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46" creationId="{2780E2E1-C5E7-2003-C730-D8D439F656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47" creationId="{15C30E01-E506-49B7-5149-FDF4649E94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48" creationId="{8AEA25C2-6C33-73C8-76E9-E2A1189DAA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49" creationId="{BFFB7840-228C-FA50-6C83-8E0B435F1C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50" creationId="{744A035E-79C0-9E27-581B-D73A05EA4C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51" creationId="{9A87C243-5E49-A97F-EE85-91D737FE26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52" creationId="{D14923E8-A193-0F20-D8A9-FEE177865B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53" creationId="{CBEA4898-56CD-9B11-0896-749EB70586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54" creationId="{2C622947-6520-25AB-120E-08842AE6E1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55" creationId="{6591ED08-0E15-30FC-90FE-FA8BA24692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56" creationId="{3A5E3523-A8B8-DB39-3692-7DC779708F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57" creationId="{FC50422F-B54A-75FC-6D13-F2859BD41F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58" creationId="{21B0CC25-46E7-E774-EEBD-E06106539A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59" creationId="{FDCA0B95-882E-43EA-339A-522B16924C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60" creationId="{4DF2F2AB-AC10-1F25-2584-866459FC2D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61" creationId="{6447B043-4C68-AE2E-692C-187A7AE3A2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62" creationId="{538733F8-CE41-D4C4-501E-79B50861F3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63" creationId="{7D92F2DA-1F30-6F24-8F03-DECABC4FD6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64" creationId="{BBA07095-8501-A425-EE2A-11EB8BAC3C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65" creationId="{ADF38B14-B567-5802-0F8C-7D619D8B45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66" creationId="{84EED959-2ED6-E40F-CDA4-295E0028FB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67" creationId="{445D7F07-B9C0-4A04-F45D-49AB4BCA4E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68" creationId="{040DC3FF-A1DC-8E75-C1CD-4BBB29651D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69" creationId="{42660FD6-040B-7638-2C6C-289EC11A3C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70" creationId="{B761076B-7E03-B517-E74C-14823F353F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71" creationId="{C7528837-CA14-124A-7C10-5A8A9B626E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72" creationId="{CC2B511A-62A7-F956-6D5D-5BCEA00003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73" creationId="{B01A7B4E-353C-1429-AA93-FD53690A0C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74" creationId="{A06D6136-EDC4-49F6-E979-83664FE592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75" creationId="{7C4B6B76-B7BA-D2BE-2433-A1F20F18FD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76" creationId="{61F16A95-3715-1AE2-9E5E-CD684AC420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77" creationId="{A9E733C1-339A-3C32-09C8-22023845E6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78" creationId="{EC69243F-8849-A0B2-4EC3-0CB6601BB5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79" creationId="{23B9F8A3-D790-1CA0-00AD-FACD284F86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80" creationId="{AD155D7C-E362-9448-3A1E-249C2575C5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81" creationId="{B72FC07C-850C-3AAB-41E8-8A50BE30F2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82" creationId="{D85372D5-8DB0-537A-FA4E-FD3F1B3DBD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83" creationId="{7C067E6E-5831-FA00-0B28-4FBAA8BDC5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84" creationId="{F5F9C8B1-D341-7E8F-E4A0-A1DE3109F3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85" creationId="{EF8593F9-D9A7-DF6C-359C-78AFAF250F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86" creationId="{782118DD-2AD9-BFC6-483D-FF250FB2A3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87" creationId="{67936E56-9F28-453E-4868-0D2DB03348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88" creationId="{47C89481-F2FA-98B3-90A2-664E5FD454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89" creationId="{6C1E1254-0236-1746-D911-BB2F790DA2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90" creationId="{1B618F02-D681-1E13-9491-2AFFA45D5B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91" creationId="{47B9A736-B2C2-817B-3C81-4F9B837028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92" creationId="{141C35E2-D657-2B47-7D52-05C2A8510D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93" creationId="{DCDD85C1-0706-1FA6-B17A-008877006D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94" creationId="{C4970323-161B-7E4E-483E-F1A9A447DB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95" creationId="{B8465E5C-C450-6E31-6DA8-246CC4FCF6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96" creationId="{010B2E06-13CE-A04B-C85C-927AB866D7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97" creationId="{37AC0215-4D49-35C8-CB34-01945A641B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98" creationId="{6D855B3D-F8E4-C2AC-4F2D-33CDAD455E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699" creationId="{8C496ABB-19D6-1A95-AC98-0862B218D9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00" creationId="{E531F75F-F31B-A776-9B8E-89765ADC4D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01" creationId="{7BFF27D9-5E4B-A871-B44B-CCB0948A15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02" creationId="{79C2A594-63DC-8582-356D-C8581D7532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03" creationId="{B222AD11-0178-5521-6BAA-000113F4C1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04" creationId="{A968EA49-74E0-407D-2519-AF75C8ED9A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05" creationId="{C6A57E79-9908-7D1F-7C66-78377D748DA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06" creationId="{9A1DFBF6-F36C-6E1B-0656-F7E1EB11F9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07" creationId="{40BAFF2D-69FA-8DF5-128D-289DFFFF85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08" creationId="{578F9B05-499A-28E0-C225-299CF06754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09" creationId="{6342F6C4-98F9-8AA8-AFFC-35A17991370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10" creationId="{1561D945-7FEE-0DA4-BA92-EFB0ED5C41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11" creationId="{162B6219-BBD2-7EF3-1081-7C499DE9BA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12" creationId="{D79026C2-5544-A364-8BC7-008B9018A5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13" creationId="{D29CD1B3-AB64-B494-F544-F003173336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14" creationId="{0773CA2F-1486-7455-675B-ADC039E6B7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15" creationId="{22D9589F-1037-1899-04FF-29594EA9F2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16" creationId="{F6686430-898E-7449-9B32-82F104DD48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17" creationId="{593DEAEA-CF7C-980C-F5DB-635CC0685B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18" creationId="{0DA61164-6A30-DB7A-C56C-A7DCB65EC0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19" creationId="{FFD8BDB0-8DA7-A9E2-BB9B-62F05E1C63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20" creationId="{1A62272B-8D71-8F5F-4272-A66A22F961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21" creationId="{53CC107A-EC5B-5C75-CCA9-95BBCE2694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22" creationId="{E9FA4D4D-6ABA-07B2-14A4-C07F269230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23" creationId="{3AB4EEBA-CBC8-0AC6-C1F8-6C27E95285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24" creationId="{ACE1433E-5183-E83A-E80C-460DE47338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25" creationId="{A6CEDDBE-FACC-78C2-ED18-18FE5CEE3A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26" creationId="{E693F013-0CE6-58F4-AC0E-EF52EE9CB3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27" creationId="{789FFCF4-1FAD-EE17-5CB6-F6C679A314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28" creationId="{5666615D-87E8-0101-A3EB-3F5DAD1223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29" creationId="{0150662F-4453-71A4-CCD6-7F0F595317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30" creationId="{4E903608-497C-5799-04FB-060F561541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31" creationId="{276C4162-EB1E-EE9D-68B4-3A11048B3B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32" creationId="{15F55440-43C5-4C14-5CD1-31E1BE1E9D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33" creationId="{9911E981-AB09-99D3-7AAF-67EC8D6B01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34" creationId="{27FCE5E4-5AE4-644F-9C45-08F3B107EF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35" creationId="{01654ACD-25A3-E99C-03EB-8F7465BF53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36" creationId="{B8C40BC0-6513-3139-B82A-5F96B44E04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37" creationId="{BDE07CB1-024E-8A85-241D-CF3AA36911E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38" creationId="{B5F1437E-0F9C-8C26-DE27-08C157E200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39" creationId="{6847BE32-B3B1-D2DD-A5FC-BC5D381D71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40" creationId="{FC8C5AFC-E77C-814B-7ECC-FE23758C39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41" creationId="{9C4728AF-BAF2-9481-375C-1D6636CCA6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42" creationId="{6B2D7BB9-7F1B-C12B-2831-AAF654FB0C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43" creationId="{D20ADBDE-8C25-DEA6-C731-FA2D24F614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44" creationId="{64F19B07-7188-F478-5E35-A424C77C90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45" creationId="{4FB7BF79-690B-24FF-16EF-CAAD576230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46" creationId="{EFC34DED-0FCE-17BA-0BCA-2C5CE52513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47" creationId="{8B7D1C95-3F12-4C63-92FC-F7ED82E12B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49" creationId="{797EA504-C267-5B58-06D9-14B3F05294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50" creationId="{97C27EA2-9485-C359-1615-ED07942CD7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51" creationId="{9E7237B8-6946-54D5-D1FD-ADE5110691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52" creationId="{BE006C4B-DE62-450D-D91D-17582F718E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53" creationId="{3439826A-846F-D609-FEE5-74DA7CBD64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54" creationId="{1C1413CC-E2C0-272E-19A2-3B87BFD168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55" creationId="{EE9131D5-BEA1-9519-CBBD-B5945F6AD0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56" creationId="{AB01F5A0-0EDB-F859-B0FA-7176EC9586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57" creationId="{E2A7A30B-1D59-D288-FA51-B73A267E6F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58" creationId="{E9E8A786-55D8-BA79-30B8-BB448B14F0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59" creationId="{90DBB86D-538C-D975-19D8-79A3023754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60" creationId="{91856694-6A56-EB62-C7E6-9069F31C61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61" creationId="{B583799F-D74F-F55C-6EA1-84DCA7EC05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62" creationId="{F757C986-40E5-5D54-D6CC-918F94DC21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63" creationId="{37DFFE92-253D-88FE-E2F2-33EA255B2B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64" creationId="{9CC93249-505A-DE34-1277-44AF888AB0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65" creationId="{FC8E59F1-F588-7FC5-14A6-E8D4A70E08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66" creationId="{BB386037-1DB4-FF8E-02A9-E340D50018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67" creationId="{7BA9F196-6400-1340-8484-F6B71E4BBF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68" creationId="{C727E5C8-7CD3-9C2D-5249-B9A4B2E1EF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69" creationId="{636A7719-4FD9-3485-089B-C284A3C8C4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70" creationId="{D4D045F9-D48A-7F27-2399-B399F045F6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71" creationId="{202D1598-F715-ACEF-7DB2-762E73E8EC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72" creationId="{14EB9093-F488-FE4A-0439-516F5B519F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73" creationId="{9585591B-EA1D-B3D4-5D92-46C0C5567C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74" creationId="{ED9D7042-02F1-0C2B-181D-A443110A31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75" creationId="{14B48C47-2094-5FC5-6C48-14ECA5C597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76" creationId="{B11C200D-5A2D-470D-BEF6-116CC9F7BC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77" creationId="{C6EB80CA-92CD-7139-C9AB-25A625344E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78" creationId="{4A494B20-591A-9885-67E5-57B666C206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79" creationId="{DC862EE2-7701-75FE-3255-9679DD0D3A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80" creationId="{1AC59BA3-26F8-0633-31C8-1C7DDCD71D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81" creationId="{F3D7DE83-B6EB-9FD4-4B59-B5B8211157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82" creationId="{A305D785-C93F-9B65-1F2B-62362E7092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83" creationId="{0E770766-E4E3-59C8-BA3A-5E6AF95B6B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84" creationId="{41B43B7B-CEE1-F9AF-B6E2-E40700E57A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85" creationId="{24BB12E8-1980-A803-463F-7A48028508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86" creationId="{172E5F05-FF3D-2575-5154-119E342F89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87" creationId="{C1020F80-6EA7-E208-7134-9BF3D43A6D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88" creationId="{41DFC186-DBAD-2885-F886-C9FC2AAD46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89" creationId="{473ED9A5-05F5-0F7C-93C5-F601449803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90" creationId="{61D7DCEE-9204-ABB6-AA17-A5A0F995C6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91" creationId="{296D1FC0-CB0C-D95F-49F0-43C77CADBA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92" creationId="{7706EC3B-D125-6493-FDCD-F10F308DAE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93" creationId="{20FB6222-83CD-ACF0-19EC-954C8D1ADE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94" creationId="{B1EB8E3E-544E-F324-8D3D-297846F891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95" creationId="{5298CD53-9A5A-0B02-8123-830D4B26C0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96" creationId="{0E1EC89C-C49B-8A46-9E11-162DE4CF6A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97" creationId="{95F5806C-DD7C-159C-E08A-6F06D1D6FC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98" creationId="{BEFE0F46-0A30-CB8A-CDAD-C6D57C49ED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799" creationId="{8B65CD1B-1683-C3DE-95AB-D322A6034E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00" creationId="{9FB32192-A32B-0979-A81F-F9DE2609C6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01" creationId="{9004A85B-C64B-DD69-EDDA-FD6B5E1EE6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02" creationId="{001D3473-D771-32AB-373F-7060F55D36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03" creationId="{2C311CDE-632F-264F-EF8E-597DE15EAD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04" creationId="{7E427E3A-7FD1-3295-7AED-89CD5C8634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05" creationId="{88D94941-B6B6-52D2-04E1-60A77A8C03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06" creationId="{39207197-9AFE-5BA5-D5EC-7F73822EAF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07" creationId="{67DFBCD4-FCA5-D515-1552-9BD3BCEA26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08" creationId="{C5143905-AEAB-66F4-6D5B-929DD5D814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09" creationId="{A9652A1E-679A-D378-A564-E9B3EF9369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10" creationId="{4AE014D9-1EA0-2409-3D67-1AD5D90554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11" creationId="{1F3DDB12-2A82-248A-2A4D-EEC30B2B75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12" creationId="{98DA372E-7FF3-345D-B204-205381485C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13" creationId="{8CFF6447-50CA-FD35-1236-17D7D94E2A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14" creationId="{17498410-9588-CACE-5237-B43E69D0DF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15" creationId="{A378E2B3-8BD0-45AE-75C7-5E93DC324E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16" creationId="{4D2DAF08-E151-9044-FDC8-135C09825A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17" creationId="{F1D93D45-96D5-5380-2EED-18C959E75E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18" creationId="{5C4DE14B-F75A-6101-8C75-A4439B1E2B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19" creationId="{DE78D82E-DF75-3965-2B4D-A7719C5AAC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20" creationId="{1DAF2A51-FFA7-A35A-933A-D40984394F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21" creationId="{97B2C921-2885-60E4-832F-7A45411CF8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22" creationId="{DC3E7FF1-0AB6-D699-DFA8-E3F744C968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23" creationId="{B53F4BBD-8C4C-879E-D8CF-64C820ECA6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24" creationId="{38A269AB-8EF5-2316-6CA5-36469FED6B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25" creationId="{8A264933-19B0-B5E6-2821-51902280CC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26" creationId="{48845B96-2C66-7C63-7E0B-2F135AA25D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27" creationId="{C484B46B-E8EE-3F8B-836F-3F61F7DD61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28" creationId="{8AB8D720-48B7-CF63-760B-DA4A1FD9D0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29" creationId="{C88C7C47-66A0-D446-F8CA-2AF31A1D24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30" creationId="{5125BF4A-2EAF-D964-3EDC-0AFF05C65A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31" creationId="{DC31501B-EB89-0087-E095-CC7CB10A6A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32" creationId="{92579408-9AC1-C064-D667-E0AD4FD280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33" creationId="{DDA44E38-DFB3-A738-A458-9C3121579B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34" creationId="{F424A79A-0604-9D5B-887C-23679158CF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35" creationId="{B389B851-6F92-B138-455C-1C7610A7E5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36" creationId="{D9040B7F-145A-C5D8-5F23-53B6F56AE7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37" creationId="{BAAC1C35-78F1-CB29-EE07-91268B31DF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38" creationId="{A0D3C9C5-CD1A-4FDF-3210-37059778F8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39" creationId="{16E7F3BC-1283-F20B-5D03-2B27BE0EAE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40" creationId="{C2AEA8FF-079C-6A63-8BEB-92018D41E1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41" creationId="{C8C25FCE-0EE1-1805-D2DE-B61DF94BF5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42" creationId="{A1E34E98-9E2C-F4F2-3387-1920C203335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43" creationId="{6B4AFCEE-89BA-84C5-B16D-F70A3D742B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44" creationId="{8F0EF751-D2B8-B290-66C4-6438F57270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45" creationId="{08A3575D-DD2F-5A4C-1727-514F5B3A21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46" creationId="{FF849337-742A-57BA-DAC2-960B2F3D3E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47" creationId="{9C90A3D1-A18C-0F0D-F548-CB1DBBC976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48" creationId="{49A1C91C-1487-9917-4240-7E3380F60D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49" creationId="{FF01CA75-0580-6EE9-D5B9-B52670FA85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50" creationId="{F1748BC3-C15C-DEA5-7EF2-AEF8019B6E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51" creationId="{00A74B80-DBCA-E233-E83C-B6E6E242EE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52" creationId="{DB5E82A9-3CD6-D513-ACCC-2FA466BDC4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53" creationId="{FA9E6A7A-5528-1EDD-C917-AB4B34339F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54" creationId="{57F57EB4-6376-528E-882D-AB9D5A2AF7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55" creationId="{6A02BB14-07D6-B222-9509-0CC44A6C6D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56" creationId="{8ABA1EDE-D88C-64EE-6FB4-986603912C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57" creationId="{97AADE86-57FF-4E84-06A9-F19B86FED9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58" creationId="{B32E3844-1079-5EB0-CA7E-3DE85144E6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59" creationId="{08B8BAF3-CB36-E635-EAEC-B933E9ED5F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60" creationId="{2C93CEAE-5906-8189-1801-63ECBFA5F2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61" creationId="{0E71EE7A-655F-A318-F844-40D1CA5EEF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62" creationId="{D54ED905-B3EB-8E67-D023-03BD3FA410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63" creationId="{0FCF19D4-7546-5EBF-F001-640CC2E860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64" creationId="{0DB189BC-BC2D-75D3-7A39-37915A1E51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65" creationId="{2357E2D5-5BBC-E200-33D2-DDB0E087A3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66" creationId="{CC022BE1-2652-6E19-BDD6-E0120EB701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67" creationId="{FA2CA573-1137-ADE8-BB37-0DE0214B61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68" creationId="{F3993B21-DB3D-E20F-AAA2-99E9F29F81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69" creationId="{BFCB0FD0-CA13-7055-D797-84AE201155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70" creationId="{9E2E833A-F1B3-AA6F-1275-1B0C7E4C62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71" creationId="{6B3CD94F-115B-2A01-E384-4050495D18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73" creationId="{D3651506-8AC7-21FD-B10F-9DF4474AC5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74" creationId="{06E9A0D4-936C-3571-575F-EA1F637383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75" creationId="{9FF056A9-71E6-F265-3226-D2BDABC84C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76" creationId="{AEEB0E64-34E4-C367-C77B-06426561EC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77" creationId="{9F50233C-CAF4-1123-F18F-654E19B61C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78" creationId="{5546E7F3-92B8-CC56-1DD2-F5D217ED6D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79" creationId="{82004413-5492-9941-079C-8467989023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80" creationId="{6DFB64D5-3957-BEE3-746A-5F3D8B7241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81" creationId="{C59940AD-E8AE-0AF6-D744-0AF2A6BC16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82" creationId="{522EFC9B-2918-3E91-91A3-F2B52A1789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83" creationId="{A85820DD-DE81-FF07-CA95-0B66E5988B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84" creationId="{B1D9FFC6-AF2B-93B6-F363-D0F7DDD23E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85" creationId="{4019DD7B-EE5F-89DE-9E58-0452102E5C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86" creationId="{8E404D36-B598-16A9-65D1-88F66B09F8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87" creationId="{591008F4-CD34-17B0-CF54-7ACAC849F1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88" creationId="{8723D0D0-EEC4-0BD0-048C-F076939666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89" creationId="{2159DEA5-C705-2183-6E66-AD643D22C1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90" creationId="{6EC9741B-9D7A-DA37-035B-9B3CE6B745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91" creationId="{CC8FCFCA-5ED2-3EC2-5C1B-0E11641C7E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92" creationId="{F0471EF8-3647-253C-8154-9686E31DB9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93" creationId="{39B64598-4EB6-C45F-3FBC-930C83F883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94" creationId="{AC55C6EF-86A5-DF65-08EE-CBFB65CB7E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95" creationId="{109013CB-57F2-1A52-1CF9-50F35E2A00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96" creationId="{F4DE0DC8-7940-CC39-EEFC-7A030F687E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97" creationId="{6B2876EA-B978-348D-4744-AB4109CA16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98" creationId="{3B884BB6-930A-79DC-5228-880B7FE440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899" creationId="{F703DB33-A052-72D4-DE43-E03F71A77F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00" creationId="{0A40155B-9CBA-A5AD-FB31-BB0EB0B7D5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01" creationId="{4992409F-B3DC-12BA-3E05-42C5CA436E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02" creationId="{72B2CB40-88BC-70F3-0CA3-A693502B77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03" creationId="{0D4CD137-1913-59BA-81F9-FF928BDA34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04" creationId="{56450F5A-5FFB-7949-1506-0E7582660C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05" creationId="{63C3EB1E-25FF-BF8D-E715-87908E1068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06" creationId="{2F419FA1-4F48-1186-5957-72C1FD6266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07" creationId="{BC428801-A650-52AD-A3F6-CCE8032D09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08" creationId="{0FBF06A5-FD2E-263C-20E5-B7C307F19E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09" creationId="{87CB44C2-6FB8-156E-CD9E-14CC6662E1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10" creationId="{3602B917-8EE9-3A79-3A93-EC32F197E4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11" creationId="{2DD916AB-320E-38E1-0C6F-C5BCF7F66D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12" creationId="{E85836FC-F2B0-5607-4B99-C2188C91B6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13" creationId="{B7B56015-FB87-8D44-93CF-AE6433D4E8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14" creationId="{149B7951-0D44-ADD0-35F0-53531CAA51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15" creationId="{125748DB-47A4-D029-81CB-821FE92A92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16" creationId="{D6C7AA85-EC7D-6D32-E961-9B71507E4D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17" creationId="{B1803456-6611-CCA9-8D70-523B78B1BF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18" creationId="{F01B0C2F-6200-F233-5BF1-04D6673909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19" creationId="{BD81EDA7-455E-7396-84C5-FA5E7537DD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20" creationId="{E3C488AD-19D9-E325-A120-B7C3CB6C83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21" creationId="{578DCCAF-9580-1BAF-7ACD-B5FC85F942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22" creationId="{81589D8B-4823-6890-844D-9AFE5B7DBD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23" creationId="{E39FD61B-0EF6-5811-D3D2-744242B096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24" creationId="{BE096F55-8CA0-74BC-5F10-65C585DD16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25" creationId="{97B6399A-8AA0-3128-95F1-AD2B992A85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26" creationId="{AA022DE0-BB64-DD3A-DE47-7BD8DA83E2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27" creationId="{0FF3C4BA-4FFE-C40B-F850-5A31DC5635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28" creationId="{0615290F-53DF-8EE8-9CB4-67C062D07D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29" creationId="{7A28B0E9-3908-4192-BB8B-EE6E19E812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30" creationId="{E592E284-908E-704E-912A-FF358403BA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31" creationId="{32E182E7-885C-F846-C20E-B1ABA33D7E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32" creationId="{EF5A4FB2-5BCF-038A-C407-C385254060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33" creationId="{BBE4EF44-4248-105B-F57A-7524764ABA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34" creationId="{7451FC7A-34CE-265A-1035-57F0EAE531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35" creationId="{E6894391-8938-6F33-E0EA-5081642B6D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36" creationId="{E62FFFCB-5CB1-5EFC-F6C9-7BA98EB1C5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37" creationId="{93AB4756-B886-27C7-4E96-2132554645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38" creationId="{F0B50E58-1417-B909-D322-85039726BB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39" creationId="{6FD490F2-D344-3863-3C8C-05CC038AC5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40" creationId="{8A941A98-4AA7-B420-321B-6AFA7F5DA7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41" creationId="{BDCD2BF7-450D-DE03-1631-0742FF2EF9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42" creationId="{0E4662F7-2C01-33BD-E582-E8DAE07CE5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43" creationId="{AAA24E02-A3D5-5851-060C-D7C6FA2A58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44" creationId="{A914CEF5-18FA-CDF8-6675-60D64F6EC5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45" creationId="{5F7DA738-8638-C847-B4C2-2752D929C0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46" creationId="{590E74DE-6F68-84D0-B936-98BA8BF583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47" creationId="{01C3284E-4AE1-58FB-3366-8E67BCEF99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48" creationId="{35A9C72D-4CB9-63C0-08D5-042D448D72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49" creationId="{9053F580-7214-3701-3EA7-E69E2D674B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50" creationId="{6859C566-0523-9F64-0D57-193EEEE22D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51" creationId="{151FC51B-CF3F-B900-0581-97D7D63735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52" creationId="{C5964330-D898-9B7E-C8EC-AD2EFB2B92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53" creationId="{6C2661C7-DF9E-907A-BA54-74F97AF9C5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54" creationId="{64E04CB6-3215-DE40-30AE-9F71C71401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55" creationId="{D7A20A3B-6A3D-3D53-A58A-4F80166318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56" creationId="{FE9A548C-519E-5377-7381-CBEF1A7D2F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57" creationId="{BF839EBA-70C8-282E-DE79-2256607F1C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58" creationId="{90193AE4-1D2C-E9BC-682B-DD03EE5B5F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59" creationId="{0442A245-934D-C975-316B-8FFA2BC30E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60" creationId="{355A0363-F632-2115-A430-5C7B3EAF80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61" creationId="{AADF85F2-6204-84F1-A66D-37420A9700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62" creationId="{623654CB-07F1-8D85-58BF-5A73F5EBD5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63" creationId="{04AAA7F5-C399-EA65-A8D4-DEC2E2C97D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64" creationId="{B6EB4FBF-A1CF-4960-B577-9605AE34B1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65" creationId="{9FBAD370-8292-A61F-3798-148AB91E44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66" creationId="{7B0919C1-734E-4E3C-9974-6908424703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67" creationId="{823DD4C4-BB56-ED73-2562-E4D047AD85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68" creationId="{BC241500-A269-E25A-7F3A-13789F2CEF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69" creationId="{8BCEAC60-7E74-BF31-8737-3D39E4B2AB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70" creationId="{CF543C13-4A54-7AC7-D475-5F86A92540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71" creationId="{85515514-A9F1-D47F-CCC8-ECA808828B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72" creationId="{748D1542-28A2-572E-8440-ECCD270838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73" creationId="{A76E6453-2FBE-7A99-521C-F134E0F01E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74" creationId="{13DDD040-DD20-BEC9-579C-031BDFFE0B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75" creationId="{FB2FD2FD-A335-27B2-0B44-FB9121D6E2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76" creationId="{1E6B580E-09B0-F32C-BD5E-1E38CE8687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77" creationId="{5B16EF55-D012-4FA8-13BA-37EA713F73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78" creationId="{D66CA845-89F1-894C-D790-03843DCA36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79" creationId="{A87DEFE8-C5C1-9968-07F7-CA14D69875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80" creationId="{5C946F1B-E1B5-F661-5481-53447CA232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81" creationId="{948CAAB1-A403-5A9E-AC85-D1D79BE809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82" creationId="{03920C83-3D39-D2EE-473C-C773B3A82A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83" creationId="{484948D4-4B18-E621-5FD0-11CA662210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84" creationId="{0D15270C-4ECA-625E-FA0A-5DFFC26502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85" creationId="{768B1ECB-211A-F0D4-4B22-32AD4DB0E2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86" creationId="{2777614E-0E04-9DCF-81B2-2EEE2B6489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87" creationId="{01134779-C1F7-6E2D-34AE-C13EA43A1A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88" creationId="{8E7303F8-B2CF-FCAF-3384-BAF9BD53E8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89" creationId="{3677C2B9-1DC0-FDB2-0813-CEDA138365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90" creationId="{E5AB5D0C-C631-2C6C-673C-D9A1913373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91" creationId="{F2473919-95AC-EB45-829D-289228FD41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92" creationId="{877EBE50-18A1-D19A-B530-0BD1149ADA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93" creationId="{4854E291-3B00-A576-6A60-BBF11AB917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94" creationId="{68C0F6CD-05E2-DCB4-E1BF-7582554EFA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95" creationId="{136A26E3-E4B9-417E-54E7-92703E6D88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97" creationId="{7024BF0B-D89D-0409-4E8D-75CE4C83A7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98" creationId="{EDEFFC27-FD0C-0B7D-DE80-B1AAD3018A5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5999" creationId="{40577C52-6821-9EA2-E38C-F2B4789BDE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00" creationId="{A1499E4B-90D2-BDDC-D174-7AF5874B52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01" creationId="{1B5AD9F0-09B1-000F-C9B6-26E333CEDA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02" creationId="{96C5D98E-6526-684A-49D7-024A00C2B2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03" creationId="{5E424976-40DF-A4FA-A8C1-9F02D7B13E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04" creationId="{17B99853-B65A-081B-DE34-8F21457E4A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05" creationId="{F41C30EB-281F-823D-4968-9B84D58330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06" creationId="{D86B8625-BF9B-A351-F8FC-AF699B1229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07" creationId="{6BA1BD91-DB69-ABA9-C70D-4F6D9B871A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08" creationId="{4F99230F-E11E-06CA-7E06-57BAC156F0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09" creationId="{A1459667-7CEA-A52E-31A2-EBE72C9DCE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10" creationId="{B7E8EE26-B2A2-20EE-A148-714E24AD55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11" creationId="{8C5F47EE-D163-6765-EA74-4AC8DF369D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12" creationId="{BC308FDB-D390-E510-E474-E5D64FDEB7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13" creationId="{A867E274-F442-D660-2A4A-139BA102A0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14" creationId="{03448EA9-544F-3E68-00F2-8B355D424D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15" creationId="{13C01CCA-94B7-DDB1-23CE-774B31D6A7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16" creationId="{02F07FAF-3D08-DF69-1352-FACE4EA21D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17" creationId="{68E35DF8-1B1A-7020-A132-23ADD1A732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18" creationId="{10FB627E-2809-2576-3FFB-AB1830C9E5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19" creationId="{848729C1-857A-1C04-4F72-288EC38211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20" creationId="{FE83FB4C-074B-5C1C-0EA4-4B058DF8F3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21" creationId="{FC99B4B4-7D3B-F281-478D-D917547520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22" creationId="{AAEF04DA-C695-3DA3-7A19-738C5D5F9F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23" creationId="{7A34385E-79E2-3F7E-132D-933CE0CBDE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24" creationId="{FECD56A9-60CD-5E63-7E99-4ED3E4B926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25" creationId="{FAB6EC29-FA92-3606-7AFE-C79897D1EA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26" creationId="{F712CEE7-5451-2E8D-B99D-1D127FB28F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27" creationId="{2EBB7027-BDE3-04AC-51AA-7C5458C38F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28" creationId="{DB6A19AF-12DA-BD07-CD0E-E0668D27D6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29" creationId="{CB389694-831F-D1FE-CFDF-805BC4040F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30" creationId="{0F149DF6-0B68-C4AD-86D6-A8FC5C91C5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31" creationId="{71F12750-4B16-6406-6EF4-C52727857F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32" creationId="{FC7D38BE-5192-112F-AA6F-87E5988B45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33" creationId="{349179CE-6BCE-48EB-3B75-8990B8D80A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34" creationId="{DB799FA8-4F3B-D9D2-5EBF-DBF1C6552B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35" creationId="{2B256DAE-D582-CF00-D9D8-886AD3D58F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36" creationId="{4922F2E0-F644-A36B-47A2-B8F4F1137B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37" creationId="{CBCB6EF3-4B3F-3C21-AD1A-750CC8EFF7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38" creationId="{84588496-5BDF-9916-B295-F0E5A1BC5E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39" creationId="{8E5923FA-1E82-2AEF-F24E-A50D5E36C8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40" creationId="{5F8499E8-76A0-2FAA-AE1F-A3ABBA61E1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41" creationId="{D688BEF3-9CB5-EADE-AB1E-E13594F503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42" creationId="{B450505E-71F9-0E59-C89F-2F52DDA30A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43" creationId="{EA06D59F-6419-FAA0-01C7-E4AE08F18C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44" creationId="{E77263FF-1209-3B30-0A81-0A54C1319C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45" creationId="{3C83EEC4-D7BA-EC12-FCFE-E7234526E95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46" creationId="{6E689FF1-1898-8465-0FEB-7E2D7A152A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47" creationId="{72D44092-E05F-909B-6AF3-1A7DAF12DC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48" creationId="{9D617839-673B-7703-C495-92366C3021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49" creationId="{17E74907-EFBF-5214-8A1A-E23604CD17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50" creationId="{87A7B26D-4F10-2048-C37A-1D5B4E2F3F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51" creationId="{EAA19C28-38DF-B26A-B4F6-71A5208022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52" creationId="{3BBF7B9B-4E78-7AAA-405C-0569392087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53" creationId="{DE855A19-B831-7DCF-E455-3558854FC4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54" creationId="{BFA80EB0-B9E6-24FD-0AC9-17FDD65129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55" creationId="{D6746DEB-97C2-DBAF-8A0F-6E5C7D6E4C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56" creationId="{CCD0D53D-FB48-C148-3A71-01D2031AC6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57" creationId="{3C3F6467-5A1A-8A71-868C-107B3F4F4B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58" creationId="{462FC948-624E-AE79-7242-A63D26908B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59" creationId="{0637435A-E729-C166-1286-14B1D21AC5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60" creationId="{47591728-BDE4-2860-1464-46A9A63022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61" creationId="{AECF3E5B-11F1-6DC1-B8EF-4A2C3A8E7B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62" creationId="{8DCCD5AB-7D6E-83ED-8A9C-41549170D6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63" creationId="{0ACFB0F5-589F-49DA-9722-B44246CBFD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64" creationId="{D77F16C3-7497-8496-6844-287334C7CD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65" creationId="{F7965FCB-67BB-D74B-F693-F1AB14BFFE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66" creationId="{0BC0ED53-130B-4E41-61C8-3A39095020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67" creationId="{8EB5B22E-0919-9654-E686-E7A3E2E157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68" creationId="{85AD3D57-74FE-A1DA-47C2-539876368A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69" creationId="{FFE0F79F-E6FC-BB60-468A-F5DFCC2401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70" creationId="{1F7484F9-6DF2-228C-3F3A-1B65425E2D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71" creationId="{7D068E49-788A-CFF8-B5C9-DB227A8A00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72" creationId="{AD845178-E676-F989-4F81-0B4A94E03F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73" creationId="{88D5C328-F607-52DB-A09A-CDA6A5D5E4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74" creationId="{EBF983ED-709A-0D1E-CA33-21F88ACF6C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75" creationId="{BDB438D7-0879-9C47-85D7-800A2A0939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76" creationId="{0351B0F5-7C12-5723-BEF5-DC592A16D7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77" creationId="{FE682E40-2134-D7FD-79AB-BA4A46BBC7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78" creationId="{8DE742D5-2965-08A0-7B59-0D34C07619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79" creationId="{8D794B9E-2C7B-F673-E6E8-E76C866466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80" creationId="{E6A39BFF-2518-5340-E4A8-D56DB67F6D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81" creationId="{38B3E2D9-70BD-7E90-ED34-EBED917331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82" creationId="{7EAD7E6D-07D9-44B2-CFAE-E9BEBE42C4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83" creationId="{316A5611-8D37-3D91-E544-B94C88ACE7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84" creationId="{6BEF6B77-DF57-8551-C20D-F2DF9013AF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85" creationId="{2D09AB66-B9D2-A2D0-E29D-6B0CD378D1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86" creationId="{74F81CE7-B012-069C-7FEE-4716058A53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87" creationId="{66C4B54E-18D1-572A-9A92-F6161D0BD6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88" creationId="{53C12DBE-AB41-785E-6D6C-F9A9E5C1C3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89" creationId="{6B675AA3-344A-277C-6AA0-DACAA06CD6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90" creationId="{111E16E4-0E17-E1A8-868F-1D2B9597C0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91" creationId="{DE59E69F-18C1-A2E7-03CA-C42DD352D5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92" creationId="{E0719A2E-DFC8-0712-474C-AA90EEEC53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93" creationId="{03752692-C003-49EB-7F50-040E31DD1F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94" creationId="{07DFB7BF-D73E-41A5-C375-E0CDBD756F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95" creationId="{A9E943C3-DCC0-9C26-BD9A-FF272666C0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96" creationId="{50FCA6C7-6269-76C9-259D-08A1D13791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97" creationId="{ABC846F6-C0C9-08D5-DAFB-4C9046AF59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98" creationId="{6348C95A-61E6-AB3B-F2E0-CD22D5853C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099" creationId="{FD4C18E7-4FC7-9248-7606-08A041D299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00" creationId="{328B0C6A-C67E-BAEB-346E-8EFC51DA67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01" creationId="{5D35AFEA-7468-FBDA-64F5-71AEFBA2F3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02" creationId="{6DA93227-E950-36B7-75C3-45C1F88609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03" creationId="{BDFDAD02-1A11-C3F6-A6B3-0A27247391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04" creationId="{80FCA95C-1ACB-F185-2246-F6D2ED8400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05" creationId="{C80F70CE-82EF-FC6C-6B88-07F5694E9B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06" creationId="{D9C21EB7-1B33-D08A-2B3F-8272E58FC8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07" creationId="{0B1BD317-A919-29CA-298C-4A80EE51C7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08" creationId="{C6DC7A61-0BC6-328A-90D3-856AF3C857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09" creationId="{C2DEFBB4-A770-0F76-3D52-345E6F21ED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10" creationId="{F5EB84DF-F1F5-0C64-BB9F-0A9C925361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11" creationId="{C72AC7F4-0A89-49FB-E188-EF0534263A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12" creationId="{C203B513-E7AB-41CE-B96F-C65ECFC4FF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13" creationId="{C5A147D2-F276-9864-9B68-C2D8A6AB43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14" creationId="{6FBF56ED-0018-78D9-7B1A-8E63B9ACA3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15" creationId="{FF07E450-9EA9-4A49-0B96-5FD55D4082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16" creationId="{421803A3-3793-7DCE-CCCE-B9C2CDA634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17" creationId="{979F26EC-08E7-FBBB-1575-B2271412B6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18" creationId="{DA306E57-E5DA-9BB2-C429-8770840A59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19" creationId="{0904206D-B49A-0756-965E-826EAD31EB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21" creationId="{8F6EA2B1-AC2A-1E5C-1659-E650616005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22" creationId="{A71CC910-8EF6-18D4-B77C-554C5368A4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23" creationId="{BCCE7220-C1E0-6C4A-D05F-38A78FDDE9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24" creationId="{5B83E4EA-0D84-168C-4AE8-F18FBBACC1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25" creationId="{A43631DF-077E-86B7-7AC9-A4C927F759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26" creationId="{6A40A80B-6451-F3DD-A4A5-4A824B589F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27" creationId="{3ECD4760-938E-8DF6-6634-A02E0AF3B8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28" creationId="{30984782-D8F1-D6C0-1D52-A792D8A14F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29" creationId="{132086CE-1107-4BDA-73EC-ECD6F4A37F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30" creationId="{B109393C-5542-E0E3-06D6-D7CE47DC64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31" creationId="{FE8D6073-3CC5-95EB-A5BC-B462A1B298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32" creationId="{ED060505-FEAE-0F04-8093-1833FAD45C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33" creationId="{B9E19676-82A9-8876-B2E0-27387B1C43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34" creationId="{91997D6A-9F9F-A392-1E41-9232D873EB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35" creationId="{76D81772-E9FB-0566-2F1E-F150E948A2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36" creationId="{888A0112-ADE2-6191-6995-8A388DE39D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37" creationId="{7A7C6A5E-86E1-B770-FB7A-A5678AF0B5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38" creationId="{5EDD7CDA-F18C-AEA9-D4AF-2FFB469D5F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39" creationId="{24144F1C-C76C-3330-28CA-FE1478F0B7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40" creationId="{515B0062-2775-5410-D27F-73B56BEA35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41" creationId="{45CE1F42-7DE4-6218-5621-E1DEEAB3BE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42" creationId="{C44AFD34-E46E-3782-092C-8E071E6890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43" creationId="{DF271016-9B76-0A9B-F868-4D45FEBA65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44" creationId="{CF849E04-05BA-BEB2-987F-0D1E3A2CCC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45" creationId="{565F41A0-C02E-06D3-79BB-A5FD362CF8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46" creationId="{F9B45360-8DB3-17D5-3124-8B1BE85437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47" creationId="{5BAE853A-3078-11FF-A72C-67AEF1CC2F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48" creationId="{0E78DE8D-12A1-DA83-7C0C-80741AFCC2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49" creationId="{3DC205FC-860A-8922-A0A4-8A21392629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50" creationId="{D0417638-4C2E-43F7-BA96-185B4C7ABB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51" creationId="{0350A2B1-E4AC-1A1E-4D34-B8167B6906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52" creationId="{B1EFB091-3292-9E8C-6108-B22B5924FC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53" creationId="{842B19CC-1FAF-7E9C-DCA3-60A3ADD4D0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54" creationId="{F244DCE1-2482-2683-FAD1-533695C0B8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55" creationId="{1390FA3D-33D3-8D75-A603-55A0ED31AA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56" creationId="{5877CBA8-A4BE-BF38-83AB-24E190D339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57" creationId="{0034593D-E998-3D74-4ACD-B1EC0B023D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58" creationId="{3FFA6DED-5B25-C8C4-1821-4AE081512D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59" creationId="{0B9FF2A7-29BD-28EC-9F52-A0D92DAEEC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60" creationId="{6664D152-8645-C4F6-1693-31BF14F2ED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61" creationId="{42394F1B-39D2-7DFC-4DC6-9E7D92C7DC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62" creationId="{903F003B-CF62-274E-C86E-F8DFF466C7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63" creationId="{430861F6-1471-1BEE-5DAC-26B2BE5936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64" creationId="{4CB1D40A-6B07-EB69-AC03-FB5B7E0B6C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65" creationId="{807F0CF2-71DD-AC5B-70A9-C98204CAB7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66" creationId="{55DC91C9-78D8-646A-1799-8A2997A958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67" creationId="{9E2DD666-181D-74DE-C78C-22FF1A6DA3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68" creationId="{0744E350-372F-C122-9F45-8833DA8B0C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69" creationId="{767FE04B-E7C5-08A6-B04E-7C309B1595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70" creationId="{4C42BEF3-47A3-E842-18FD-098343B732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71" creationId="{3A59B4EA-634E-7936-950E-6D3C7BC6B4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72" creationId="{ABFE9888-7C82-49A0-17CE-65EEDAD52E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73" creationId="{22B27751-6BDF-A5AD-D4BA-164F94C054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74" creationId="{D8B08F0A-345E-5323-C9AF-E42E4D00DD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75" creationId="{5725B62B-E978-74A8-560A-AFBFBC78D6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76" creationId="{6935BFCC-BA1A-7A95-5A67-A5DDEDF4F6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77" creationId="{0FC2C36B-1496-166D-CF1C-0F22ADDE35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78" creationId="{51060AA5-88D4-CB05-1EBF-52A617F471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79" creationId="{085AB558-25FE-5407-A6B2-B41960BE35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80" creationId="{BBC1B445-89DE-6277-443E-371D6268FB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81" creationId="{6488F81F-0D3E-8E99-E44F-DAEB0D6CDE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82" creationId="{9F443BE6-12AB-39F8-5782-D16493FEEE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83" creationId="{F07D2152-5806-7505-90EA-070E38C995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84" creationId="{AEC64EDE-78AF-76F7-FB54-E41188425B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85" creationId="{A9544B21-5D1D-38C4-5A39-9C0B5B2E8E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86" creationId="{0EA0D057-F063-56CC-AC54-E09916ED93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87" creationId="{C9BC2B22-7CEB-02A2-69F3-516E8C01CB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88" creationId="{6A3D6751-60C6-17E4-F758-44014DB20E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89" creationId="{83D5D93C-07AC-C589-405F-C4CA187C61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90" creationId="{ED93D422-5299-C81D-B135-A2CF80DFD9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91" creationId="{A2EFBD5D-B83B-23B6-CEE1-B8FC9F0683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92" creationId="{4F0380CF-4583-15A2-00B9-65BA9D03DF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93" creationId="{EEECEECD-E15F-C2FD-5BDF-1D89C9DA54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94" creationId="{EA0A0721-7DF0-CCBF-9B6C-D54A6485DF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95" creationId="{06E7B1B4-F558-8EE9-08E2-1179F7135C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96" creationId="{1A9A33D7-88E9-830E-E23B-2A1CC366B7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97" creationId="{24E57B04-7D1E-5133-02BC-1CBACC8485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98" creationId="{C5F49E3C-077E-4EF4-599E-7A558CDB91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199" creationId="{9E8351BB-7818-7696-D638-B1DA8561AB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00" creationId="{319F6118-5987-E254-A563-94183623AA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01" creationId="{7EEECD5A-05E5-7D08-34AF-866C3BEA24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02" creationId="{31A2C0AB-19B7-42B6-A016-22BA011C83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03" creationId="{4E08E425-394C-7A11-11C6-54C2A08B31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04" creationId="{50F464A5-1C94-4AE5-7E99-EC550CC726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05" creationId="{597C6D3F-F5AA-8785-1ED8-0160799056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06" creationId="{706A54D6-4A8B-2A78-4EDE-87154D9B8C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07" creationId="{D8370D4A-2BA2-3A34-D31B-3C3F254D4C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08" creationId="{F8330EFD-7A1E-D3E8-8552-3C9EAB6828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09" creationId="{38E4B7D8-AFF7-398C-FC23-B41CD81151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10" creationId="{C43A293D-6909-37C3-540B-B10E01BAED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11" creationId="{9563132B-230C-2A8A-21BB-76A10AD005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12" creationId="{30164201-A8CE-5101-FBD3-CE5D1B6E9E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13" creationId="{71F1FE9A-82A0-4D08-B834-8A37FCB564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14" creationId="{7EAF9768-7F56-F4C8-D65E-2C9A106C3F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15" creationId="{C523BA23-0291-8F39-CFF7-00599A1F01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16" creationId="{537F25AC-3E93-D454-9527-792272E357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17" creationId="{EC5B0EFA-F4AF-0395-1BDC-30826977C7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18" creationId="{AA76E30C-8C3B-552E-5ED6-1248BB0349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19" creationId="{CF01A537-17B5-2D6E-71C2-42CD5A22D0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20" creationId="{5432BDE9-A090-1D98-62B4-022C58626B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21" creationId="{EEC86007-77E9-EB7C-9A05-D7EA4AB138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22" creationId="{FBB53F7F-7277-7E01-8D02-FF04F1B081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23" creationId="{F99FB482-551F-7E2A-3B98-5508430272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24" creationId="{9E3CEF75-F578-4AA7-3655-B9EC70A5F0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25" creationId="{0C19833F-AC5A-E796-975D-95A7679BDF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26" creationId="{C267C38A-A4A2-9018-1FC7-43785412C2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27" creationId="{47CD7D00-243C-A267-F533-572B12E1C7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28" creationId="{6CD15C95-E203-11DC-5651-2E7A34864F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29" creationId="{5E1E59A9-0C6E-A035-5B7B-A86FCC8FF7E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30" creationId="{1BFA5DB0-C766-B56B-386E-4D6436093B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31" creationId="{578BF874-E8AC-86C0-B6DE-BA9BE1564C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32" creationId="{6DE08F78-5C1D-B41B-F3C5-B21EB1B333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33" creationId="{23F936B9-E524-D429-9C4C-06E5C52E31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34" creationId="{2B722939-BFC6-0E68-8F85-E8DA62ABC6A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35" creationId="{615359E2-6B30-0CFB-505D-AAC1928785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36" creationId="{39D16FBC-CD57-6A0C-6026-6A9597B1EB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37" creationId="{8CFC1CD5-2AD2-EFDF-F3BB-BE5171BCC0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38" creationId="{4B8335C7-CAFE-9040-DB72-1B4130C69E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39" creationId="{34749595-0E17-1D1F-5827-3D356108F9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40" creationId="{8E7EF0C3-89C2-79A7-9BD3-7174F67F19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41" creationId="{D22BF1F7-5FEE-C4D3-127E-4A62F3AE10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42" creationId="{3221A369-E0EB-053E-0DF9-CE4D25AD15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43" creationId="{6644F424-2D85-A133-FDD0-ECCC04896B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45" creationId="{50895872-0595-37BF-A6DE-F1ABDE316B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46" creationId="{DBB8677D-05B3-AC76-E6D8-BF45AD9E63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47" creationId="{880D00C1-8103-B5BA-9FA9-B9BB660F12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48" creationId="{29D3ADE2-9E32-AADA-814B-141D66D738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49" creationId="{C82D20BC-EFFA-D572-AA44-0943EBDAAA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50" creationId="{3FF7CCC0-00E6-3C77-D7A2-E274CBBEDB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51" creationId="{0CAB702C-244F-A628-596B-F43422C15B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52" creationId="{99B85F6B-759F-5691-BDCF-957192B848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53" creationId="{960EECF5-2037-38C5-62B2-561FFBFB3F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54" creationId="{DD6D1DA8-AF4B-45AD-16CC-3382766031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55" creationId="{1E890EBA-0755-0639-2752-0755DF2111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56" creationId="{0F7F2C0C-1C38-8BE8-AA24-12BB612D09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57" creationId="{52ABA4EE-1220-CFBB-9D36-C15092D87D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58" creationId="{3AA2BA0F-0233-79DD-CE76-255CDD9355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59" creationId="{B7E7AB77-3D3D-1F28-6ED0-99B7B242CC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60" creationId="{61F6DD8D-58CF-273F-6452-11173D86FD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61" creationId="{6E056A1C-62F3-EF5A-7488-512C3AF44F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62" creationId="{1C75EF96-80C3-6E59-144E-FC7DD4D116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63" creationId="{EA370AFE-6671-DAD2-AE99-2785E0368D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64" creationId="{81B68AA4-C754-6235-8EAC-B88792F929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65" creationId="{D2730E77-3E99-DB3A-D973-2551DE6361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66" creationId="{345DE887-A17A-8EDF-FB9B-6EEE53CDD6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67" creationId="{945F1825-987E-9D60-BED2-0E4C3532A8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68" creationId="{262D56A3-857D-8C5C-2100-4083A71DA4A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69" creationId="{FFC2C2DF-6D0F-62EE-E382-CE28FDB7C0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70" creationId="{62C09A75-C860-5AF9-FECA-768A347FA7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71" creationId="{3AC3CE1C-89AA-9055-7D8C-40B8F0E5F0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72" creationId="{8600A3D4-69EA-21CA-F3E4-B643AC7B10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73" creationId="{10C49937-7A66-56FB-DDBA-4E04CC240B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74" creationId="{D279F7B7-B75A-2A9F-74C2-CED9A4F691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75" creationId="{79E51D88-BBE5-5AA9-AE01-D2AACCD82D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76" creationId="{4BE08189-35CF-7326-452F-B81A2569D8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77" creationId="{EC3EE4BC-4831-C7C9-A9AD-28FD68147A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78" creationId="{F666E19A-7BED-768B-AD4E-28BAFA34D7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79" creationId="{25D2929C-A568-9C0E-AB06-3C435E14AD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80" creationId="{0DF88EA7-4133-C64F-098B-5155C36DA5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81" creationId="{FE325DD4-733D-BACD-E6C7-5DD123DC2C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82" creationId="{5FC5A914-6A01-1780-E644-A3A3F1F804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83" creationId="{031D5BC4-D797-5D4B-242A-ED14C729BA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84" creationId="{399299D5-2959-CE21-B81B-6881B4AFA8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85" creationId="{BCD81847-82BE-9FA1-D5CA-439AC3AF6A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86" creationId="{FF6A2070-59D0-49CA-979A-5D54D90FDF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87" creationId="{3EAD6D0C-F938-5358-8F20-CD11081B20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88" creationId="{3735517C-030B-78B1-6E8E-89064FFEC5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89" creationId="{D53C5614-1ECC-C268-2F4F-C47D4D3558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90" creationId="{90CC8670-776A-3BC3-551D-D5AAA36EBB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91" creationId="{619E64CA-B116-117D-4CF1-321ABE26A8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92" creationId="{A38A5E75-BFDA-4536-09B1-B94472FAAA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93" creationId="{1225E32C-A0C5-E670-F3D5-C07DC3193D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94" creationId="{E59F7065-5C27-EA2F-368C-3B4E83695B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95" creationId="{5238F292-6340-9810-EB58-9A7EB7972A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96" creationId="{A0FAF91F-E55B-D0F2-76FF-FCFF586C76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97" creationId="{137C9BAE-D5BE-9541-8394-A7298BD9C1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98" creationId="{1170B958-DB54-3F51-A28F-C127EB2E21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299" creationId="{7F342A38-2AA6-C724-7E85-A55FC8E296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00" creationId="{0F677016-F10D-7454-40C3-A855E571E2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01" creationId="{8FFA9246-5514-EFB8-B384-A1911BD2BD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02" creationId="{84B35008-8D2A-A673-1C5E-5955C63EAB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03" creationId="{9784628B-4519-47C5-0C23-8766B7797D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04" creationId="{16658051-2385-0265-0E67-F72F06599B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05" creationId="{3660EABB-96F8-5A8D-FCB1-C51323E156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06" creationId="{887D3172-7341-8EA0-3CC7-648D15A92D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07" creationId="{31F2FCBB-E784-1926-1659-83C3D6FFAF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08" creationId="{691A24B0-DF92-3726-CB2D-3E3EAC16AB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09" creationId="{CEBC3B7B-8F12-2CF1-D8F9-8A57C547D0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10" creationId="{CA42582C-AFC4-9FC4-A75A-45DC7E7241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11" creationId="{EA7C5319-4E47-5208-9B32-2C722C1829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12" creationId="{42667F06-E7F4-7234-E5A3-88E87DD8AA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13" creationId="{CA00A9B0-52A0-A4C1-3FDE-E737D1C786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14" creationId="{2C963160-C322-81D4-2168-39E808E577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15" creationId="{89590F71-9256-76B9-A924-980E27C194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16" creationId="{014422AA-147D-F921-E55D-B42E543DCE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17" creationId="{371237F1-37F0-4702-78BC-9231EE538A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18" creationId="{45B2C5B0-AB26-AFB8-F98A-C0D03EE5F7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19" creationId="{A8DBA88E-37F2-E803-FB6A-1875F2FB16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20" creationId="{A8A091A8-D503-BBF8-B5A7-0A494C1D8F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21" creationId="{F30D5D24-6325-2D0C-BF88-7D5281B74A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22" creationId="{9C44669C-0607-1153-B415-90D7985F92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23" creationId="{17BC08B1-D86A-A380-E5B4-97D10454FD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24" creationId="{CBEF408A-886D-B8EF-DC5C-BCC7659DC1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25" creationId="{D005981A-7368-958F-2F0D-1CC6DD550B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26" creationId="{7A750887-5BBE-448E-9D0E-94FA586B38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27" creationId="{39623C54-B43C-F3BB-029F-C825DFFABB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28" creationId="{45AE8748-45AB-FA43-89E7-7F990BD7B6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29" creationId="{DAF38073-A79D-7830-3695-7111A8D3C7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30" creationId="{72899702-6230-8700-B0E1-5CF58D2B8E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31" creationId="{88F62A51-9881-31CB-62D3-9BA74F2560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32" creationId="{4EC6552E-643D-FF95-14CE-1FA9FD13D4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33" creationId="{771C0609-10B3-0070-2F0C-D1DD5D0A0D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34" creationId="{A8CCCBEB-8514-88FB-28FD-7C7B9F171E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35" creationId="{DCDDBA1C-1021-E4F6-4DF8-3C65EAA609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36" creationId="{3B098557-060E-461D-4B17-FC82E6DDC1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37" creationId="{07D62EA4-8C15-C814-D3C8-338323F606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38" creationId="{5F0BFB8F-6736-C247-19E4-626EF0C6B2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39" creationId="{72FA1600-961C-3134-2161-869F39E5E7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40" creationId="{5D324584-673B-4274-DD97-E142DA6ED2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41" creationId="{70936395-E47E-AFF6-C40D-F9191A96C5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42" creationId="{D195ABFE-8B05-B60A-52BA-EA18E0292D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43" creationId="{E5F36C69-591F-2C3E-45DD-CCF98D3B23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44" creationId="{A9552E20-5239-CC19-E76B-D1565AF21E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45" creationId="{225E2E79-5F88-B575-923D-763F20DB84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46" creationId="{F9F633BE-D538-879C-1587-DC0BA647D5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47" creationId="{2BA1DE12-1E55-BE31-30C1-EC5326847A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48" creationId="{D2120B4F-F954-A2D9-BAD5-E1431B963D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49" creationId="{53BF303C-F31D-7B99-3DF6-CA65CAF190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50" creationId="{8693D4F7-6CAC-9087-11F9-43DEB31E68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51" creationId="{C3B136F4-004D-946F-04E6-55239217C8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52" creationId="{11A44808-545A-683F-0E12-487BA2F3D3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53" creationId="{856ED74B-E0D4-8DF4-19BC-B837E362C9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54" creationId="{2567094B-985E-9502-1E94-DBF4B9680B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55" creationId="{C41C90D5-79FC-2F9E-9F6C-C358A5C3DB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56" creationId="{791410F7-8385-D195-108F-5610B6CC95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57" creationId="{88530DB9-E866-E730-6833-FFF5D957E0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58" creationId="{C854EDEA-CAC4-2613-4573-B61EF9E0D2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59" creationId="{B94C7807-0C0B-B313-6A7B-0633C58C58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60" creationId="{7E594DFD-6F26-C281-593C-EA3EA59954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61" creationId="{705AD113-6D40-AC89-AE24-FE1EC4E066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62" creationId="{881E7B37-C769-C440-86F2-B2380966C6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63" creationId="{C1D35FE0-244F-A9D5-7E3D-48750885A4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64" creationId="{F1BA9C64-69F1-0F4A-0E0E-6B24F1BBC7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65" creationId="{D4BFCB4B-3646-F7FB-CD44-EC31E64968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66" creationId="{EBFFBF76-6E9C-2FF1-F94A-D0ED291F39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67" creationId="{C6DEDC70-93CA-4F84-1F00-4FD480F6B2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69" creationId="{8AB8BCD9-085D-1738-E90D-E15C7D9292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70" creationId="{878335DB-11C2-2CC2-0C31-D6C3FE3F64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71" creationId="{2885A0C0-F36D-D7B5-7170-3A0ACCFFF4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72" creationId="{182B99F3-5515-DC54-BE36-203C497429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73" creationId="{A5D83ABD-EFA8-8FB7-BE7E-8A8306DD12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74" creationId="{8493AD45-03E4-5AF2-3DAD-6AE968B83D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75" creationId="{82B223E9-2C91-7FFE-9360-20E626156B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76" creationId="{E99F881E-1DB9-7324-63B1-8F934BF999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77" creationId="{34F185B1-6F7C-E573-4066-B2A1E0D897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78" creationId="{49CCDD71-EA10-4D91-0DC7-0E0B53790E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79" creationId="{3B373913-F85D-7600-4444-5638C74C7E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80" creationId="{C05A618B-B7B3-B8A1-E5ED-D9E6CB4F2E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81" creationId="{B9925CF3-6B32-BC49-1E81-077D8434EB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82" creationId="{176CD9C4-5134-0DBF-E90D-44843C84F3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83" creationId="{B879B653-B8D9-5332-7CAD-4891C52AA1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84" creationId="{FFB99EBC-3289-5ADE-CD92-7A159DDF4A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85" creationId="{E280ED3A-39C3-246F-EBEF-B7F99CD131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86" creationId="{8A49E252-FDBD-675F-7C21-800EBC7C45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87" creationId="{7B0DD3BE-03E4-C693-011B-5A30CBF6CA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88" creationId="{8DBE318E-08D1-17B1-3B95-E082058772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89" creationId="{58EC75F7-1FB5-52FF-DAB9-79CC1A5639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90" creationId="{62C6784F-C866-AACE-2D52-9AF29D231E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91" creationId="{BEFBD4C8-63ED-5A64-584E-C61A65883A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92" creationId="{E86610F9-725F-F3F3-6D7B-13C83438BFA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93" creationId="{E9AF5025-0D98-89D2-4F7F-7239FDA836F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94" creationId="{E7273291-97B7-FF63-E05C-1C17CE4EF1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95" creationId="{69F0CECA-B589-584D-D34B-A3A2705D25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96" creationId="{A5C57B8E-13C4-FBED-57EC-AF3429DF35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97" creationId="{8F77C666-8155-E25E-925F-13902F0832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98" creationId="{29665885-DDC9-A405-697C-80EC605059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399" creationId="{501DCF30-04E1-65FE-EA39-37F083AEA2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00" creationId="{8EB206E1-C4EC-6956-B594-B169E269AB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01" creationId="{1040D6BA-A5A7-2E99-FCA6-CF4C98F24A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02" creationId="{1B7D6CC1-F2A2-B283-768A-680A5AEA64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03" creationId="{1C4D3AFE-2327-259A-A333-7AF25C19BC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04" creationId="{C75173F2-20AF-47B5-4A07-6132DC6A36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05" creationId="{653EA419-26D4-9F5C-4083-3C7363DCCB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06" creationId="{C32B88AF-FA2C-404D-5A9B-C64AE4725B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07" creationId="{F286B31A-DF7E-ED6D-6371-DB63311428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08" creationId="{2A9415DD-5582-F2CE-5A65-AB0C89F269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09" creationId="{977CDBEA-EF6D-F643-F086-1FB42D2C2D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10" creationId="{3BF599B3-90B4-A3B6-0E82-3945B89370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11" creationId="{BD3BE17F-F4AB-7C1D-25A0-6C00E0DD2A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12" creationId="{05B90726-8337-CF7C-5044-58772AD207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13" creationId="{7FC42A6D-DEB1-5176-8F83-D8BF5239C0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14" creationId="{3202E205-3D96-AD57-3F0D-C0C74051035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15" creationId="{516ECF9D-62B0-6F14-0B63-CB91C4D972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16" creationId="{0792ED22-7721-162E-1070-3F0EEF7888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17" creationId="{ED4A4A2F-D7F2-83B4-54F2-54059748DF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18" creationId="{EAB50CD6-E10F-655C-831B-6356DA7B95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19" creationId="{1C20D710-7BAF-010A-5E5F-7EE543B43D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20" creationId="{75CB98A5-C004-FD37-530A-DFAE4C2983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21" creationId="{46CBAD9D-EC8D-7F42-EE4D-23C23E2072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22" creationId="{7FD80017-75F3-5420-55C9-2E70819C71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23" creationId="{15077823-A1D4-992E-FDDF-5544D1CBFC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24" creationId="{13126DE8-ECEE-427D-9EE2-992D210643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25" creationId="{1C183D91-A367-7539-7DAF-21BE57A70B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26" creationId="{C115C624-50BE-F2C2-BEF1-BE7CA756AB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27" creationId="{D614ABDA-0283-A126-9BC9-663135DAA3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28" creationId="{84F40FC0-7E59-96B1-C05C-586A1D6237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29" creationId="{CE87E20E-4C75-257A-6515-541BA4BAEB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30" creationId="{520FAD31-5DD6-008B-BC54-40BD8C9FED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31" creationId="{42D8C857-5BE4-84D7-D9B2-8DDDFEF4D9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32" creationId="{6AE79D19-AA6F-53EC-2147-ACA863E51F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33" creationId="{A52EB484-FB92-57DD-C7C4-BCE0EF5060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34" creationId="{AACBB6B1-38AD-A06C-1590-790D4D0F4B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35" creationId="{85C30B0A-2C0E-6816-429E-8BDDD7B9AE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36" creationId="{D8A1D9C7-C288-9523-2406-F5E772E4BE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37" creationId="{3C8C469E-A800-CA9E-C595-17778ACE53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38" creationId="{236738C3-8F01-CED8-28B5-08EB29832D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39" creationId="{8A7F67AD-D059-7575-6E5B-04CDC566EA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40" creationId="{47253023-DA92-01E0-00C7-971F5F3FE8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41" creationId="{61A0074D-AA01-8446-BF18-A7710BC0E3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42" creationId="{A67BD7A6-1C46-3624-01DC-30CBAAEF74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43" creationId="{2E6B1257-D3C5-346A-29E1-C2716E0423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44" creationId="{E1C54EE9-B574-15E8-5A52-CCCC7809D6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45" creationId="{6D876733-9652-D39F-002E-4B01C6D11E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46" creationId="{CEAFE214-523A-B960-F77F-8BCF14063B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47" creationId="{7D4DA41E-8938-A4C7-81E3-955BEEBC47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48" creationId="{64D3E3D3-5482-2D06-A876-9554AD5722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49" creationId="{F6EBE863-1223-21FB-9C79-0D1DCCFB4D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50" creationId="{4ED8EEB8-E21A-7161-C707-BEC9DBBBB5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51" creationId="{B782DD99-1EC9-421A-4134-6F4A6B27AA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52" creationId="{DD07C3F1-F411-758C-3FC2-A5D15217B05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53" creationId="{4331F4EA-EFFE-FED0-27D4-751A60546B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54" creationId="{BCF88ED2-D004-1976-5713-CDD8B27C72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55" creationId="{BDC61400-448D-2C25-8C23-72654E8B03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56" creationId="{9A85FB2E-A6BD-A0BD-24FB-B3C596014D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57" creationId="{2FFCC29A-5706-976B-D763-7735BE9DB9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58" creationId="{F4FB4EE7-25A9-0B4E-F287-AB02D539F7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59" creationId="{FCD016FC-E29E-C4E5-33E7-55DFCABE5E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60" creationId="{AF28CADB-D922-4715-2E8A-0CB33BBAA9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61" creationId="{4721CECA-C226-E50B-C5D3-E4EB971B62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62" creationId="{E4A5A89A-1EA0-0CC4-EE50-8625BEE77E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63" creationId="{17FDE487-7828-A5A4-F27C-A5C868025F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64" creationId="{F222C58A-CB9A-5A6A-9712-96EC7AFDA3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65" creationId="{57E83F18-98FD-911C-964A-89ED5B9959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66" creationId="{B14E2CE7-875E-58F0-3F81-3A3F6283D6A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67" creationId="{6F8AE18D-C1D7-A55D-7DBA-826C777100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68" creationId="{513D271F-491C-4A8E-CA00-DAE10EBC62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69" creationId="{7FA6A299-C6F3-8276-2731-062A8464EF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70" creationId="{8FAF9C5A-0755-C41D-FC5D-2402100DE6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71" creationId="{982D03AB-DFE9-6338-4DB2-8AD42C75A1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72" creationId="{E423062E-66E0-901D-BBB6-83342FA35B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73" creationId="{FC740BCE-1713-C830-D5E2-82C418BE37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74" creationId="{EE773084-D67B-A37D-A3D5-8C0B9C9E3F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75" creationId="{8243FBC7-360B-CE4B-024A-CF68F0C6C0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76" creationId="{F8DB83FE-4989-5111-623A-BE657C2AB4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77" creationId="{CC7D168C-25FB-BF16-2B66-616F92B6C8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78" creationId="{21F8F224-AC5F-82A5-56E1-D5CD0572B2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79" creationId="{19956FCE-A1A2-FCB5-AFE1-C885618B4F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80" creationId="{4BE94D14-F2D9-B252-594A-263C538EBC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81" creationId="{54FA248F-A702-CF39-CF0E-A8B180804C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82" creationId="{84555042-5EB4-F626-FE93-49ED3531CE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83" creationId="{ED869885-AA31-4C19-8ED9-C34C7648A9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84" creationId="{B6474CF4-9B79-8236-F644-E3F256B011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85" creationId="{6ABE52C2-CB07-B558-06C8-2041E2D9C6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86" creationId="{0C8D7C69-FE5A-E1AE-ABC5-2364FEC3BA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87" creationId="{CEA0C85A-DC1F-67B3-E053-EABBDBDD57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88" creationId="{0D2BBEBC-6721-C006-E3A1-DB2BB16AD9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89" creationId="{4675C144-6ED7-2C07-8E3E-F5529155A9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90" creationId="{84930B1E-5281-D6CE-6F05-A184086D78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91" creationId="{81B6D38A-6B81-88BC-BD03-2E153B9CB6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93" creationId="{8823169C-F325-4BA5-04F7-2D1805D64D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94" creationId="{5E5F5649-06C8-3F9A-595C-BF2F170766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95" creationId="{1D67BAE7-BB48-1CE4-B542-F56ABFB166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96" creationId="{A2E028F3-094D-72CE-65F4-48F72A4A0F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97" creationId="{CEFBF9A0-759D-AC96-58E0-74A8B6A83E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98" creationId="{6AE63CA2-101B-FB6C-E1E4-87D31029725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499" creationId="{8DF0F777-A665-23C4-C910-112AE1F09B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00" creationId="{162E25DD-3FCF-A3BE-AA16-2E22D62685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01" creationId="{B9920D7F-4EE3-0E8C-91CF-062A8DBA93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02" creationId="{41C34048-E33F-FAAF-ED96-DF0417FE78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03" creationId="{5FDF2EDD-E395-2955-B44D-6CD18DB8AA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04" creationId="{08B8D2F7-3473-5DBC-395F-A0534F9F46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05" creationId="{B8E43442-8F66-2B18-3567-6B14274BA4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06" creationId="{55B09E1A-7677-F7DB-7642-8620708A21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07" creationId="{6868C0BB-3D62-FD3B-EADE-BD19B32B9A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08" creationId="{06EB9095-A234-57AC-821C-23156E5651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09" creationId="{2980E7AD-2571-8378-7242-A2B51E8EE3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10" creationId="{C000C8F6-F2C3-CA1C-1046-A63DB67FB2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11" creationId="{A082767A-8DE2-83E8-20DF-718FD9966B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12" creationId="{AD112C29-9A58-ACD4-7904-3D33A9468C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13" creationId="{EF40E506-B375-6B35-1980-D4B781A60E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14" creationId="{5AEF5E6A-0C5A-9178-9283-F28F6D0BDA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15" creationId="{274C9CEF-9BC2-6CFD-13D7-B81F9545DC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16" creationId="{1A020605-BE29-808E-B841-52A68F40A85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17" creationId="{5CC77180-1D5B-192C-32CC-C158B58D17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18" creationId="{AC50511D-3394-CAFA-E444-EDA03114D2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19" creationId="{6401FDBC-DF42-F9D1-5C50-D57FADBAD4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20" creationId="{922CB8F8-251B-F7E5-877F-D8FB10A055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21" creationId="{7E689EFD-8F24-0DE0-FD6E-E87281F2E6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22" creationId="{6F181259-B5F1-2E2D-5C10-635149AA64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23" creationId="{58F2F3FF-18A5-5C3D-561A-2E00458973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24" creationId="{9AC78341-1F22-0D62-64EC-FB3F51EF3D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25" creationId="{2C920383-EB34-EF4A-B08A-EECA6BA446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26" creationId="{9E1A5844-2BEF-0F53-5E9B-135D3F4BC4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27" creationId="{D7468481-CD36-4D0B-1178-DA670E5C31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28" creationId="{8D7A46A1-78B9-1D83-4A36-CB237D457E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29" creationId="{4212BA47-F892-1C07-1C71-83ECB734C2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30" creationId="{A3EB304A-E8E0-7D61-E686-7B2017D5E8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31" creationId="{FFA23A0B-A68F-C8C6-A402-F4E3F382C1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32" creationId="{320F2E6C-A5F8-2EC7-C33F-80847131E2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33" creationId="{22337FC5-896D-CA83-631B-FEB914161D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34" creationId="{A9C13D37-214B-77B8-06F4-25D45F3A1D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35" creationId="{E09D7FEB-7E18-A199-9E3E-D1A7CEBC8A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36" creationId="{3FD55066-299C-EFE9-A594-7FA4B2C420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37" creationId="{47B00C7E-9AE6-FFFB-6665-73894173AE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38" creationId="{5A8CE092-8CB7-5794-435E-DF027345AF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39" creationId="{54195EFD-2748-8DB7-E178-CF9DFEE671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40" creationId="{4E526274-AC7C-5CA8-CA2B-37815B1415F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41" creationId="{0F6B8650-3F9A-2D5D-48B0-D620877E6B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42" creationId="{6097F110-842D-1E8F-3B01-2A386CFDD0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43" creationId="{16985313-074F-7482-328B-90B3E3E56B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44" creationId="{ACEA4E01-971C-D860-0C7A-B1EA001780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45" creationId="{88A286C7-FF91-22DD-49CF-36EA206BD8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46" creationId="{37DABA06-0BF1-C64A-DE7F-BEE604E61E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47" creationId="{356BB6B2-69E9-482F-3D4F-47CEF891EC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48" creationId="{CF401DFC-8402-E943-1D51-CD921451F8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49" creationId="{8FAFD9FB-95A0-9227-0F34-767D63A929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50" creationId="{F27DD2C2-12B1-5B61-88FC-1FD0D6FAEA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51" creationId="{BB0E0B8E-0E1A-5FA6-6D42-DE83A8597C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52" creationId="{A6474537-3251-8B8A-0A24-96E92E0E8C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53" creationId="{8F399878-8847-78A5-BE67-E09C15E870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54" creationId="{EAEE972A-7860-F0DD-AF12-F424DA04BF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55" creationId="{88B5EDE5-0981-F2DE-9F5B-0EB833BFB0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56" creationId="{604DEA9B-9DC3-C670-48B8-92F11D8E2C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57" creationId="{9CD79628-8113-DEB4-0A5A-674A122B82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58" creationId="{5C494FEF-DA79-A896-C3CC-A4932B262B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59" creationId="{FD1A4659-F7B2-FE67-92F7-0627EC9A96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60" creationId="{70BF2F4D-FFCC-23FA-53F3-AF0A5304C7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61" creationId="{5AB96794-ECED-F1A5-DC4B-9D7C6CC58B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62" creationId="{563A64AE-0A28-3093-5A3E-605F3AAD1D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63" creationId="{8487F940-6BE1-2D5F-3294-351A2E3D07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64" creationId="{469B0B3A-40F2-A2DC-A797-584C623C45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65" creationId="{AC3F88E3-6494-7742-2A39-4865980007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66" creationId="{0FE74C83-F569-33E3-DCB6-17AA37A13E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67" creationId="{C6D14789-0ECF-0027-B713-5F06EB43AD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68" creationId="{1056F2B9-0D89-84F4-E198-E17F45734E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69" creationId="{3572BE97-CFAE-FB51-9F99-A473F81249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70" creationId="{C9CA192B-585C-2BB7-0556-9EE26E3DFA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71" creationId="{5B5F0500-B8A9-2A5A-54C3-CA8BA37ED8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72" creationId="{070785D8-87CD-1EA1-451D-59EC7C8970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73" creationId="{53FC237D-A3E8-EA85-DD83-9881152D54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74" creationId="{A5AE2AD8-4585-7095-A08F-AD2D714742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75" creationId="{17448204-463E-45DD-58F0-065F44FE83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76" creationId="{A67BDA08-27A5-2ED9-92B6-DEEEB38706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77" creationId="{59C1EAAE-5183-DA09-A11A-E44D93E85E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78" creationId="{9701C238-A82D-ED25-1FDA-0A8856001F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79" creationId="{08B09BDC-3E36-7A9A-5A25-E7391EC9AE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80" creationId="{CD20A5AA-F222-ADD9-E6D4-89AD43C5CD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81" creationId="{6CF7C10E-F941-F2A6-48D3-BD14D2251B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82" creationId="{5FF92E48-E94B-32B6-D5DF-86D3E02ABD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83" creationId="{22BF1363-C56F-3ADF-FC27-0E5E9AE5C7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84" creationId="{DF1A56B9-F38D-59E0-0A9F-20B17DD530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85" creationId="{5CA1D6D8-0948-51AE-E3DA-260EEAEB3A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86" creationId="{5D0CC5A2-90D5-2E29-E408-0A7E939A31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87" creationId="{7AF3CD9D-1764-6CD7-E8B0-80989DA15B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88" creationId="{F16E75B7-D600-8A44-421F-3C3155952F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89" creationId="{135D30E3-4507-D9D8-0A40-5F96DAC5F7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90" creationId="{53765C9E-69B1-349C-ED9E-EEE0ED0F50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91" creationId="{EBE83B94-EC5D-05CE-75D7-10C1DFA5FB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92" creationId="{0443535F-17A9-E83A-935E-FB00FF3924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93" creationId="{2E947BF0-FAAE-3D8A-C767-7618CDFB17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94" creationId="{AE4624F8-28D0-E355-2B86-4DD49523B7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95" creationId="{AC881B44-3F39-1A84-556F-AC40EEA3FE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96" creationId="{98F93B20-D2FE-3948-8C07-780E625BD5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97" creationId="{4F9B1E28-A7EA-DA9C-921D-98E6765141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98" creationId="{A8E50BC8-2C38-8C6B-6FC6-18AC01710A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599" creationId="{AA1975E4-0261-6B5F-9207-E19A1BBADA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00" creationId="{7EECBDC7-3C79-B72D-E118-F689ECF6B4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01" creationId="{54DCD9C7-613E-AA95-8AC3-CBB8C6B4F1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02" creationId="{B944F4FA-5BC5-461D-FDCC-9DCA26880B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03" creationId="{3C744C7E-CAD1-D1C8-2215-47C579BF69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04" creationId="{35A9AAA4-98B4-728A-8172-6464866334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05" creationId="{E5F56A98-DC3A-1A7C-1352-1E13093C5C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06" creationId="{AFDFC8CA-6150-5BC9-9CC4-08C8C73EC6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07" creationId="{A9041A35-AE8A-FFBA-DBD4-F4C9D92E3F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08" creationId="{854EAAA1-7AF1-1D69-685E-5EFA8FFC83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09" creationId="{BA475ED5-CB1D-0E4A-9BA4-DFD6E85E6D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10" creationId="{5E0A62C2-D816-B5CD-FE31-3F7EB5DCC2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11" creationId="{0745AE25-4BF0-70A8-5D00-2F58881DAF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12" creationId="{0B0814AD-414F-B081-9051-6DB3622721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13" creationId="{3E2DE42A-683A-F249-00E5-8570D68AC8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14" creationId="{A82FC747-76A9-7514-70B3-37BBC7FB7A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15" creationId="{97FE9385-8251-5FE1-5A35-5E09C67FDC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17" creationId="{F1AF1545-9D56-D2FF-59F8-9367D7716D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18" creationId="{E2B8D7FE-6F7D-00C0-ACEC-EB6A856469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19" creationId="{C5C7B13A-3DDE-4078-AF80-5F713746CF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20" creationId="{74F9614D-66BE-58FF-8F2D-D19F0F12B4E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21" creationId="{478416D4-FEEA-3AA6-926D-DB48C02B36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22" creationId="{D967664D-A72C-0063-DB28-A2D0A57DEA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23" creationId="{E0C5D073-9E10-26A4-3841-1B4FD4A105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24" creationId="{53017F4D-0275-CED6-76F8-DB89826386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25" creationId="{3742E0EC-D1C0-835A-C729-7CB3BCC707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26" creationId="{34A1645C-D889-4B49-3547-F092F7AA59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27" creationId="{A3215711-84C3-DFB9-B251-9513F63A1A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28" creationId="{02D2E625-9940-3DBD-ABB6-0AA60F9526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29" creationId="{29EF328B-6308-3BFC-D4F1-D55372F2A8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30" creationId="{81D7FA81-FB5C-212C-2547-8677511C49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31" creationId="{69CF644D-3FAD-AAF8-3799-DA2DA1EF5A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32" creationId="{008DC60C-8483-1379-DF45-55FDAC8E3B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33" creationId="{B1D255B9-34E7-4F12-D1F5-C4396E6094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34" creationId="{31C2E5E3-5C2E-6B1B-03E8-BABEFC2F93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35" creationId="{6605EAC6-344B-CFAD-1C40-E0EB592005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36" creationId="{D1FB8438-E838-D5FB-EC0B-1943A94E21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37" creationId="{6D928223-73FD-273E-F404-60981CC3F3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38" creationId="{018CA34C-549C-5E74-B4D8-E2F48A1871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39" creationId="{A72700E0-F72B-34C0-C49B-6FC1C11A12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40" creationId="{553B6EAA-9576-1606-0356-CB26773232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41" creationId="{5B642107-0621-66DE-2964-9410106022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42" creationId="{F16545D2-CA87-0E92-8C91-681F454248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43" creationId="{B0612634-32F6-1E67-F46E-1E28B9EAAD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44" creationId="{C06BB7EC-FACE-8F1E-A7EE-B73222A485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45" creationId="{732A2C67-8B64-41FE-704B-5F48E7FC04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46" creationId="{89C93543-0EED-E90F-0DB8-4E68505FF0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47" creationId="{27012B6D-E013-8122-D448-C8C6DF44A5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48" creationId="{B6C5CBB8-1F21-1C25-BD4E-943405C716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49" creationId="{6E2717DD-E7A0-0BCA-B05D-DE394228AC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50" creationId="{9C71D893-C4A1-FB47-DA3E-64D8877785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51" creationId="{18A1B097-2FE2-EAFE-C317-B90106BD2A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52" creationId="{CE453821-07BB-DC89-D80A-B600358E46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53" creationId="{B78956DB-A277-FCE0-E0D9-FB3E835287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54" creationId="{A167645D-A455-889B-4952-22AF988036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55" creationId="{883695E3-0298-0115-BBC8-F897CCE6D4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56" creationId="{4327ED7E-8A76-2C18-6BBA-CEF0E18E68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57" creationId="{8A3D7673-FC5A-CF84-D18C-26CA733ABC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58" creationId="{E96F169C-3ED0-DC93-F985-0C460E38CD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59" creationId="{0912B1F0-6C58-DEF2-F3E0-9B9B91317D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60" creationId="{78524DBB-B02F-576F-A2D1-120497574B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61" creationId="{64E29788-F696-EC8D-030C-42A581FE16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62" creationId="{493542DF-4448-BB6A-3281-9686A7EF71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63" creationId="{1087DF84-D9E8-C5CB-0BA8-EDE78FF7DE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64" creationId="{A8CA579D-0AF1-AA9F-D176-771BD6C212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65" creationId="{DFF2D70A-1134-10A4-5FE9-F25E7BF77A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66" creationId="{75B9EBA9-841D-9A83-6F67-9E88159709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67" creationId="{84E709CE-B8E2-A99C-C37B-F2757A9B7D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68" creationId="{453EB152-616C-D52A-EB83-0122D86078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69" creationId="{A4DE8576-EA7B-FD10-19A5-529F575506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70" creationId="{1A106253-4914-B6F0-1F55-ABA106A87F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71" creationId="{522A8FDF-822C-3BAE-41E1-6709871FFD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72" creationId="{8C70C14F-8A14-AFE6-6D05-F1DA05C2A1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73" creationId="{254CC56D-CAD5-D4F2-BAF0-6A8799429E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74" creationId="{DC08866F-8881-315A-405E-05BC2596AE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75" creationId="{D7A1029B-4E28-856D-7CF5-C24FF85FE9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76" creationId="{4E1D6D8A-CDE6-FA64-946C-5ED63A2D5D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77" creationId="{EED4A988-2434-C195-02F4-F2931B2C1C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78" creationId="{8DF2F14A-7769-F1DA-3F68-525A86AE68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79" creationId="{47C9138E-BE44-1BA3-6C89-7294BDFF40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80" creationId="{5A81A45C-E78D-175A-63E9-3D138D9FD0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81" creationId="{4689FA38-0018-EDAB-C82D-078262F452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82" creationId="{BEBF7B44-66D6-8648-B2A4-5EF6303D09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83" creationId="{70D70DFE-D590-FD6D-E50B-DF35950B95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84" creationId="{004168DA-5FD0-206F-69C2-D8E688047B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85" creationId="{9B599F60-3961-44C7-DDC9-13693F9F75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86" creationId="{6FA2FE62-9F5F-896C-B2FB-9AC23DEA1B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87" creationId="{8C375510-2714-AA09-26C8-974994932F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88" creationId="{91C0B438-1CA5-8B85-AD24-BA23F69E85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89" creationId="{56553BA2-9375-25CE-5491-1C508045BF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90" creationId="{3AFD89B8-9D46-3239-2874-8D1383B9B4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91" creationId="{F69B12EA-A00D-0A04-583B-2DAA1D4871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92" creationId="{2BFAEA36-F7AA-A3F5-88F7-25C5801B4A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93" creationId="{CE47422B-7EEA-8202-31BB-79AD783ED5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94" creationId="{2E9F095D-5F06-A712-D131-80CF377B8D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95" creationId="{9F19D8B6-7D2C-4728-7B7E-D224BAAA14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96" creationId="{99773F50-AF65-BDEF-8982-9180681195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97" creationId="{8C5239A7-2BA4-FED1-38EF-1B8D9A4C8E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98" creationId="{BAAAC5D4-1D56-94D8-2C83-53078200C6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699" creationId="{043C872C-D190-100E-2186-C9FD7C150F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00" creationId="{8D3708D4-1E32-83FF-2F24-F2663ADBF0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01" creationId="{D1CEC573-F799-1796-8C8E-1BA991D04A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02" creationId="{60168314-A8BA-537B-C452-9B07F13467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03" creationId="{3DC92AF5-D37E-B9FF-E701-DBFA92CBC8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04" creationId="{197A0D14-90A0-AE44-5872-61E7E57862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05" creationId="{4D6B48DA-7088-61CC-7D54-28AAF4EC6F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06" creationId="{0ACA53DE-5AE2-AAE7-3B92-B4B5A97E09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07" creationId="{AE187753-992B-2A8F-6B5D-D462CCC3A4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08" creationId="{B1CAB584-B87D-ABFC-347C-3AD538DFB1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09" creationId="{88A1EF1D-3689-95A2-926F-11A8A859BF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10" creationId="{B8F890AC-EFD4-2458-529C-EEAD4654415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11" creationId="{185F0324-585A-0E3B-B837-BA56D7A9BC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12" creationId="{A4AF2CD7-4182-8BAA-55CC-4C33439220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13" creationId="{D50A3831-1BAE-FBE7-95F6-00D4312E65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14" creationId="{9B65A011-809D-0275-B4EC-3DAF45B35F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15" creationId="{72225D3D-B0D0-E70F-2CA4-E438FA29B7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16" creationId="{56293DA4-CF0F-2A82-FC5A-301D7687C7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17" creationId="{E2DF5BAB-6973-73FE-4211-DCE4A487675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18" creationId="{5F473773-3F58-2070-2245-0C7A836099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19" creationId="{4B771A8A-CBB8-317D-7749-44AE6F1E5D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20" creationId="{303ECDA8-A63B-C507-3B13-2AB8CF1987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21" creationId="{8621B36F-FDB0-6DD9-BB78-6D799202A7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22" creationId="{CAF677E2-1FCF-912E-96EB-8D9E785653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23" creationId="{B78B9D8D-7477-E99E-A8A8-AE9DC5AE53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24" creationId="{5931219E-83C2-DF60-DE55-F0EB47653C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25" creationId="{9BA8D742-F387-A9E6-1AD2-E7C97C95C9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26" creationId="{4445C42D-EF45-4E12-23B6-B86F667EA8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27" creationId="{5783A77E-D83F-3CE7-1694-A9BB0C3E93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28" creationId="{D2D8629E-75F4-E5D8-D60E-C048FBA285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29" creationId="{60B2F5E2-D328-FBBB-917E-F1DBC6F9A4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30" creationId="{2E910B88-7C14-082F-C7BC-82A790EFDC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31" creationId="{89011E01-1103-2074-CB7D-6F15A3AD01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32" creationId="{8DF1CD7D-A04D-2031-8F58-55EC560E07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33" creationId="{EFDA0B67-8F53-2F57-05C3-8B1428A9A7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34" creationId="{CEA28408-C82A-A8C0-08CD-7BC07A41FE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35" creationId="{42861108-4307-D4D7-E8AF-46531017A7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36" creationId="{E7C0C6B6-7EA5-886E-564E-8B379B9611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37" creationId="{4293F7B2-7F25-2E73-8869-5BAEAFF60B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38" creationId="{44D6A43C-E377-972B-49B7-438955A291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39" creationId="{9BE94150-4076-2A69-AC72-8A4DC9FBDB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42" creationId="{801987AE-4E50-63CA-BE8D-32C45BF2F9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43" creationId="{C813216D-6C5F-62F0-E8D3-68B7C6DCAB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44" creationId="{35E3227E-45C4-E092-5D72-DCFB565EB6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45" creationId="{86498291-86A6-DCAB-BDE2-1C7A3132D8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46" creationId="{FB6C2029-4426-B945-FF38-E1EB940C46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47" creationId="{E0F8BB5C-62F4-0931-898C-C729EF0462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48" creationId="{C5CE08BF-DEFD-2E05-D40E-C06963241C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49" creationId="{CA311B9C-5EB1-DB9B-B34E-02559F52CC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50" creationId="{F705CAC5-80C7-8969-A8F5-2BC1374D96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51" creationId="{3EBB6401-E5EC-DA56-95EE-466481864C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52" creationId="{826535AA-0153-AFA9-5C33-903AEFDBFF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53" creationId="{E02E45A2-90EF-301B-CDA6-1D09987537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54" creationId="{B2270048-9288-0E2E-59EF-6D79BEF81F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55" creationId="{9CCA1ECD-FC38-21C3-0A1A-F8C9F2E601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56" creationId="{3B42FB9F-F21E-7F43-D6D9-D79BA143FC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57" creationId="{5F7C5695-640F-69C1-662A-214BF034FC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58" creationId="{09D29FE0-892A-915D-8C06-52A320821D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59" creationId="{C5E589A4-6006-9D70-AF24-DB45C64CE9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60" creationId="{6679FF30-ABC5-F097-8F5F-DC5DCBAC73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61" creationId="{0CA5E752-5D08-28D0-3874-65FAC98427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62" creationId="{1D5115FB-E95F-8873-5CBC-A62DD672F2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63" creationId="{F8E31E53-5123-C0EB-FCE8-4E2E6FFA6A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64" creationId="{E85BE9F1-32A6-C2B4-43D9-13A9E74620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65" creationId="{167A0878-9A5D-BF91-3363-00FD7B1638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66" creationId="{98CC5D1B-67A8-AA12-0784-211B4B760F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67" creationId="{4246FF1E-06FF-9E7F-5D09-7A951C8423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68" creationId="{84E00C3D-8EBC-BC96-CA91-C7F7E70A6A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69" creationId="{5F572E6C-AF0A-F04B-7C63-9FA0BB3CE6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70" creationId="{83FDF8F7-FDDB-317F-965A-5FC7E72D2C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71" creationId="{E291EC17-8C89-E62F-D3DF-CD8CCDC83B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72" creationId="{DBC75E1F-AD83-7E85-5BCF-EF9617437C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73" creationId="{1346DD52-31D0-28D9-8CB3-DE5B92D9D3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74" creationId="{B760AD5D-A838-B61F-8D99-79EA3F573A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75" creationId="{E9AE81C0-D7D3-70D0-5C08-3893FB18F8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76" creationId="{5F02D4C9-96AA-D812-9EC6-A74035C174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77" creationId="{405B6E69-72EB-739F-5839-8BC7768B0C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78" creationId="{0DE56C64-9A27-89CE-C3E9-2E77A47794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79" creationId="{9183B095-E32B-C861-F8D4-385F6431EB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80" creationId="{D356EE76-564D-2274-B079-41C1659F76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81" creationId="{DA94B983-9DE1-B4E5-3291-91A6B48CA9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82" creationId="{E122D301-5380-9A36-D230-2B152FEDAE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83" creationId="{05BEC704-BA12-5B86-094C-80F3825CD5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84" creationId="{10C7BC45-847F-05A6-13A2-425FCD0FF6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85" creationId="{8C4423DE-1512-7F9E-79BF-626D245CBB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86" creationId="{D4E6FD13-9375-E8C6-C7A4-C346569CBD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87" creationId="{AF4AC290-F27B-AEAF-F8A1-E118AB577A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88" creationId="{3BC6DD7D-761F-0819-B38A-D541A4EC70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89" creationId="{14D88A3C-CBDA-017A-A940-91D30544DC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90" creationId="{9344DFCE-7DB2-C5D4-419C-0AB1590EE2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91" creationId="{6B799B10-5D03-90A4-C01A-3CC2FEEB43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92" creationId="{4D670CA7-9693-AA3F-F288-C215BD354F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93" creationId="{D2FC3DCF-6AD1-C7F5-B35A-CF70B864AB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94" creationId="{D065A012-D82C-0796-3EDA-923B0942A1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95" creationId="{E6054ED8-3F75-918A-EB70-F1016375A2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96" creationId="{F85D139C-913D-4B9D-BCC1-67EFA51859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97" creationId="{5965062B-6BB3-C4F1-E513-70B9DCBAC0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98" creationId="{DF35ADE3-4095-3D4F-0A40-79A0D6A0E6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799" creationId="{AD98CE0B-C7BD-1783-86C4-55BA49DCA5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00" creationId="{76067B51-E3F2-7EA5-88A3-11ACF7914A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01" creationId="{C24BE46C-63AA-FE68-BAE2-890C16053E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02" creationId="{C296C675-5062-821C-F295-9BEC1FE53D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03" creationId="{8703D44E-7CEE-3EB4-0930-7EF218583B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04" creationId="{9E9D2803-3D92-4930-3D49-2CFC495AD5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05" creationId="{26CAFAC2-94A9-57D1-25A4-FA5D953E8B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06" creationId="{1E5412F3-F681-3033-E976-DFCB670055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07" creationId="{CADBD7EF-ADD8-8157-4F6B-714395ABBF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08" creationId="{82BFD051-B158-AADB-5683-8D2A94A2F5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09" creationId="{321FC3B7-58FA-1984-E5F4-6EF17FBCC3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10" creationId="{BC5061DA-330E-13F2-7375-7671481D32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11" creationId="{1ACE9CF6-56AF-D78B-44F9-4903782165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12" creationId="{BB2C8AF0-6343-E751-336B-A8FA6C5F04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13" creationId="{E70C6521-FE3C-099C-A370-121918E54D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14" creationId="{904B9F73-9B83-D522-93F6-F75C370C49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15" creationId="{96B0776F-9D06-C9D4-D52A-0D43B9C478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16" creationId="{01F053C4-6776-0F26-A12A-E800E10854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17" creationId="{2EDDB4E7-1DFB-42D3-CE0E-4E56E36BFD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18" creationId="{C41F0277-DC74-AED8-C3B4-D3F9A3C554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19" creationId="{E1192E4A-27AC-7766-259A-3B065599A0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20" creationId="{FCCD091D-79AC-E986-50EF-5D67DCCD3E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21" creationId="{761DBE50-949B-3AD2-11E8-C658917C6E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22" creationId="{75582FF5-B163-0A1A-F7EB-9B8678408B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23" creationId="{C7C44572-EF7F-4A5D-852F-03C8D5AF8E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24" creationId="{7087F31D-F286-299B-E6FE-854773B5C8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25" creationId="{52101914-B95D-1709-94B9-71AAF52626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26" creationId="{8626E090-38D3-9207-74F4-93563440E7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27" creationId="{019BF05B-6E7A-908E-F074-21F1E99686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28" creationId="{03812B9D-82F6-FE4B-9540-B2CF096981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29" creationId="{408F859C-08A4-E5B0-CF8D-0EF96AA13F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30" creationId="{D3222878-3669-F69B-60EB-27FE1A054A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31" creationId="{747E5331-F4E3-2F43-FB76-23AABC8F7E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32" creationId="{81FE5335-CABA-6B0C-AC0F-2EBA6B610D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33" creationId="{7BFF6A79-8E59-591D-CD23-E9816CAB63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34" creationId="{3B923780-FE60-D476-C1C9-FBF7787D07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35" creationId="{F0EF475E-55BE-7D6F-ADAC-6D9FD4E09D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36" creationId="{CE8DCDCF-C701-B5AB-F5C0-AE0AEBAB9C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37" creationId="{660BEC5F-0741-8738-C5CB-450507D81C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38" creationId="{C7A9460D-457C-8753-3223-B58E3D62B5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39" creationId="{4C407539-831A-03F9-AEC9-ABC22B08EE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40" creationId="{710A555F-B770-AD08-CA3A-B658935497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41" creationId="{826109D2-0EE0-CED0-DA52-813FCC4B71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42" creationId="{495D318D-B3F3-D286-235B-B7283E4D3D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43" creationId="{5BD00B49-54AD-AB8E-CB27-CC79AB58F9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44" creationId="{C24008D4-FC0C-489F-1F1B-93E2B2544F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45" creationId="{DF882AE8-F974-0862-19F3-DF4586CAE3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46" creationId="{240FA60B-A4C9-0FEA-97B5-C27FDF47E7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47" creationId="{A399F0B6-A29A-9D14-A12C-618B37997E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48" creationId="{FDFE7908-92B5-3DC5-7224-D29DA81D09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49" creationId="{8051122E-3BA6-5598-12C4-7C364797F3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50" creationId="{D31F0600-FF72-1D8D-6445-B8B496DF4E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51" creationId="{2AA6BD94-212A-3098-7DA9-0EB6E3F89C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52" creationId="{86D1CAE7-6A90-F78E-BF18-8E4487B3B8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53" creationId="{A450AED4-8FB5-298A-2B0F-5953F9D78F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54" creationId="{F201F7BA-EBE2-68B9-D0DE-4BF072FED7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55" creationId="{758A0C5C-12B9-7A15-CD2D-733C1C2BFD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56" creationId="{C2A8F1D0-D37D-430F-4BB6-24150A1FA5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57" creationId="{00747048-34CF-D229-FE4C-3FBACA1265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58" creationId="{1B80AEFE-87EE-D1DC-452C-9246E63D98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59" creationId="{956B80D5-A409-3581-59A6-823D11FEEE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60" creationId="{F8D3CC14-D480-A9B6-BF2A-E04FFEEDF8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61" creationId="{53697841-0660-53A3-A052-715C8300E3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62" creationId="{94F38041-1EC1-A30C-FB6A-E17AC313370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63" creationId="{4520A87C-D5BA-8EAB-C36A-3FC01264BA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64" creationId="{F6CD9C85-12FB-AFD5-1F24-32C0FCFD2D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66" creationId="{4742A08B-64A9-E20C-3CE6-F5D4BA5893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67" creationId="{79A8530A-D756-9BD1-6706-0F6EB433C9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68" creationId="{980CF120-0956-1251-9CAD-49EDD26634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69" creationId="{A9815C95-68F9-9CA9-C4BE-A48B64DD40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70" creationId="{B5243767-406F-B319-01D1-D9919F67E1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71" creationId="{21488F2E-BF04-93E0-67CF-8E0E6BA3EA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72" creationId="{849C3449-CE51-37B4-F6E6-0E4D4423DC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73" creationId="{69CF7069-A52A-DD7B-991F-8AABA33AA5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74" creationId="{78B7367D-3CEB-9F00-8D13-58A745B3C0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75" creationId="{6A73A01B-D813-C17D-1C13-6DB2B59A19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76" creationId="{8FDC1581-542B-33A9-E811-4CFA9B4923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77" creationId="{6A50E5D2-4B2B-7559-9017-8AA0B7B4FE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78" creationId="{60684ECE-442B-1B06-282E-7787A6B1FC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79" creationId="{A48506D4-D753-31B3-38C0-3FCBC31FE7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80" creationId="{E645F1F0-F51E-B26D-8E8F-F7749AABC1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81" creationId="{1B6421E9-4BB4-6FB9-33BE-147C781288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82" creationId="{FD12A1F3-2C79-7FEE-690A-8EF155B308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83" creationId="{1A1AA6AD-AEC5-863B-F840-8AB9DEE536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84" creationId="{1E4BE98B-9DE5-1EF4-137A-559A32BEF3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85" creationId="{9141D213-34BA-2935-13E9-C0CC2E0EB3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86" creationId="{C1EE3DF0-DA24-1F96-9EE0-0A41479AA6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87" creationId="{C250434E-64EB-8A00-53CE-E6DA693D3D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88" creationId="{D0FAF70C-1C1E-36C9-58C9-C8442D2061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89" creationId="{115105E3-9D48-5ED4-7C0B-A42FD06803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90" creationId="{07ACC03F-D21D-7EC9-C35B-2ACCDB6DC0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91" creationId="{F4FD5D82-A5D7-7E80-4C04-E75B924003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92" creationId="{66633803-3848-0AC0-0E2F-4FE52BE044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93" creationId="{1C9CF7CC-EC93-C62F-7D03-E425722D3C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94" creationId="{AC3D2AA4-6279-B3FC-2AB3-F03A3E4D73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95" creationId="{5652C27D-C173-4D33-5599-33C1CED949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96" creationId="{E756C5BF-ED5D-A2AA-680E-4645662533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97" creationId="{46C8A12B-45C3-D47C-F481-B0041C8720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98" creationId="{7A13F95A-F45B-B006-FAAF-21C7FF8823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899" creationId="{ADE0843E-5543-0D3B-3749-B1BC97E8D6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00" creationId="{AE190319-3545-2986-BEF2-3265269C8A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01" creationId="{94863C9A-B295-4058-EBB6-6FCBF286DC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02" creationId="{47B0C9AC-2ED4-2157-8F14-D195E99E32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03" creationId="{81B5E6C0-4A62-49C1-011F-76A68F6744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04" creationId="{E2EEBD35-3ECF-015E-45A2-97E04D1671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05" creationId="{FD365090-31D2-1B23-B212-41B0AC0E90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06" creationId="{C938F4EA-816E-4860-89A5-8548C99F3E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07" creationId="{A2FBA3DF-3EC9-4600-4AB0-1D14832D1D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08" creationId="{3CA99A03-B103-94CF-6124-D0743F8B32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09" creationId="{E285D34C-E803-E0CE-4BA9-9DEE3470AA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10" creationId="{FB31634B-A12C-1922-4EAE-D3045D61FE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11" creationId="{020E5570-E0AF-0A5A-04F7-D077FF47F9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12" creationId="{DCAD0D2B-9301-03C3-02D2-7D70AB444A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13" creationId="{880CC31D-9ABD-1F5A-D956-9114EFC2D8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14" creationId="{38F169D9-41C1-002E-E093-BCDD6B1861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15" creationId="{1C124EAE-E787-16BF-2EE3-50584E42EB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16" creationId="{55CB8E8F-FEE1-29D8-1970-5EDA94D067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17" creationId="{9FC141A3-3586-9056-5202-0A0F53D59E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18" creationId="{9199BAB8-310C-B17E-09CD-DE2C7C31E7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19" creationId="{09171781-FC7F-8F3E-6F7A-65E3236B15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20" creationId="{DE5E8BA2-BFFA-8CE1-0B57-26698D3949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21" creationId="{26B53832-94EA-82D3-5ED3-1D5C815188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22" creationId="{2464F9E9-B040-F8AB-D3C6-AAEDDD3C13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23" creationId="{B6E99E6C-3A83-9936-2E78-5718E90A06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24" creationId="{E424FBA8-3FCF-FB9A-038F-491C1D5488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25" creationId="{6128C6BD-9EAD-657F-AF07-B6E3101045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26" creationId="{57C993B3-65EA-ECE3-6602-248AF7DC00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27" creationId="{67C35670-E0F3-AFE8-2F99-12DAD8ABA5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28" creationId="{1B9CD949-F4B2-1A9B-93D5-8ECEE79BEB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29" creationId="{EA15BDC2-6D46-2D13-80C4-2F3C2A5C5D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30" creationId="{6BD6AF46-DCA6-C912-361B-FAC1D0D273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31" creationId="{BE371C28-D364-26EC-740A-200C6EC7DC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32" creationId="{D175C35A-7602-1257-1149-10515CEDCB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33" creationId="{F5E85836-01F9-8AF2-3C52-A8476C25A4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34" creationId="{87A4E098-3185-F65D-D3DE-D220F822AA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35" creationId="{54FDFD63-8DC5-D3BE-659F-67DB59ACF5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36" creationId="{B1BD8F72-5C74-1A9B-E7F7-FFC28561CB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37" creationId="{F15FA012-B360-73BC-6363-380610DA92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38" creationId="{DC532E0D-4BC2-A778-9590-365279F4B2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39" creationId="{FA85369F-B2BE-C74A-DD6B-2B29B34D1D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40" creationId="{3EFFE1D2-7793-6FF2-473C-E32D73A48A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41" creationId="{E084A525-2C6E-97D1-4E63-0EB1699D67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42" creationId="{F8461B4A-9A69-B532-2C6F-EB91A3394A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43" creationId="{28A6457A-3125-3F98-604C-77D359EF99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44" creationId="{5EB6D0EC-FAD3-59EE-20DD-007799AC2B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45" creationId="{A6D5E408-C36F-FC86-6A81-AF8E6BEDB5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46" creationId="{736E76E9-76F4-4EBC-C9C7-26BC0757B9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47" creationId="{9B6FD109-0328-4A3E-0011-F6C58E2DB7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48" creationId="{16F5B93C-CC1E-558D-4577-ADAA32E022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49" creationId="{6B9A2520-FC72-8CAE-2999-73C567C847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50" creationId="{5873AD33-24F2-179F-E2C1-A849F1F5F3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51" creationId="{330941C5-8AB1-3700-C5C1-2B91480A07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52" creationId="{E169621A-144D-E8FA-2DF5-1E3FF7F4A5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53" creationId="{6D38FDBF-8EB1-85EA-887E-D038AFC154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54" creationId="{BAF4A8D5-3875-B8A0-44A2-4B4470AAB6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55" creationId="{9522E04A-0075-1E26-1143-967DBF0E5F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56" creationId="{1F130B9E-1E5B-B33D-1B3E-335B163D9B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57" creationId="{F43A7E78-6FE5-4851-30CD-E29AB7CBCD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58" creationId="{1931C089-1EAB-AE63-B830-081D8E72A6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59" creationId="{53E4A5F9-1AD3-6E75-050E-F8E7F956C1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60" creationId="{1C50A304-79C3-BB6F-B9D5-35D2994330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61" creationId="{D9B62BD1-4659-C6E8-7728-78A017066B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62" creationId="{E49CBC7D-CC25-3197-4DD5-244659D850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63" creationId="{BE72F608-001C-4BE8-E530-18B1154C06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64" creationId="{A5575F94-FE62-5D44-1982-6FA9533CDE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65" creationId="{9B4C394E-3D34-9036-0453-9FE4BB68BC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66" creationId="{C7F26844-C58C-242D-4E1C-0CC10E407C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67" creationId="{A18E8766-59A8-755C-EE2D-07898BE316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68" creationId="{BB76173D-0876-3CA0-8E51-678ED0D91A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69" creationId="{434578AB-A194-ACE9-9932-0408F55012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70" creationId="{37BED250-2457-4116-F5C1-5F7DBA199A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71" creationId="{8EC15A6E-063B-80A5-1AEA-3EF8552591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72" creationId="{7DB9ABCC-3C83-29DE-2BC2-7923E9AEAE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73" creationId="{97EA9675-9927-B103-CE6B-FDEEF5E74F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74" creationId="{A1741A81-2F22-8217-74D2-3B8102256F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75" creationId="{C628D101-4A4D-1F0C-0032-11A077709C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76" creationId="{1C840BF5-418B-6F7A-297C-18082CAD51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77" creationId="{29A35523-DF5E-0E05-80C0-650C029A51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78" creationId="{6BA3F940-96B3-C75B-4ED0-6F1FE9CCAD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79" creationId="{69F1C10B-B301-EA82-AFB1-E75077C2E6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80" creationId="{501BBFF5-2222-403B-E8E5-729965F821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81" creationId="{9DE3A95F-6344-5E60-36F1-1F37C3C8E1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82" creationId="{45FF7DB0-C15C-C68C-ADF6-5887766A96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83" creationId="{234A48F2-4F5D-3B9A-924D-1F3CA52AAA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84" creationId="{109DADCB-801C-65B9-CD13-B54E586936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85" creationId="{A7E311EB-957B-4DC0-1AE2-58ACA1DA47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86" creationId="{854F237B-B434-A518-E34E-A8F288EF81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87" creationId="{BF88FF3B-34E8-DD78-0A10-BF36ECADBD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88" creationId="{9938453F-99FC-AB12-AAD8-4E369470DC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90" creationId="{05A9A765-B1DC-5C14-D738-5DC1D8F885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91" creationId="{902D574F-BB7A-4D52-A538-BA38AB14A0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92" creationId="{ECEA381D-3367-636A-46F4-97DA4853CD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93" creationId="{9FE676F6-041B-D105-A2CB-D8261C03CA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94" creationId="{46EACF6C-C39C-A05B-4E93-C0049D98F4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95" creationId="{FCD19E23-E90C-18E8-CE0D-37380F2B1D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96" creationId="{F220A980-9625-D811-FA3F-134596C6B1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97" creationId="{41DF09A9-2F93-C80A-54AE-3924DE79BC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98" creationId="{C7E02654-74C6-81E4-6096-938610305E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6999" creationId="{54C9A97E-0827-4D57-2331-618FE22AAF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00" creationId="{91C80387-1C75-59FD-E286-EF5E8491B0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01" creationId="{723C3039-AF27-E23A-3A71-E0CB1A99AC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02" creationId="{BE06D1B0-2D88-AD25-C297-F7FF9573CD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03" creationId="{9EE43E3C-0348-5E54-3000-86381A855B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04" creationId="{93A16026-BE2C-F779-3BA2-ECCA9C31F7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05" creationId="{66B01968-3F5F-B466-A6CE-5AB59C7703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06" creationId="{C3E95326-3CE0-0E39-2501-858877C8CC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07" creationId="{FEB7DC92-59BB-722C-8441-5F7FD1E26E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08" creationId="{358DAABA-B058-65EB-0E45-499E4C484C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09" creationId="{A285CAF6-22D8-BF7D-A7F8-43C18ACAAC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10" creationId="{D9C14D70-747D-6C83-714F-2421043976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11" creationId="{68292621-DBA5-902F-C430-C0E5589AD2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12" creationId="{8E7C31AC-BEBA-5AB3-E707-9175302C84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13" creationId="{210D1788-9D71-393C-8029-5743888187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14" creationId="{08BEB835-CC3D-F3B3-AFC9-61FB62AF05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15" creationId="{ED020DDC-E0CB-4DDC-CD49-45AD893C8C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16" creationId="{702FADF7-A431-905A-0AAC-9490F36FD6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17" creationId="{3ADF480B-3B33-588F-5593-7C252B41C0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18" creationId="{9FC5952E-9B18-842F-B95D-2FCFDF5C8C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19" creationId="{3B61BEA9-5346-5B23-CB9B-0E1925C84E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20" creationId="{90AAA269-D367-615D-F4C2-3D9B558FCB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21" creationId="{8A2A169C-F9A5-D0AB-F722-BD62A50257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22" creationId="{1DF8F192-84B6-3CA9-473E-8CF2A138BC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23" creationId="{423A4736-8241-2C8F-F280-A800D35960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24" creationId="{F51DF626-5CB3-D2CE-CE63-A1E3401DBB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25" creationId="{CEFC61C8-5596-0C6C-8039-F903DE9C96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26" creationId="{E57C34CB-9FE9-84BD-F89E-A05C8C5705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27" creationId="{0EB5EBF4-0252-B902-67E2-5934684315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28" creationId="{A71D1D01-F590-9758-D16E-E407E7233A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29" creationId="{81A4E6E4-CB2C-E871-7148-0332B1E80F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30" creationId="{6AFE85A0-95D0-2E4E-EFE5-6A70C467B5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31" creationId="{0C4BF003-3073-DA86-14CD-A6A6BBB2AE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32" creationId="{C241BD0E-1874-28CD-2DD9-F1C55B02C4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33" creationId="{0DC56D7B-2622-D98D-355C-F829024843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34" creationId="{9B1822BB-5413-4580-6E5B-9F1E887997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35" creationId="{C1F262F3-AA4E-6255-E992-F5269F65F7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36" creationId="{A39081C1-0B05-90BA-841A-CA01E717F3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37" creationId="{D56D937F-A84D-1FD4-24C4-C6560B29F8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38" creationId="{69D408D1-BB00-620D-01B7-A7BB28F251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39" creationId="{6A86C431-298B-1AA8-A70E-EF47466826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40" creationId="{A2E56968-6FA8-7C5B-54FB-C9E9E680C4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41" creationId="{52D3DBEA-93F7-8745-3B4E-099648335E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42" creationId="{B1D71FFF-86F0-9A8C-C4E9-46821C8CC3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43" creationId="{C0E46FE0-76F8-601F-8D4C-34A0DB3B51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44" creationId="{C35397EA-CA1F-6505-863C-58895589DC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45" creationId="{A7710126-F9A3-370A-E630-E85A6EC594F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46" creationId="{E028FA22-E369-17F0-2986-23025FE009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47" creationId="{9848F0E1-B314-143D-52E3-D6A87C784F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48" creationId="{DDE45F3F-BFA0-F3F5-AE0C-B63E42790F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49" creationId="{370C9E7F-5654-AF43-7A4D-6D10FCEFFD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50" creationId="{AF28B089-419A-1C11-F822-9A525C97E6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51" creationId="{38256A3C-D38B-5FAD-1534-469922A3C4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52" creationId="{55E9A84D-618C-1FFA-FAA6-8056B76625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53" creationId="{3C9E42EA-1BF1-2B82-13C3-7447D4E3B7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54" creationId="{6BA5BE5E-1975-89CD-1C6C-09F9F8B976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55" creationId="{64B7275F-687C-3A57-7956-75E499BCB9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56" creationId="{B31029FE-C6BE-871C-DCD4-21459DF7B9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57" creationId="{A3C852D8-5EE1-A6A7-5F65-AC5ADA059D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58" creationId="{CE71EE39-3B73-B25E-E2DB-8E8C3F36DE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59" creationId="{8352AEFC-3FB1-73BB-4B96-2314ACDDB2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60" creationId="{D255C6EF-550D-3C4F-E567-986B9473C5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61" creationId="{61F06918-2B5C-2417-A878-55D7675D67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62" creationId="{3EB6BAB3-1193-D6A3-B6AF-2DF8EB2214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63" creationId="{1B5BBD0C-B8FA-2DF2-4460-17ACBF9517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64" creationId="{12462286-4413-0A8C-3A04-A3B2C2DD7E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65" creationId="{04B73191-A9D2-58DD-DECE-73326A0E81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66" creationId="{FBDFAD05-C424-BD28-1455-A531CE3F7C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67" creationId="{6F62FDEE-4330-B9FA-FBBC-665A9A3889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68" creationId="{F5BF6218-8D44-29B8-2E22-D8918B5767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69" creationId="{A8A5D461-24B3-49B0-7B8B-6F4B0D013D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70" creationId="{8B01901B-6364-35B4-5888-5A52E40E77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71" creationId="{6310BB13-EBCC-E844-76FF-C52DD8A2F7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72" creationId="{82D8FA47-1E92-B9E7-A663-5DEDACA8ED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73" creationId="{3C92F001-8ED8-6B5D-9A10-13E6014E68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74" creationId="{7441240A-88BC-3DF7-511B-1394721FC6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75" creationId="{C2966560-D7F8-8F44-406C-B48EFF6FD3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76" creationId="{AD789D23-2565-09A3-CB8A-0645666894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77" creationId="{9BC4DD5E-B907-C59F-8099-AAF773C602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78" creationId="{7D00DAE1-9D5C-5CD4-08FA-664381FE71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79" creationId="{DD45FDD0-F47B-A384-255B-7FA49C3D17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80" creationId="{68CF2A06-369A-E85C-2B98-7F5D087A60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81" creationId="{D35B9C63-00C7-1956-E9B5-CC7350EDB7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82" creationId="{7F79DC82-6084-F864-93F8-A9F4D15C23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83" creationId="{5D7C4057-21F4-2937-E383-532EFACDD9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84" creationId="{80B21D32-CD67-4429-A018-43EA0F95FA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85" creationId="{5EFEA1D3-A2AB-5B4D-659C-3A91A71002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86" creationId="{653064E4-09B6-FC68-A348-51C9E5B94F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87" creationId="{A036CB09-D83B-1A40-3D7C-8B6172668C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88" creationId="{CB41BB81-986E-2895-5E48-02701B5E93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89" creationId="{4FE3288A-6319-F02B-2703-8569BFF032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90" creationId="{BA7DA169-48DC-B5A2-AAC8-217A2EA69D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91" creationId="{1249FAC8-09D5-6971-7267-381E57DC2A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92" creationId="{C85A61A2-7149-7FEA-33B2-8FEE56C4F1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93" creationId="{0B30DB69-6476-EEAD-7050-7BC2FEEE02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94" creationId="{0F8DBF70-568C-A840-11AA-8C6C720751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95" creationId="{C0F1EA25-D045-A4AA-87B3-F30013D532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96" creationId="{0ED185DF-2B4E-9D0E-B91B-C15C557D84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97" creationId="{730663D8-3A5A-4767-EE91-FED7B99831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98" creationId="{A718B22C-F2F9-DB0F-8376-0A98A2858C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099" creationId="{EE841D4C-3C58-3D01-6560-9D2304D85A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00" creationId="{DAD0C093-3F0E-ED25-DECA-D63969DD05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01" creationId="{93530520-1379-0843-9303-FC868919F6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02" creationId="{B39BAC7E-8E9E-DA86-7B90-8D435BC68C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03" creationId="{AC8AAA4D-B13C-0DD0-36A1-6DD5014CAC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04" creationId="{750CB9D7-077F-D2D7-C387-11390CA6BF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05" creationId="{8DBCE371-D53B-B23A-2687-2010A3D59A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06" creationId="{409482F7-10C3-44A0-EA5A-CA45D8BC09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07" creationId="{1B540B98-668E-3900-EE3D-662BB4D3AA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08" creationId="{5D878EEF-1C87-A6B7-55C6-51397E8266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09" creationId="{0856CE78-3339-5794-347D-D0B2609AFE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10" creationId="{DC4C38D1-26D5-7D3F-E67A-04807F9694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11" creationId="{F57B624C-A869-3444-6146-A845C3917E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12" creationId="{21D19FD9-1742-C057-B23B-1680B6D50E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14" creationId="{07D527D0-4291-9560-5732-277E079CE7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15" creationId="{CEA841D4-AB74-2401-9202-8463CB39D9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16" creationId="{83699762-D109-E105-8D6C-771C92CDD1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17" creationId="{4A607693-460A-776A-F54C-12F5C9078E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18" creationId="{D7B72A6D-2B40-66E0-05C2-354515229B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19" creationId="{0E6DBEAF-56BA-9BE5-9196-7BB155024D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20" creationId="{788CD4D2-C9CF-2B6A-8A2C-276D78A78A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21" creationId="{FC3AAC2F-BFBC-68A9-E452-DB5D7F7444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22" creationId="{159BB90E-2469-C5F8-08F9-CB6AC5F7AA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23" creationId="{525D23C9-30FF-F03A-DEB5-B15AA15DF5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24" creationId="{FDAEE4D0-A902-47EE-F8C1-7213E80442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25" creationId="{7B016194-447F-BDCE-F7FE-FC9C2A4022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26" creationId="{347765DC-0360-D6C2-2309-F585C46F1A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27" creationId="{01D3ACDE-CCF1-567D-65B7-7C96809139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28" creationId="{C1FA4F86-22E5-C154-A0F5-834E5E2ADD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29" creationId="{DCED1AC4-B548-17E5-6257-EAE7BDBC1D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30" creationId="{778B330F-4435-57BC-8E79-12DD7BF2A4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31" creationId="{E579A32C-57AD-422B-8AEA-B5526CC336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32" creationId="{45912B74-74AA-C742-248A-559EF6ABDF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33" creationId="{6F3C3834-0674-D81A-91B1-497B335EF8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34" creationId="{9B95AC91-78A6-C4A1-42DA-6A3B30BBCF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35" creationId="{71E74F09-05C3-C793-E929-1D4264F194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36" creationId="{EE876A1D-4941-8391-DCDD-5324611E76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37" creationId="{1C2673B0-CA33-C7AE-9537-189B8B66A2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38" creationId="{4A7123A6-05CF-9499-4C1A-22AB6843D7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39" creationId="{34503ED9-8FA8-D969-7798-6583FF1DE4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40" creationId="{447046B0-7F61-D682-7CAA-ABB4CB95B9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41" creationId="{EE789FBF-920F-3623-32CC-DB5A8BFB2F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42" creationId="{091FCFC1-CC61-653C-EE7E-BDBFA3BE4E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43" creationId="{9193ABE9-4C7B-2304-0EB6-56AB802715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44" creationId="{1A9952F6-8A98-E3B2-7517-0F6BF433F1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45" creationId="{97F7BAA4-2335-4499-6DA6-6A73B00082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46" creationId="{1E60B5D9-74AC-2E16-8D82-82AE0F895A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47" creationId="{523E246A-F845-9965-EE2E-8AA72CD36D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48" creationId="{1D8B6E90-7575-2CE3-E78D-FC2C19FC2D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49" creationId="{32B7B010-1C5A-9096-7CC4-7AF8EB4D74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50" creationId="{B316C8E8-D0FF-B5ED-2891-5636301A24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51" creationId="{E533A0FC-43F8-32DA-347A-6F78D73C71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52" creationId="{428B6FE3-E62E-512F-7BF1-8E31EB879E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53" creationId="{C4E86B8A-2C24-75A4-514C-3F114D7442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54" creationId="{68CAF948-5BB1-8234-BE48-6F4326C81B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55" creationId="{064F2811-7A89-6E63-17D4-5962E34B52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56" creationId="{F93DD8A2-352A-A7AA-B54D-C6C8A017DC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57" creationId="{C28331D6-F049-BD08-4C18-54C2E165F9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58" creationId="{C884DB23-136F-5256-9534-E66D6B85F5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59" creationId="{3FF8AA42-0030-AA6E-A456-626B2052A6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60" creationId="{6C061B9A-8A0A-389F-D08B-453EC02004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61" creationId="{B2BC0942-091A-BA86-6EF2-C27C6E3DE4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62" creationId="{D87C9C38-517B-740E-D4E7-79369EACBD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63" creationId="{5F7EB838-4953-B890-A549-7DCFC2E840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64" creationId="{40FE0448-6B5E-FECC-D19C-56A28279FF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65" creationId="{F6E3D67F-E2B4-2141-7AA1-CF376A2A7F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66" creationId="{EE66920C-D770-3AE8-84B8-D93B81623E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67" creationId="{7DD0930E-BB51-6989-E955-EB98EF2EAC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68" creationId="{3684B9E7-9E4A-495B-D7B9-DFD31992A8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69" creationId="{8CA5C777-7C2B-71CA-9C85-4A43CC6416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70" creationId="{CF5E5D89-2D36-FC29-F48B-F7AA3BAFBC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71" creationId="{B275E6DB-1F79-B41A-A620-D1A7995992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72" creationId="{F232ACA5-CFA2-9E51-B4EE-01E17123F2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73" creationId="{A6AC664F-EA80-BE5C-714D-4D82642F40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74" creationId="{1F4E865A-0011-FD3F-DBF3-E35EE842655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75" creationId="{6F612A56-D984-2BFB-1D76-5C7FFC99AB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76" creationId="{ADA30EBB-A797-3FB2-8FDB-7A2E46487D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77" creationId="{738146DC-897D-667A-95F3-02B13F675E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78" creationId="{FD256B8B-1471-25B4-F6BC-1F32262860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79" creationId="{B9240F6F-3F99-A300-F32A-149C24F52C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80" creationId="{39106F78-6491-DAAE-2FD0-8F2B2550B2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81" creationId="{0CD0D33C-2155-3213-5111-80458945F7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82" creationId="{18343AFE-1B65-7BD2-0B88-6FF98C70BC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83" creationId="{64AC6CF0-DCC0-D7FB-D148-EA500342F8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84" creationId="{DA40401F-C90D-BCBF-BF6F-DADEA7E9B3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85" creationId="{7D7844D8-4BD9-36C5-C2CD-04115F8019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86" creationId="{D099C2F2-05FA-6F33-3951-9621EC969A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87" creationId="{9DBFC3A3-9992-DC80-7E8E-60ABFB6DD0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88" creationId="{85A29F60-7895-D301-6A26-2352DF9A5E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89" creationId="{29E00631-79BA-5D3B-E4A3-501C77C31C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90" creationId="{F11E18D6-4CDC-763C-3E6C-5426978A7F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91" creationId="{4240BD45-C300-BB46-5A21-5350E50F6F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92" creationId="{EBB667DB-E8FA-A9E0-2F18-22AA2D6741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93" creationId="{9F642715-D7A3-F2B2-F740-EE584ADB69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94" creationId="{38EFE647-A0B5-E908-2A44-6DABE5EEFC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95" creationId="{74CA7E57-FC20-7476-5E74-9669675B1F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96" creationId="{4B557358-B87F-1E85-7D09-1573898951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97" creationId="{3C71C836-054A-BFDB-B2E2-B69B3982AB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98" creationId="{7065D3FE-95FF-0C26-395B-F9A5CBBC73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199" creationId="{31DF8EE9-923E-2DDE-10DF-C3F26CCC43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00" creationId="{602898F2-31DA-5421-6A27-12FF677F74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01" creationId="{EC489446-6E50-E82B-1418-EED8531C10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02" creationId="{49791AA2-A997-C645-612F-69CFAF61BC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03" creationId="{1076F56B-0676-BC81-A62A-C53E5DBDAD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04" creationId="{2E878EC6-150B-A706-BD2A-BBE22DD880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05" creationId="{E44FC541-B708-AB20-C7E1-5C15B08C39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06" creationId="{EE31DA62-0706-34A9-F84F-E181A9760C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07" creationId="{D921BC4C-F34C-0277-F5F5-CFDAD1F32F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08" creationId="{0D3ABE18-46A7-C7AA-4FDE-9D77FBB54C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09" creationId="{10B2B641-5FF7-B429-9A91-7677F69007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10" creationId="{A78E155C-A2BB-8FEA-049D-BD55E2D1CE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11" creationId="{69F1BF0C-471E-CA68-0061-99ECF8D6C8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12" creationId="{DFE8F4E0-3D65-8A47-5C0A-6C8848DD19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13" creationId="{3226997A-ABC9-3E10-134D-59AF935F6C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14" creationId="{4FBCBFB0-A987-70E7-8CBD-7C882C2B1E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15" creationId="{A0BC4A3E-8C78-F783-9EE8-AB72D8CDE0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16" creationId="{69E6B111-25A7-59BD-BA22-D3FE782C54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17" creationId="{8F3F65F5-E640-4995-BD79-11D6C4350D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18" creationId="{0CD8F8BA-4B1A-0D13-F136-E8E8C93404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19" creationId="{2938F50E-7DC1-F5E5-B66C-F08113D384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20" creationId="{BD1DA2F7-2FCD-37B8-517B-CBA51F7717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21" creationId="{EED9EE3A-BAFE-C5FD-A40D-8BC0CBA9B2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22" creationId="{BABFF215-28F3-53C6-9426-FA3859FB29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23" creationId="{934B7601-E110-CBD5-684C-986B02A3EF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24" creationId="{FD42DF2F-07DB-8D85-B9CF-ED1E6B09B8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25" creationId="{EC3C5002-584E-67B3-2739-4A340C59D5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26" creationId="{07B3170B-CE42-188D-1F0A-DC6BE736E7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27" creationId="{E3842D3A-790D-21B0-3A4F-8CC94DE44F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28" creationId="{8F2CFF50-F11E-6B45-45D7-C0CE4D3708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29" creationId="{2DB2548F-7B72-2CCA-4F86-80A4BA6D98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30" creationId="{D77C1C19-F800-66FA-73F5-E2ECB57B2B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31" creationId="{14CC40A9-455C-3738-BC21-5DF7B2D864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32" creationId="{347B7BF1-5FFD-ED20-12DB-D66D5CE1BD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33" creationId="{C737C5C1-1224-A0AE-6A34-D064E31BA2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34" creationId="{C802118B-D40A-7E2A-8841-CCA8E70201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35" creationId="{E53D6404-9B1C-09F3-1559-707655E07B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36" creationId="{0D84BB85-C693-B169-5BBD-728E4C0D325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38" creationId="{ADE46881-BF53-D964-2B9B-C3012EF1CF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39" creationId="{6ADB0F47-29D6-C201-A294-31839B29D4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40" creationId="{5B06375F-6BC8-160B-0530-DC595F998E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41" creationId="{ACA9D185-DB59-59E8-9455-3049BE983D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42" creationId="{E93C0554-404E-14E6-2330-D0DA9FB703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43" creationId="{1438BCF0-3191-FE43-43FF-B709AE9EDA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44" creationId="{161711E3-AE90-13E7-1E58-0B3F5B8D92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45" creationId="{5AFA69C0-2FB2-AF80-F238-45D1FC75F2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46" creationId="{554FDF46-01B3-C4B7-88B5-BE6CB2F5D0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47" creationId="{E3C0EDA2-D639-7BFA-AAE8-E41119779E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48" creationId="{54300E52-2DAE-D1B0-45EC-2CE50B172B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49" creationId="{A56BB684-1C01-F73F-B9F9-E6664FBF8E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50" creationId="{E7D9392B-141A-5191-6794-60BF8FC84B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51" creationId="{62F9357D-16D5-7E09-1C92-4C378AE414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52" creationId="{A2D14D00-9B0F-1600-AE07-9BD80D61DE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53" creationId="{E89CBC0A-5219-34E6-934F-3AAA936AD2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54" creationId="{C0BC75F0-6BD1-FA4F-ED7B-41E56DF5CA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55" creationId="{E824CAA4-8979-B1C0-C2DD-240739149B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56" creationId="{F711E0E5-31F5-8263-A7B2-37417A65BF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57" creationId="{8BF61261-9A0D-616B-8081-A7BC3A92B4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58" creationId="{0880A808-A1BC-08C4-CB19-5F433C7917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59" creationId="{0F80AB53-A679-A1FA-2FBF-9FD561C96D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60" creationId="{6B3DA15B-7223-D220-F1EA-F7D525B587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61" creationId="{F0024D09-1E6D-F88A-D3C9-35C9624FD1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62" creationId="{751951FF-BCCA-E441-A642-AC60227ACC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63" creationId="{4AF74C01-4EC7-BBE6-4BAF-D060D0244B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64" creationId="{E80A4407-ECAE-393E-A9BE-9AE7878BCD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65" creationId="{424177BE-4174-FB6E-B5E0-656B82A7B9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66" creationId="{05BA864B-857C-AB85-4DEF-F377E25240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67" creationId="{5773E5A4-BE01-6653-DA2C-2DAF82DC78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68" creationId="{72986099-88DA-0DD9-CF02-3F88FAF093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69" creationId="{FE238430-701D-0B00-5D64-01CE47AFFB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70" creationId="{C6A1F2E9-FEA6-6F60-8E7E-709D0EFFC0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71" creationId="{9AAB5F6B-D25D-BD07-2EB6-F93B91CD7F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72" creationId="{53828004-24CB-B703-B130-1D44DAE3A2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73" creationId="{45F89984-4633-76CE-72FA-9E9E280061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74" creationId="{5913DF64-0580-EA16-D60A-5788566EB1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75" creationId="{C78263CE-029A-2B9F-3190-1882F920FC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76" creationId="{2E19B378-A0A0-5961-E760-75AF60FA75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77" creationId="{EEBB26E8-ACB3-D1D3-03C0-66B512EFCA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78" creationId="{FEFC5630-3841-E6A5-B71A-C548659621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79" creationId="{42A2496C-5717-67E8-3AD1-9EE7FDDF2B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80" creationId="{7FEAB0B8-6C2E-C152-817D-024D800D53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81" creationId="{C2880F6B-B3A7-8598-EAA0-CF26D0742C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82" creationId="{F815D3A7-21E4-EEEA-4B83-BE487D2ACC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83" creationId="{F3E67E49-B42F-A399-C715-80EA6FF70D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84" creationId="{B262E9C2-0F3D-A267-DD65-A0725F704A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85" creationId="{978ED2F3-0804-81B3-D6D2-51578BAAD5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86" creationId="{564D0FBE-0DFE-72B5-C89F-0879D344DD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87" creationId="{21578C8C-68FA-6CA2-B096-7D97D3F789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88" creationId="{2F5DFC8F-C9BF-3842-416B-988CD895E2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89" creationId="{CC9F2A30-00EA-8B68-9DF6-1A28A7EE21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90" creationId="{13E6728F-0BAD-1CD9-0FCE-57E048AEEE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91" creationId="{275567F6-5E89-E4CA-509A-24C6052B2D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92" creationId="{F5E90089-0AA2-D9AE-8E6C-908C8B7334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93" creationId="{1FF1647D-3B52-E09D-C66C-0BA5A0A800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94" creationId="{D819E6C6-2C42-83C7-8CF9-106FA7CD9A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95" creationId="{021D7E88-728B-DBF2-34B5-7600B9A4C9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96" creationId="{31A56FFE-5819-642B-5F2C-F45F09D482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97" creationId="{517B7674-6181-30A2-E303-752345CBCB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98" creationId="{2CE0B2B9-8424-3E33-6438-0B032DE0CC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299" creationId="{0498A3F1-917F-9C3C-EFF5-E6EBF284A9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00" creationId="{CAB7D689-AC4B-B53C-91B9-FBBF902B33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01" creationId="{F82F3771-4697-0D33-C0A7-F59B22D665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02" creationId="{BE1CC6F9-C4D2-3CB3-9DA2-6A3CCA9E1E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03" creationId="{6D883950-5375-FFDD-D529-BEF133E154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04" creationId="{B39EBA1C-BC37-BC4D-649D-14DB20B462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05" creationId="{44F70156-B943-0DAB-BEFF-71EFAD01CC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06" creationId="{DAE90D5C-CC18-D709-8334-A85D413CAB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07" creationId="{471FA301-CD7D-42F5-582E-DFC2C347D5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08" creationId="{76D66F43-30C0-8930-A88D-AEC771416D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09" creationId="{5D159FC6-8941-6601-D389-54C6097E85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10" creationId="{E454E053-8917-0992-EED4-0C84EDCF82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11" creationId="{C04B35CD-3F68-4941-7A01-FD89526EA6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12" creationId="{2BF6EA5D-512E-A3B1-38EA-7DF0843BD4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13" creationId="{AE9FBF41-EC35-4C61-68F9-5CF66E1EF7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14" creationId="{82407131-B241-C46C-CE56-C5B0E934EB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15" creationId="{FE180B95-EA86-989A-6EC4-A93548B4D7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16" creationId="{755C184E-C618-C630-D23C-498859958A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17" creationId="{3F615ACD-3335-8C63-E429-309674F48E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18" creationId="{025E2163-D085-7A76-9E72-C9A1E4F2D1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19" creationId="{F797E249-5576-8914-057A-2A1D7FE30A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20" creationId="{E894F566-C70B-CFAF-A29F-2FCD3BCCFA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21" creationId="{735E3598-08F9-B258-78D7-67DA59CD78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22" creationId="{254CA6D3-3389-4510-E29D-40573BFBAF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23" creationId="{27EA88AA-C9C0-1865-4C8B-5C7D297AC1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24" creationId="{D270F133-30DE-1CC3-46C1-660F19F759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25" creationId="{2EA0BA95-7A6A-38D7-0A2A-A6E70DC620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26" creationId="{8E04BC38-6C50-1FD0-9B3F-D3406476D1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27" creationId="{505765D1-87F4-A123-7527-215482EB7F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28" creationId="{2007ED9A-6DA0-3D11-16EC-348E1D3775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29" creationId="{A3D56F5E-B584-B1DD-0DB1-C63979EBA7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30" creationId="{D266D3BF-75F1-A844-DBD3-A4687AED65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31" creationId="{5AB34F2C-1EE3-27A2-39E5-299FD3B977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32" creationId="{2790508F-0EE1-4E06-7964-3384609498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33" creationId="{1B7C0E38-DB72-BD66-E516-5C4A03F76F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34" creationId="{F155C3A7-BD80-C052-D7E3-A905B21DE7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35" creationId="{5C4E54BF-3D87-DA8E-8784-80252EBCFD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36" creationId="{FBCBD960-B160-1D7E-3885-003685AB78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37" creationId="{7A6B7A5F-2E37-A54F-03B0-E7C3442FB6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38" creationId="{A01E7056-3DE3-E90B-E0E2-55E542F902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39" creationId="{161424B1-B5A5-3926-FC23-AC98E8EA52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40" creationId="{F286C743-84A5-752C-1CBC-4DFD7C266F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41" creationId="{016BC0F3-677B-8BE1-DA62-4F6A89ACD8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42" creationId="{94030106-71D3-7015-40A3-AF665C8DCE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43" creationId="{8B217319-C10B-09E1-6747-85D41DA417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44" creationId="{11A67DF6-FFFB-3BF7-3FAB-C6F4ADA8DE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45" creationId="{3FF48054-3C8F-19D6-390A-857333AEBC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46" creationId="{F8BDFE0C-A4B4-1010-4D4F-DBC8C8CFE9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47" creationId="{E7288BEB-5644-C065-1C89-F907371E8C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48" creationId="{7ED29E06-E8A6-7E61-E08B-9D0D522953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49" creationId="{5871123B-D7EF-B669-DA23-04BF96FDA8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50" creationId="{B045DB63-1566-B94F-1A72-6C39200D08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51" creationId="{2A0D4FD5-B0C8-C493-4737-BC3AE51632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52" creationId="{282D7395-BA5C-CD55-8D37-94FF7BBB0C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53" creationId="{336CF8F4-9DC2-C72B-2930-0EBBB30ACE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54" creationId="{45CF32D1-9298-A354-762C-8439C4DE13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55" creationId="{C3A81596-C4E2-9C8E-4C37-0ACBA3C469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56" creationId="{7ACB0591-FECB-D1D2-C094-96E6258B9E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57" creationId="{994A6B15-71D3-EDEE-DE7D-CF62CDFDD1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58" creationId="{00E106BC-F57B-FF49-8B99-AC0312BDEE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59" creationId="{C97389B4-93E6-58A3-E88B-AA576ABF10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60" creationId="{20E582AF-CE55-6CA1-718F-F5A451360A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63" creationId="{742CE3F3-3F3A-416A-DE7A-653BDCFD61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64" creationId="{A61E4D22-EB45-CB65-2699-B03B4F8B6C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65" creationId="{E8DF1A57-1789-6033-3550-75EC097074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66" creationId="{F1AEC94D-0ACB-E355-6A43-CA24101B1F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67" creationId="{793C0D25-E652-B73B-4C85-BDB2501D9F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68" creationId="{F62477A2-E497-9A27-F1D4-297F7E402F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69" creationId="{9CBADF00-AD04-8560-1553-F6B76C2B75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70" creationId="{29F40C64-C616-253E-F607-0062E33044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71" creationId="{7329A252-8BC1-2E8B-9B0C-ADFA4189C6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72" creationId="{C90060F9-A46C-0FB1-ABBC-14AE1ECE87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73" creationId="{42A6C7F4-5745-6352-A80D-8646EEB95F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74" creationId="{8520EF4A-EB61-DE3C-7D41-79498704A4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75" creationId="{484A464C-593E-3CD3-012C-001ACB1B67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76" creationId="{4DED853A-170E-95CC-10CA-F7E0F48CE6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77" creationId="{24074E0D-33C2-FBE4-A40D-627D4867B8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78" creationId="{3DB9C0F3-7106-1061-57C4-66F548D4CB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79" creationId="{80D5630D-C6ED-F333-593D-3A5D5308B4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80" creationId="{B364EFC6-5C46-7B11-A8B1-47C8064997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81" creationId="{55FCB814-4B91-7180-41A6-39E322C81B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82" creationId="{E407EE3B-5DD1-05E2-DBCF-D742B486D9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83" creationId="{DC2A3C7A-DE47-D8BF-EA87-491E4143E4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84" creationId="{03761558-B8D7-D2EE-8690-00553C53EC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85" creationId="{E2638634-43A7-F22E-056C-3D2F4B2C5C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86" creationId="{FE5AAB1A-9BF4-4453-435F-304D7916A7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87" creationId="{D59B56D4-4B36-0FE7-9155-268B2CAAB8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88" creationId="{95115E94-E31E-E90B-BFD1-7591B10AEF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89" creationId="{A282CEE0-8316-D883-02FB-C7F4C29BD9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90" creationId="{31448E5F-3B07-9FBE-7B22-235C7E0DFC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91" creationId="{0BE14823-A281-59FE-54F7-2DBB768672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92" creationId="{F9FDB7FF-6239-20C4-1A61-34389D5BF8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93" creationId="{A22003D4-82A2-510E-1AC1-C92910BB72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94" creationId="{C0FC73A3-1A25-83E8-E394-7DD1FD89CC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95" creationId="{6EA4A275-D9BC-9386-F6AF-DDD802B24C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96" creationId="{C6F925D0-141B-03E4-54E5-866F535BCE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97" creationId="{FF481F9B-0F73-6C72-F975-6E069CC05B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98" creationId="{09087176-7D0B-4A82-5A25-1B997CE78D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399" creationId="{F17240BC-3676-AD93-EBBE-24D543453B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00" creationId="{037DFC52-D6EF-49AA-A670-242BC78036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01" creationId="{F2F23C66-E1E7-401F-0DF0-B35C9E8F85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02" creationId="{EAF69F23-44F5-C3AA-C40C-4914DDA809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03" creationId="{53FA5EB9-7E11-1E93-C2ED-78073A7AF9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04" creationId="{CC0AD191-1825-32DE-2AF3-04397DCAA6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05" creationId="{4873D163-F436-7998-58BC-A670FED402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06" creationId="{E0FB04DB-8145-933C-0DBE-1488AA9963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07" creationId="{322BC0F1-4E31-DE7B-7D7F-E50366689B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08" creationId="{A447ECAB-0C26-102C-1E7E-010FE07114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09" creationId="{F87E3524-E693-2BB2-787F-E6F19423EA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10" creationId="{4963B6B7-3AAB-767A-BA7A-4637F6DF01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11" creationId="{0FC46767-C97A-728A-453C-2EA6BC1970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12" creationId="{4725A548-9C8A-7ECF-7BE4-4FDDBE4B4A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13" creationId="{B449512D-1141-C81E-E209-C556637D6F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14" creationId="{278DCC77-9ECE-110A-187F-8412F59D45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15" creationId="{EC8288E0-A0E0-3ED7-F5F7-13C2A14B59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16" creationId="{4189A806-A399-54CC-71C7-38017FB4AB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17" creationId="{2464577D-CF2E-F83B-EB53-15B3229D8F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18" creationId="{EA7ADCA5-943F-716A-7EF0-EC02F01E13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19" creationId="{9E67C40D-6BA3-0FB3-E57F-A1849AA801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20" creationId="{8C09C825-FD6A-E4B5-3081-686DB3EBED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21" creationId="{24D7856F-BD80-6E4F-4ED6-591FCE15A9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22" creationId="{F681CF1E-70E1-DB17-D739-C91C5B82F4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23" creationId="{9C412D75-5479-0AF9-5231-1842C199DD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24" creationId="{B1677F09-0C32-AC54-72D1-A9D5AF0A70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25" creationId="{485FFC3F-EBB1-0D96-7795-1245828051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26" creationId="{4E9D70B3-0B7A-53EE-2BE8-3E0493B9A3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27" creationId="{7E04876F-41E3-88A6-D16C-CF80547757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28" creationId="{3C4723DB-8C1E-FDDD-AFE9-5AAE035CEE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29" creationId="{22A51533-916B-7853-4AC1-C2FEC18148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30" creationId="{335674FA-2A2F-AE8C-7DBF-49927BCE1B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31" creationId="{5B181D67-FF3E-C5A2-6C2B-0F02B23EC2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32" creationId="{38A0DA6D-D9A7-D68F-4070-0670A3000E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33" creationId="{9A524E90-13D0-EF2B-D52A-A1F14BFFB6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34" creationId="{29D9328D-02F1-6369-95A4-23A122A498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35" creationId="{78CD64C3-1820-6036-A0E3-A7778869A0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36" creationId="{F056C36E-8FC8-04E5-5FEF-F6B6365295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37" creationId="{01CA2C3B-4CC6-AC9F-AEB7-98B88B8D3B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38" creationId="{7CBB9377-3D6F-8D3F-1FF2-53B8EC83BD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39" creationId="{24615C97-7C2C-4B28-05A8-08F2B78BBE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40" creationId="{52917C00-EA26-F126-8F1A-D6AB0CF688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41" creationId="{9A03C179-3B37-E29D-FA82-20CB22B65F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42" creationId="{82183475-DD04-85BC-908C-0D4DEF63AA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43" creationId="{D07BDFED-6066-25CC-329A-97CE2FF908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44" creationId="{EE0FE6B6-703E-D01C-32CE-9867FE6A5D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45" creationId="{784C81C0-7F3F-8A1E-9553-C7C0C95E53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46" creationId="{F9716267-C439-1DE1-C01D-827ACCACF7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47" creationId="{6DAC8786-880F-9C3A-9F01-B4270605F1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48" creationId="{A4535CF8-7944-EF8E-1AA6-F7A6A8BA84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49" creationId="{25D95E27-4283-3EE1-5EAE-066B940626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50" creationId="{3F98BCDB-2FAC-280F-00D1-CC05BDE6F2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51" creationId="{71D70169-9C29-E1CB-4F20-C7B53CE3DD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52" creationId="{BEA6B15C-5A68-A165-07FE-F22CC0941AF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53" creationId="{134A59A9-BB3B-03F3-264E-41E61F16F5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54" creationId="{5312160C-9708-8CFA-8602-2A7EF14D8A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55" creationId="{5435C986-FC93-AC83-C3CD-BE90546005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56" creationId="{3D363313-C8D5-7767-56FF-191DC14043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57" creationId="{DE35AB99-C442-2CB7-8492-9E0F687876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58" creationId="{EBE42217-CC78-617D-2296-95A45AB44F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59" creationId="{2125C374-8DF7-2491-C179-82592CAEEC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60" creationId="{2AB7718B-EC60-F9DE-0C0B-9B8BCEC3D3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61" creationId="{CD2589F9-3CF9-3835-47F8-6EDF7C3D9C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62" creationId="{086AB2C8-9C5F-3697-14F6-651FD54A50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63" creationId="{60951B6D-FB47-FCBE-B5E4-376CA11909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64" creationId="{E042C646-3FD3-600C-A350-0300DC4765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65" creationId="{99194020-9794-442B-E8E2-EAF6E2B86A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66" creationId="{A5D1D6EC-AE22-C0E5-C447-86F621CD56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67" creationId="{7AB33AFD-A71D-6843-2D72-A2EFD865DC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68" creationId="{8210D178-EEF2-37B5-3EA8-573D4D7B2F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69" creationId="{3489609F-E780-14BE-A30E-749A4525CB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70" creationId="{853BDF03-313D-7B1C-F3BF-FDD09B7F50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71" creationId="{FC4021BB-F408-EE24-02C2-7D91380934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72" creationId="{5B334766-E5D2-1125-DBE5-4572B88CB5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73" creationId="{DD84D723-88C3-2EE2-82FA-4BF2E98A04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74" creationId="{F4193E3E-F946-0129-4B7A-4242767F82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75" creationId="{EDD8605C-1C26-F1CB-69F0-1F97B2F23F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76" creationId="{6EA35CE9-5BFF-7FEC-4876-BF224BF4F7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77" creationId="{76AE74AC-2B7C-A264-E581-00351065E3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78" creationId="{F3463C65-4218-1754-E418-1D3EDDCEB6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79" creationId="{25F29256-8659-EF7C-1643-9075C61650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80" creationId="{10E88E1F-272A-034A-EA59-0C7DAA54F8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81" creationId="{76B3FFEF-3BE6-DB91-11B0-C24D2932F2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82" creationId="{E16273F6-0FD2-BE66-D434-17B13B35F6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83" creationId="{B752DDDF-A4E2-0643-4A1D-D1C75B30BB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84" creationId="{2492BA52-8394-E71A-519E-243ACF835E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86" creationId="{B491AB76-90CE-70AD-0A4B-26692A62E7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87" creationId="{CB98FA7C-15D9-B460-E142-6C804B48F4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88" creationId="{D4643C14-D040-6820-8411-4A97750AE4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89" creationId="{95712578-A7D9-60CD-D7C7-32B8E150A5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90" creationId="{5C0727CD-5964-6D9E-4679-D2BAAD16C5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91" creationId="{05B62908-1C43-8BBF-D706-9A4C41426C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92" creationId="{8287F5C4-00A9-CC11-90F0-54B7142416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93" creationId="{72AC758F-7920-AF05-E6D2-EC104E3FCF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94" creationId="{8E1035DF-9193-1FA4-F6CB-D25BDE6A7EF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95" creationId="{BAD4E9D1-03A0-1644-1F36-BA26391079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96" creationId="{E523D6E6-B1FF-79EC-1173-D26AF02F33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97" creationId="{650B8501-F67D-3BD1-BBC0-4DB7533CED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98" creationId="{B2E6B5B4-50DB-A873-4581-3E2F11B12B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499" creationId="{FD8EADA9-241F-CB51-1D87-72F7827B99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00" creationId="{2D4C19DF-41A2-2A0C-15A0-2EA868D8BB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01" creationId="{B2166103-CD71-97A7-EF4A-837E41AE47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02" creationId="{8BC16942-48B6-898E-6231-6BDF59C58E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03" creationId="{979A60A5-2FC8-6733-2D15-16EE3C0A82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04" creationId="{7EC15665-745D-12AE-1231-C59E27E0D1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05" creationId="{05A6D3BC-FF7E-C342-0325-69E7CE6820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06" creationId="{4083D096-38E6-E569-4ECA-192BA2B77B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07" creationId="{EEAA05A6-CAC0-5D44-2F30-39DD931D1D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08" creationId="{AE22FC88-6707-6CAB-B9E2-CE7B40FE05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09" creationId="{A73DC6BA-539A-CF71-844C-6D895B063A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10" creationId="{7E212AAC-5AAB-A091-3B63-BE9735ADE6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11" creationId="{0945731A-97D7-C90F-1B4B-35710D31CA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12" creationId="{D5E2999D-CF67-6998-FE21-238FCD2233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13" creationId="{74EA952C-F4E1-DA3E-7204-1BDFAE80C0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14" creationId="{7982A4E4-D3A0-C120-1596-B8105CAA83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15" creationId="{BB83691B-2907-AD51-65D3-2F868B9D7A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16" creationId="{B3CC5E64-D7D9-5CAE-7E58-DC7E8C37A4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17" creationId="{FD32CD5B-987F-77C4-9066-5FC0196472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18" creationId="{FEE42392-A058-B5A4-8D28-5D4450DFB6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19" creationId="{488EA8F4-FAE4-A257-4176-63E6D6647A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20" creationId="{AF78D336-5276-9560-CF40-C3BFDC8CFA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21" creationId="{FA922D56-390A-C4B6-ECC3-E49748C3E8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22" creationId="{6EF8CCDE-445E-5599-AD58-78FA73C1B5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23" creationId="{F9925AB8-992E-0EB0-D870-48373D4B89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24" creationId="{3185A037-CD9A-A950-1D10-35B9F4FB1D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25" creationId="{9EF6832E-AD03-89A2-E0A6-2F2ABABFB1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26" creationId="{515DE1F2-D059-F338-C87C-DAAA1B976F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27" creationId="{39405B47-F2FF-A11F-393D-DBCAE2DF9A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28" creationId="{29757ADE-1D86-CE7C-16D9-27E9BFE782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29" creationId="{12FD5757-D04C-BA3C-3889-2EC9762460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30" creationId="{A364B2A9-8955-A0EC-E5E1-A9D1E38FC1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31" creationId="{88AB85EF-FA90-0DC4-66CB-FD1FF9CDC9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32" creationId="{41D1A5EA-7599-DECB-BE69-08901004FA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33" creationId="{F85BD203-F4BF-8C12-31E5-32964DC44A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34" creationId="{3E7B9574-6C98-1FB6-8E05-6007039B85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35" creationId="{702AE31D-B578-9891-F17C-6D741FD1FD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36" creationId="{FEC9CCE7-60EC-BD28-E305-167F06CE7B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37" creationId="{4BC3987F-5E89-6271-C652-C6849E4813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38" creationId="{8B661F29-36A8-EDB3-EC65-EE252E9479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39" creationId="{4953F433-D2A4-6E14-B193-2EB7B12F22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40" creationId="{B3B4FF12-805F-C484-0A07-B14E234560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41" creationId="{D801D47A-C6D2-0BDD-A3BC-A643FCB805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42" creationId="{C4C90811-D1CF-0B64-8F7E-09B26B856B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43" creationId="{5723B8CF-2992-77A4-4DEE-9373DCFBBB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44" creationId="{1B39B37F-85AC-D680-881F-4103EE8345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45" creationId="{28078EE7-9A17-548B-6163-B8E21F5E1D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46" creationId="{7A7A9333-5049-DC82-50E1-450743B9FB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47" creationId="{5362CB7A-FB1B-29A9-AD9D-216399CBFD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48" creationId="{6A29660E-E914-1D74-5306-2D31D5A63C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49" creationId="{53C2AC31-26B6-6A8B-CB13-D180A81B18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50" creationId="{C68D809C-C3B7-570C-6CA7-D6DC0C7C5A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51" creationId="{A28B6EA6-3DFE-2FCA-6E78-D73E280354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52" creationId="{30E31F7A-8EFD-6D82-EB86-0F8F782185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53" creationId="{C69D2987-F2BC-553C-5A41-1980074DF7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54" creationId="{18B4A439-C126-299A-E51A-85552D6049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55" creationId="{27997E15-587B-1828-220E-9A8A2413EB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56" creationId="{3A510792-8738-EB24-DF96-890A45BB88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57" creationId="{ACED4503-2B17-353F-0DBA-26C557A37B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58" creationId="{6F26DBCB-DA9C-29EC-9576-0ED5F733A3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59" creationId="{2EFC613E-197D-8661-5D40-66EF2A6964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60" creationId="{090AF2C4-8092-F0FC-22F3-EEC6C8F678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61" creationId="{CC0366F0-E867-AA22-7B04-833D4CC175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62" creationId="{4DF96B7D-5E62-F640-EB19-98A57AA859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63" creationId="{CFEDD758-40CF-5A94-099D-8A3552A482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64" creationId="{809AAE4A-C2B7-88FD-71A8-D476DC75B3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65" creationId="{D4751CFD-697A-C3E7-1803-A1A7CB7128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66" creationId="{89DE8A9B-8D67-8E57-5F87-F6C61D7E6E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67" creationId="{76395FBB-C918-B656-0DE4-E38F710595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68" creationId="{AF7718B6-BE91-4643-27CB-1E9A2E784B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69" creationId="{E6BFEFE7-120C-70B5-CEF3-914ED39B54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70" creationId="{742AF0F2-7D98-D6F9-DDD4-EB0F728FB6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71" creationId="{DC21510D-D056-51B3-9257-D535A943E5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72" creationId="{4A5FF3F8-6A0C-8CB1-B762-1D711DA5C6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73" creationId="{B411382B-7587-D9B6-05ED-026B4611EE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74" creationId="{09CED84C-EF7B-D008-E98F-7ECE7A16E2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75" creationId="{B0CBEE74-2B2C-8842-813C-7569D04301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76" creationId="{23BE6D2D-1313-7CC7-A81D-343CF48AEF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77" creationId="{2F363FF6-A4FE-BBF8-5C04-57FFB36304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78" creationId="{81D7BE88-D812-9C56-5A6B-CB462DC7B2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79" creationId="{95C96C73-3008-BDB0-FDC9-0FEF2CAC7C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80" creationId="{4DDFA522-CD28-CC34-356D-BF1B2106E1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81" creationId="{EC763355-3BBB-E151-0B2E-217EEEE4D3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82" creationId="{E4FD1486-3A5F-DEF0-370C-09132961C1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83" creationId="{0D8DCCC2-B466-68A3-8203-069E394577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84" creationId="{1D6E639C-D771-638E-D7D6-50FFF5D926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85" creationId="{7F4EF310-3662-A6C4-427B-F4DF971637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86" creationId="{85AEBD73-D07F-17CE-5982-F4384C270F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87" creationId="{19CF79CE-1A0B-5C45-F313-D447A07C82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88" creationId="{F34C6E68-312F-7B1C-83AE-E45BF0E94E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89" creationId="{08D5D374-8B55-74EF-464F-CC0294AE96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90" creationId="{FE6C6DF7-F720-ED7F-8C0B-59C97D4301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91" creationId="{E15D28C3-EA30-96D3-488E-0DA60C0126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92" creationId="{D373AC3F-7000-488D-8301-17C6D2F2BA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93" creationId="{1B588E0B-5F7E-3EC3-8A38-08DDC19CF4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94" creationId="{FF9C31D3-6302-DB6B-6B8D-8F8A738E75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95" creationId="{BD2A2E82-C539-2EE8-D33F-37D2B10458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96" creationId="{1E577214-9993-5411-3C47-C3437BC13A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97" creationId="{3117BFB2-3BC2-81D1-47C0-0CE7624F39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98" creationId="{2295644F-F841-E83E-30D9-9C46A2C3BD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599" creationId="{16479FB1-82E0-AFDD-B24D-170FB7966A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00" creationId="{9BE0834B-35B3-F171-F0B9-03FE8C770B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01" creationId="{D4B3D5F4-77E6-1264-0BCF-9C9729D947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02" creationId="{9D71E904-F44D-CF33-A87B-D026261770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03" creationId="{DC00D971-A271-BCA0-75B4-9F79B13649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04" creationId="{E0821FD0-36ED-E366-74A4-083B74F9DC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05" creationId="{4A4D4CC4-EF2D-49BC-C37A-A554273E59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06" creationId="{91C98866-32D6-9535-406E-9BE13A7F6F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07" creationId="{49780ED6-2AF6-91A1-EE87-3FB6B5A525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09" creationId="{667A6A1E-8B1C-E556-8405-960D48F185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10" creationId="{0866F624-AF6C-C0C2-3290-E08C1F3118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11" creationId="{BB191764-755C-EF87-0EF9-BA6812D8ED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12" creationId="{F5054A4F-0AB1-0882-4899-B8D0F93734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13" creationId="{426A9261-9D2F-F768-23AC-2CDA0195F8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14" creationId="{F14661CB-DE31-2700-754E-12D11AE68E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15" creationId="{9DF2EF43-58AD-3BE2-2C12-E5DB35C6AB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16" creationId="{E2C02D06-8B77-8FF4-29E0-0404F01D57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17" creationId="{5761B4BF-5CDB-92E3-140B-D9F4E680F6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18" creationId="{194C4913-CA1C-54A9-DB95-39D2F3E857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19" creationId="{230943C0-3848-19FC-256D-37BFB0B90A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20" creationId="{4D1B4938-1B11-06FF-AF16-7EB0EF092F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21" creationId="{756C69B3-D362-9C52-6F39-E3B0010AE1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22" creationId="{74EC0E18-79FA-62AF-E0C3-223813EE0C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23" creationId="{5323A9AD-D12F-540B-9992-F9DA783EA0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24" creationId="{201CDD34-FDAD-C98B-9F44-A9B8795171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25" creationId="{97B6C636-43C3-39F8-CB63-5A4BCF5CCD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26" creationId="{AA41A1C5-F4C7-DFAA-D4E0-CE4A140969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27" creationId="{B9D7F22E-F615-ED99-16D4-AFCD457DD7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28" creationId="{8A7B5D6E-1732-4FB3-75C8-8C11860168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29" creationId="{F5DC8748-16C5-FD09-BDCB-CA2C4936FE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30" creationId="{79DC17CE-0F8F-B4C4-9EB0-ECE5A7A1AA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31" creationId="{83D2B705-F0E6-7224-6E75-065C5D270E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32" creationId="{3ED18F10-BAD0-7705-CB8F-BD98C912B7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33" creationId="{7CD81D5D-747D-A824-9BF7-2B1C342D94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34" creationId="{B8DEAD45-E3F7-4069-734E-EA24FF4CE8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35" creationId="{88A9FD62-863D-35EF-6A46-5EFBD669F9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36" creationId="{B2D78DD3-8372-E860-9D98-C5CA2880C5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37" creationId="{7F3DD850-6E00-8790-29E4-69BD487909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38" creationId="{55E7A2D6-6A00-CD13-F97C-2DE91C1E1D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39" creationId="{7EC1CED3-6F48-5811-D265-3A22422BAD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40" creationId="{FE7CE73A-FE10-1844-9630-357DECD8E2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41" creationId="{09840068-D56E-C42B-8994-CD572DD228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42" creationId="{22AFAA25-96CF-C0DD-4BB8-1C655A969F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43" creationId="{767C84FD-4600-D785-C1C7-B4A8B177C5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44" creationId="{93219972-3A94-1083-551F-EFB9EF62DF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45" creationId="{68532CCC-1698-7050-494C-6A033FAF6C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46" creationId="{0B22A581-4E6A-4D0F-AFE1-C0CB4388F5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47" creationId="{3C22C3E4-21A8-DE94-E18C-9559469FB4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48" creationId="{8DFE8426-38B0-1FD5-025C-BE575F966B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49" creationId="{BB37836E-9AB9-9E0F-6922-FD52605BAC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50" creationId="{1F6C3B24-D3E3-17B4-FAED-B1E6B01DD8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51" creationId="{833DFA45-8336-60F8-2F4B-F4232293B3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52" creationId="{C4FF877C-B805-CA4B-A095-0F2172802A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53" creationId="{9CDCEC8E-BB8C-4A8B-5644-A0A5C63428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54" creationId="{55226004-2DE4-1855-3BFB-45B658E716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55" creationId="{B5FB8151-003B-59AE-A601-B8B1285A6B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56" creationId="{F25877FD-981F-CAAB-DF3F-03F55E7707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57" creationId="{2ED23504-1910-C855-39B5-D04185FFFC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58" creationId="{00A4CE70-2E58-7EAF-CD42-1009C98559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59" creationId="{BCBFB9B8-F5CE-8DC4-0DFD-1DD9BBCD4A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60" creationId="{AFF7E1B4-2597-D82A-8C09-7EE664E1AE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61" creationId="{4DB70141-6DA2-075B-21BF-1FDAF9BB87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62" creationId="{D8A09F41-391D-450D-9E53-5E393D9841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63" creationId="{CA944B32-4591-014F-B944-C483D368B2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64" creationId="{E2B1B52C-2101-E74D-A9D0-83C7C032D2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65" creationId="{05486AFD-E7B8-4D0F-AB6B-3B4C591E76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66" creationId="{0B697690-21D0-3A6E-03B1-746A895724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67" creationId="{7B6E51F3-C0A9-72D9-10E2-596F3A16D4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68" creationId="{D556F7F3-9B5A-D08E-8CC9-38857226DF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69" creationId="{F721F9C7-E30A-6A51-9491-25B827CBA4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70" creationId="{4DD6000F-5085-BEB2-37E1-5A2AD393A3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71" creationId="{AE6B727C-FCC8-646C-D006-9282529F11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72" creationId="{0A1A9C67-7738-B681-B541-69250B45AD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73" creationId="{66378F4E-1512-9035-F0D2-762FCA6E5D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74" creationId="{55E67B56-0B18-905C-355C-380F584BBF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75" creationId="{7BBBF20E-7032-00EC-16A6-76A6F6E629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76" creationId="{106410BF-0078-168C-605E-FD946354AE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77" creationId="{F3171C56-7B00-D62E-BE64-EB0D1F05FB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78" creationId="{1980B147-A7B3-8D8B-6208-F0CFE50B44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79" creationId="{3AF88AAE-3A6C-E4DE-8649-F0794EC73D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80" creationId="{0A3DFFF9-52C4-7509-0F10-158F5A440E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81" creationId="{A80DBE2C-98CE-0B50-83B7-6FEC9EE36C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82" creationId="{43B8A68E-F4B2-0EEA-2634-A7FA026861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83" creationId="{B0C9309F-B750-B8CD-C5C8-2FC6CFC994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84" creationId="{DFBE9053-5E12-9B41-CE72-4D605BC184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85" creationId="{93DF6C42-3143-C04F-83BA-AB86FB2F33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86" creationId="{2458EAA9-5458-5E7E-CE29-EEFDFD7B88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87" creationId="{D1DD2D22-6AC4-08B7-38ED-3D8F7F9276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88" creationId="{D4E6B9A2-9413-B503-EF7A-6DF4BB1B9C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89" creationId="{CBF26E5A-CE21-479A-F0FD-7AE29F444C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90" creationId="{27882FF9-102F-DB3A-82B3-479B10DE99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91" creationId="{288D5AC7-0137-D0F0-370D-53DC409748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92" creationId="{9D9C5EB7-2E1E-CFB0-A9E6-11BB351118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93" creationId="{0D2049F3-63A1-D9C1-B86A-02738DC5DB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94" creationId="{D3003492-A644-44B4-6EE6-11116BCB62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95" creationId="{31CAF472-2650-9004-027F-76B3B2F0A0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96" creationId="{C334A5F0-3E26-1AF0-699C-2380EF18DF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97" creationId="{AF4A177A-6D91-E179-2DB5-578BF692E1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98" creationId="{DFEABBC0-D585-F613-68B9-D14811FAE6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699" creationId="{C45FE7D7-6038-7E1D-00FB-1EE412EF93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00" creationId="{69CB9E35-5FE2-2374-1F29-EB7F053D60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01" creationId="{6D78521F-9DB5-9794-D64A-29729A2D2D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02" creationId="{38813F0A-00F0-7078-3715-CC8B4B9385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03" creationId="{3F16C606-D148-0E9A-E4D9-2A4CDDC8F7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04" creationId="{9866057E-3C09-6FD8-B09B-585B592019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05" creationId="{D0204843-D005-2AB2-6FD4-D12849257A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06" creationId="{621A934E-BF7C-6C7E-61A3-7C3093F01D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07" creationId="{F72D1EB0-A53B-B908-C9F4-99D3E1404A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08" creationId="{41CA8B2B-C3AC-F3FC-969F-137356DB88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09" creationId="{EE271E36-D942-6C97-032F-418AF1D2E9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10" creationId="{EB142CBE-5D70-02BC-F89E-546CE96907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11" creationId="{8FC38E3A-25E8-5502-2BCB-A11B533F68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12" creationId="{0A250AF8-87EF-40CD-6EB8-394627E15F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13" creationId="{847C8331-B5E5-95CE-6909-11EEE76BAF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14" creationId="{F9CBC146-6F4F-3081-D36A-4E831218DA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15" creationId="{8A8FC719-CCB3-6940-C038-920A1770E1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16" creationId="{64536397-0F50-D6EF-637D-06EED6C0FF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17" creationId="{F6DE5518-A29F-03F2-505F-9A5A35A821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18" creationId="{5B63612C-50E6-9A1C-FDA0-B4D9D98A9D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19" creationId="{62FC04AA-C1CE-F687-FC12-03D989C26E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20" creationId="{81F909AE-89ED-5D2B-45DA-9C42C6D237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21" creationId="{35C57471-0909-FA8D-760E-82BAFACEB9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22" creationId="{F02E684C-68FA-1A27-1EF9-F6C6C222AD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23" creationId="{8F8F890D-9367-2145-EF12-CBB7928A90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24" creationId="{4448AD9A-77F6-3706-A930-7045CFE660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25" creationId="{5EFD34BD-4AF7-590C-1543-CDA6A2A6E3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26" creationId="{267615D6-370A-59CD-9199-03E8CD04F2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27" creationId="{C27D8E88-7959-844B-90D4-BC853EB2E3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28" creationId="{1E87C9BA-FB20-B24C-72FC-2D6BAC2A22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30" creationId="{0FE720E9-F37A-0793-0A9F-EE8444955E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31" creationId="{11B87000-CDBA-8703-C6B6-9384A7A2EA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32" creationId="{99AB8B2C-E42D-DAE0-02C3-38D760EC52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33" creationId="{F592AA74-C1C2-8C73-7B82-236CA68430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34" creationId="{27ED107A-B40B-0E6B-6080-3B53315D71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35" creationId="{DF4EDCB0-5DF3-24D0-116F-4C180F37E5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36" creationId="{FBB61916-0A0A-47DF-A288-58D841FC97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37" creationId="{15FFD97D-2EAB-ECE5-FA12-FAD93CB7D8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38" creationId="{5A4595C1-8A41-F646-630E-498C8AF5E2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39" creationId="{90F571CA-A99A-303F-6785-213E24AD7B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40" creationId="{64E5C297-695C-79E2-937A-382A7EADCF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41" creationId="{43C1F05E-5657-DB7B-F413-146186362B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42" creationId="{8E6A8980-64C1-0F1D-E946-1920D872A9A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43" creationId="{02D6BF04-0C6F-020A-8909-7CD72652B9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44" creationId="{D78E2E2C-5419-4297-962C-131CA229BB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45" creationId="{BCBC4BF0-DAB4-7215-9FE5-57871A0588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46" creationId="{35DA00D5-15B1-3C98-8F54-15E43EAEE8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47" creationId="{BC1E140A-88B7-9F96-453B-EB21EDFA39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48" creationId="{F2C2AB08-75EF-05DE-9F07-9BC36F6784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49" creationId="{2B108825-B465-FFA8-A953-9106CFBC0D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50" creationId="{EF378D7B-0036-1F3B-25F6-05FC75E6DE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51" creationId="{750B281B-5B11-1AB1-64C7-80819D9386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52" creationId="{392248D1-6816-B89C-6AB2-F5FA56A481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53" creationId="{1CB89F47-6981-231B-55AD-793F4FD3CC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54" creationId="{D1D7AD0D-A403-ACED-9E8A-E04762ADC7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55" creationId="{CA38BA2A-3591-E54E-4ACC-4805C6F5DC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56" creationId="{18134B2F-175A-75C8-1412-3ECDB33333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57" creationId="{05213086-DE05-A02F-415B-F8B8F40671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58" creationId="{77A53514-1EFB-4802-2C3C-8FE2C7009D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59" creationId="{11484FA4-50DB-6940-9CC0-799D383959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60" creationId="{A1431C5B-2D6C-F8C8-4C17-44693A383A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61" creationId="{47AF7966-EDBC-7607-9DE9-F6E2DF6C89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62" creationId="{B2EA947F-E07D-D0D4-163D-34122639F5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63" creationId="{EB801A6F-3675-C0E9-73C6-C22A686875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64" creationId="{6A8DD63C-8266-433D-788D-0359AD012D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65" creationId="{8428A50F-1660-B005-ED1C-9CF67C4AE6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66" creationId="{DF9BE338-E897-881D-89B4-1148286C1A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67" creationId="{289431D3-D16B-8B19-5EE3-90D7732580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68" creationId="{3AE8B360-E676-7512-9892-B350A117CC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69" creationId="{5FED932D-2E6A-4D63-9FDA-55D4456326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70" creationId="{F6026F05-722F-368E-FBFB-A44B10C3E0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71" creationId="{22C02884-41D6-97FC-223C-950AB47CA5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72" creationId="{8B71F823-803B-42F5-2254-76C4E546B7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73" creationId="{827349F0-CD24-6DF4-CD7B-B4FA1E1F99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74" creationId="{418B52EE-D0C6-7461-ACFF-8DE6B2E6FD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75" creationId="{AEE4C94B-9D7C-837C-1CEB-6F3DCE8C2F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76" creationId="{383C5DAF-4B40-B654-8E52-52C0385269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77" creationId="{E0D2C974-66AD-9E6D-78F0-C8FA020A88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78" creationId="{780B7E61-F8A5-E99C-4739-D95E48FFE5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79" creationId="{766FDD24-7019-D6DE-088C-98A782D5D9F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80" creationId="{1C51CDDC-5E75-9157-1044-8674AFA3C9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81" creationId="{92FCCBB1-6DE6-D9C9-70CB-87A93F0393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82" creationId="{583FC56C-3921-61C0-F192-9D73829761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83" creationId="{5FCEBA30-39DB-F6AB-8058-3BFFA28957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84" creationId="{CF062741-8707-1188-51A5-C7088C36B3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85" creationId="{0F65CD46-BD64-068C-2FE4-A1F74751C5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86" creationId="{43876A9E-2D0A-A82F-22E2-8DD3BF34F1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87" creationId="{FD478D4A-03F2-AD94-84F0-5727CE06AC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88" creationId="{CA676F34-173E-330A-52A3-F05C271019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89" creationId="{D7312EFA-B090-41F7-E067-5E29487705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90" creationId="{0BA68D18-B105-BB54-6B9D-CFA694390B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91" creationId="{0B688240-CE4E-550C-4B79-850601766D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92" creationId="{38D99729-AA7E-CF0A-EAD3-1E8493615E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93" creationId="{AC33AB0A-9E89-C5C7-C104-F2CC30D08D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94" creationId="{AFE0268A-06D1-DD3D-0ADB-DE9CEBD2B4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95" creationId="{C788421B-E557-8B06-949F-9F4760A1BF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96" creationId="{E9C158B9-FB25-D930-F776-338FC10B30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97" creationId="{AD16FF79-DE66-F3D7-43A9-BFF6F7A6EC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98" creationId="{323FCF00-E5F8-50AF-A3C7-C4C165E651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799" creationId="{019FF691-7549-DF5C-921F-BE14958DB8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00" creationId="{6DB8177D-E361-BBFD-1364-ABDB1281A3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01" creationId="{1D94ABDE-C4C2-0AE2-F033-B8C91339BB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02" creationId="{C269A59A-2B4F-12D2-AC86-08759DC486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03" creationId="{BA81A2CE-96A4-7EBE-85C3-EC39948865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04" creationId="{61E668CB-5AB7-4694-FA9E-80EA64107A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05" creationId="{5C17C04D-5076-5FB2-0A42-3371980C96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06" creationId="{00D5732F-9257-6F8D-A4B0-EAC7C6C460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07" creationId="{DDD27F82-9754-7164-A7F6-D326DECC1B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08" creationId="{38F1BCBD-7801-CC38-C552-883D9746A5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09" creationId="{B5AF8125-5633-A65B-170D-E26DD54A6A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10" creationId="{3F1604CA-B759-3226-F5B0-CFC382218F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11" creationId="{D8068AC4-49EF-C703-6F38-1DB634BE35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12" creationId="{9847169E-9F96-6CEC-733F-3B95989B24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13" creationId="{05CFF1BE-51F9-48C4-3220-AA7C5A2DC1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14" creationId="{87FB01A0-0E72-EF45-6EED-E573EBB3B4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15" creationId="{39491579-270F-8E5A-F628-E12328EE6A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16" creationId="{14EB430B-6021-5551-AEE5-55BDE18B6D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17" creationId="{D0C45E99-E133-9AD2-D470-1A930C4907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18" creationId="{B7F88BA9-743A-D63E-89A1-CE3C9ECBE7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19" creationId="{3EECED94-C1A6-6BFC-31F3-419285FEEF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20" creationId="{AFA709B4-CD79-F2BC-0969-D50E4FD94D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21" creationId="{36E6734F-BFFD-7CF0-72AF-F7B8048EC6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22" creationId="{D2B15D4F-4CAC-B2D7-DA7D-7C1E02C08A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23" creationId="{52C4DB1D-F74F-CA83-7DB5-5AB2521488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24" creationId="{792C83E1-4AD3-C78A-7D3B-5BC1413231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25" creationId="{2272CE6E-68F0-AD47-47F8-7D93AE3837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26" creationId="{4767483F-30A4-2E9A-4F2C-D02966F072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27" creationId="{9ACCA053-771F-333B-1A6F-17D4F6BCDB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28" creationId="{DDDA98D2-07CB-CF3B-BC67-C4FE89F04D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29" creationId="{4193CFB1-C609-B960-C773-FCE76F7009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30" creationId="{B10846F6-B445-8D83-F6DC-DD66531FE1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31" creationId="{D0AFD922-7A69-A6AC-7767-64DBE01BFA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32" creationId="{3BF5204D-7097-D97A-8A65-9DFF7E632F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33" creationId="{F5692EF6-C906-C343-F0F1-42F4AF2B82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34" creationId="{CFB18DED-F69B-00BD-91AB-74506E4DEF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35" creationId="{F1D25FA4-E7D7-09D9-8B3D-E1DFCECFBB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36" creationId="{5BB9CDD7-7DD0-5C75-EC20-314C13C331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37" creationId="{C3461B4F-36D1-B3A5-E086-C014596FB1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38" creationId="{819B1395-636F-7049-E88E-936FF69D64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39" creationId="{B0D18A87-568D-0716-7FDD-8255A45720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40" creationId="{03EEF27E-9457-A5A9-4C72-A8B6964567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41" creationId="{301A1259-FF5C-F461-F055-F71B75A3E5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42" creationId="{82372AF7-0C21-9496-30D6-29C939F22A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43" creationId="{7DE655E8-8B60-07EA-5783-C206E69019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44" creationId="{CC4AFA9F-88F2-87D4-B31F-9DF5144993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45" creationId="{4C1A11C2-AA94-FED0-4558-59281ABA76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46" creationId="{3ED2AD5D-08C8-9386-A95C-6F4D59F8BC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47" creationId="{640AEA53-42A4-2CCC-62B4-91EEA30905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48" creationId="{8244593B-4C86-6BC0-8027-93AD3A1315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49" creationId="{2356CAC5-D50D-354A-404D-D40B54C819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50" creationId="{B006B85B-38A7-18C6-FF59-DF8D435829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51" creationId="{06FBE519-1BFF-5387-E890-BE32865F0FE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53" creationId="{C9F9AC26-48F2-7CA2-BC9F-B09CF8D196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54" creationId="{A837420D-507D-2E3F-F616-3ABE4785A8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55" creationId="{B4ADD536-A294-8CE7-E488-FCBD26DEDF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56" creationId="{C3DA7CC0-4288-C085-82C3-74ADA259A8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57" creationId="{9A44E6E1-2DD0-95FF-49DC-0BCB3C34F3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58" creationId="{893B2CD5-1FF1-5685-D068-B770D46853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59" creationId="{C675003F-86E1-1FB8-B3BF-FAF11C385E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60" creationId="{8AE0577A-314D-79E5-9768-E28453E12C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61" creationId="{E36281EA-AD28-6C88-7167-46ABA82509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62" creationId="{0689C980-29B1-3AAF-DC34-1EA4AFB8EF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63" creationId="{9CEC273A-E41C-3D8B-F8F6-B0EFF1E046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64" creationId="{2CB2C6AE-8637-4532-176B-2014DFEFD9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65" creationId="{006D5EBD-91DD-9D7B-3687-31B7DFBA4E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66" creationId="{3667E7D8-9B50-8B6A-34EA-71E5E4704A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67" creationId="{A172DB05-089D-D34F-DE09-50F715B625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68" creationId="{6B7D3549-43FB-0991-125A-A7B7473EEA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69" creationId="{3C5E8FC8-A5DE-6D3C-22B4-FF4D676FF5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70" creationId="{5B1929F7-A0C2-9157-9CD8-42C39531DC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71" creationId="{A2E9F679-8E31-B9D7-268E-D337ECDE27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72" creationId="{72595D33-E41C-622C-65E8-8EBE25C2BF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73" creationId="{12A9588F-AC15-B2B2-16DD-25F54B7A53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74" creationId="{58979781-93E1-D3AB-339C-46DF9C8CCF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75" creationId="{AF9AEBE1-E94F-A4DD-43A7-67D4372DF3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76" creationId="{68D88F9F-95A3-E157-D9F7-5F64411F21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77" creationId="{1A9AC0DA-7F15-EB85-FBB1-8DAAF1D39D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78" creationId="{6FE4E545-71EF-E685-F0ED-8305C1E62D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79" creationId="{D8C76A87-220F-A169-0FD6-8C367DB170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80" creationId="{23C1729C-8027-33DC-3D7B-2BD1D5C3FB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81" creationId="{CCEE3DC5-140E-7571-1942-AFADA81A70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82" creationId="{7C920BC6-7CAD-3FB4-5E93-1160E57F13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83" creationId="{B581EB4E-5B79-6701-19AF-13661FD184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84" creationId="{9A28BC8D-41A6-2EE2-B058-8E401F866A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85" creationId="{5D4EB314-08D2-2E52-4BCF-AEB0825FA3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86" creationId="{D63C8AD3-488D-A12B-D0A6-49F4991532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87" creationId="{685154FF-B045-792F-9EFC-3B945D6DB9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88" creationId="{19E215BD-05C7-AB1B-E2E6-D9F0DB156C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89" creationId="{1F0F039B-34EF-68F4-04AD-47A1DCAFC0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90" creationId="{793691D4-A0B4-DD32-BD54-F5E9F3952A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91" creationId="{175F052D-5A57-4C42-18A8-6B8092E79B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92" creationId="{0CE8C1BA-9052-74A6-5762-FDDF617813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93" creationId="{3E72A610-1469-7376-1F9D-46F54407F0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94" creationId="{871D9A7B-B9C3-1813-8ABC-04EC25513F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95" creationId="{A23CB4AD-0588-BEEE-8074-3A83FB13B5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96" creationId="{AED30CBE-DCE4-22BE-BC78-1C1C9867C0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97" creationId="{9F92E69B-A0A8-CD77-7D59-867EC14C93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98" creationId="{B4E60D3C-E33B-A3D7-C948-AC1D650AD2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899" creationId="{B6CE54EC-9D7B-045B-FD2D-29E84CD2B6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00" creationId="{FD3454B3-1519-C39D-EE42-D326FC9B09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01" creationId="{9CEB0326-B6E6-DCEF-3AEE-2EC13F8B62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02" creationId="{0F293B07-D71F-535E-76F9-BB9F03EA8C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03" creationId="{EBAD14AB-3F5F-4024-A426-52D622E67D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04" creationId="{D3BBFCA1-CD79-D617-3498-1543544890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05" creationId="{DDE86202-9387-DA18-8CD2-1238E42D29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06" creationId="{647FD3CF-8334-E36C-5BD8-9C0EC307D7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07" creationId="{F7F2A5AC-0DF4-C3FD-A263-6B901E26C5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08" creationId="{CDED2A0E-FF70-F04B-87EB-17CA442668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09" creationId="{01712348-0B6C-87CC-A371-7E427D8321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10" creationId="{86115FD1-9D65-B628-5A01-CA334F7755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11" creationId="{DD954538-C341-8692-067B-5474A098A8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12" creationId="{6765920C-01C3-49C2-729A-F1E3A10608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13" creationId="{4505A4E0-1FF5-C448-4EDB-1141C02431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14" creationId="{5EA23617-2BA7-ED4C-8EEA-DC2F497651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15" creationId="{B0FAC15F-F71F-8951-0E9C-4E37CCD68D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16" creationId="{1BCEAB43-94B5-7572-BFD3-51CC022954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17" creationId="{BBA9F6D6-F8AE-A16D-70A7-F8CEAB1B08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18" creationId="{080B25F0-3118-ECF2-DD34-07D7B79761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19" creationId="{BF56DA95-AFDF-1BD0-D1C5-BB6267675F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20" creationId="{CC97F203-7CB9-B331-5CCE-DD2662F12F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21" creationId="{F035E76B-3E52-065B-D4E4-EDA1E48694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22" creationId="{7B7F2DAC-9E78-B0E7-ECE6-266A621250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23" creationId="{2D0AE1D8-803B-1CD8-88C4-D7227E2E80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24" creationId="{A421C520-9692-EF00-5B42-F1F7CF4517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25" creationId="{AB6454E3-5EFD-37E2-CF34-5A5056DD62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26" creationId="{98F86142-6872-74F9-4A62-9EDC5E969F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27" creationId="{0910C6F8-5984-CD32-2148-64702CD125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28" creationId="{067F07DA-D89D-6FD4-06BE-2B3B137061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29" creationId="{9CCE2752-DF29-EB6D-2AA0-3AA083FA88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30" creationId="{5CF5E1A9-4627-969D-F9D2-4AEB487540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31" creationId="{370CE888-2A1A-2FCC-8693-3F50D918C8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32" creationId="{1C7BB7AD-813C-F9CD-E3EE-36E5DA4680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33" creationId="{394347F2-9231-872D-B31D-4E845D50CB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34" creationId="{590152B6-FAFB-A943-D967-EA11BBBD8B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35" creationId="{2DD9B154-69ED-DCCA-05B2-43209B0CF1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36" creationId="{7F619317-CEF7-EFA3-7049-E79A31782D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37" creationId="{AF3FB867-8659-0EE7-62BA-E03A243585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38" creationId="{E860CA51-B839-C1D4-94DF-9B37BCC7FB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39" creationId="{4A3420D2-5035-201F-9948-5C8CAB81E0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40" creationId="{E5E0C779-07C8-C35E-7F20-9F28AF24A3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41" creationId="{8233D1C1-1DF9-8BF7-CAB4-5ADA76D844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42" creationId="{03C8BF9C-DF14-B661-3DBE-F21413789B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43" creationId="{4A7DA927-69EF-DBC8-A3FA-E11AF6E10A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44" creationId="{BD03297C-2EAE-12B6-AF32-EFDF7806DA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45" creationId="{91BEF410-7AEE-3BB4-6DB1-5F0F52CCE2F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46" creationId="{3866080A-2249-9D6C-1654-65B58DAA99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47" creationId="{1B402CEC-E53A-7BF2-93EE-B55D5378B8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48" creationId="{18A93B73-BECF-8A67-A97F-0BB1549E8A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49" creationId="{730045D8-1A6F-D2E1-AFC0-81A715387F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50" creationId="{C3B6179C-0FBD-BBFD-4F62-AB818272AFA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51" creationId="{6EC5684F-B497-EE05-F2B8-267C7CA185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52" creationId="{F106EA3F-D511-A93A-7B74-54640E5711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53" creationId="{D9879518-0FC7-DCBB-156C-191D254F1F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54" creationId="{C4241E40-80BB-CF6B-AA8D-9D7BF40AF7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55" creationId="{E9303304-F77B-86F3-BD7B-905100A124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56" creationId="{F4B90D47-D0AB-552B-9C3C-0A70A85979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57" creationId="{7271B824-0A4F-0E20-14DB-F8537D86C6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58" creationId="{8A5EEA7C-802D-360D-4F0C-F8DE858E85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59" creationId="{70C9CEAF-EA99-04F7-94C7-0601E8F0CA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60" creationId="{A48E530E-8802-68E4-2855-96E9516D3A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61" creationId="{B47F7CAA-02AA-97D6-44DD-88A4C5ECC9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62" creationId="{AC5037DD-9BAF-0D95-478D-C3ECBE41D9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63" creationId="{BD5EA9D9-69B7-E4AE-D61F-D9BFEF62F3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64" creationId="{675745F7-CD34-8E92-8CFD-37296A0330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65" creationId="{7F136DD7-87AE-3A06-409D-2492EE06CF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66" creationId="{5B03EDA2-AFC1-6477-71F6-33104670CA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67" creationId="{E38838B9-85E4-2FF4-AEEE-383BED1637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68" creationId="{72D2F5A4-DD6A-98B7-6D57-608B2B4AF3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69" creationId="{4AB0E8B7-7B66-0196-806B-37572E2A9C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70" creationId="{B74720E5-E72E-0E3E-9ABB-21A508243D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71" creationId="{F804D32F-EE1A-26C7-5003-D1EAFB5003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72" creationId="{1BC3FB37-93EA-8F99-3578-AC8ECB85CD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73" creationId="{3B67C706-096B-ED9C-B211-337C7707BA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74" creationId="{AAB8B308-989B-B586-F016-04C3D20D45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75" creationId="{A5EBBA3F-3A47-A8DE-0ECE-EA13AD20AF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77" creationId="{44A05DF8-B899-2F18-3B70-569D7DBE6C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78" creationId="{4FFD0922-C035-854F-4E8A-DA091EA612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79" creationId="{5C5EB079-B9A8-6399-AC06-21750C3556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80" creationId="{69B40047-25F3-25A4-DE9B-84F6A95815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81" creationId="{30B8E959-7F2D-A815-C3A5-438EED2C85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82" creationId="{B439E590-BC5E-FD47-8D84-A9DD773AEE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83" creationId="{F02D8E26-BE51-CB8B-971E-9048EDE7AA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84" creationId="{2872EE5A-3CF9-573B-FFF5-B7B4FA7A67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85" creationId="{849B082D-30F9-DD29-788E-CC8A8F3FED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86" creationId="{9EC1CE2D-3DF8-8157-C8E3-C8AD8B63AF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87" creationId="{BA8940B7-B7A3-E8AD-2E39-289E819F67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88" creationId="{45B39940-496B-9A8D-7A3C-C6E3E7026B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89" creationId="{C7A8BB35-012F-4567-4DFB-E3382CEDFA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90" creationId="{78B27733-AC0D-F259-F00A-922E22F101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91" creationId="{B73FF439-8BFF-2CD8-D58C-D3452F74DC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92" creationId="{48EA2267-C2F6-7D08-4375-21060F229B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93" creationId="{FA5C39FB-03B0-5D92-2128-EEDC9CA167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94" creationId="{D0B27650-C3C3-BBF1-75D5-5206AF7B6F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95" creationId="{F417FAAF-989E-834A-3E1B-F08D61BC54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96" creationId="{197FB31C-5156-A3CC-0954-E0A19186C0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97" creationId="{BC1C3E36-17D8-2957-14D6-6C55CE865C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98" creationId="{D76DEA78-7E22-6D18-4B48-38DE23B3C0A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7999" creationId="{1CAAD77A-00D0-3DBC-7E4E-7AD4DCB39F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00" creationId="{0B3979FE-F9FF-CECF-E3B9-676E795B20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01" creationId="{988E01F8-C9A6-37F6-5F49-AABD9872E4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02" creationId="{2CA7A7C5-D7FC-F7E8-40D8-1138333283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03" creationId="{E985E826-CF5A-EA20-9C14-E18B56DC69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04" creationId="{8AE2F717-1E30-D32C-B7B9-6356F104F6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05" creationId="{384C30B5-6C47-1454-0504-5482059EA5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06" creationId="{3B5D7304-759E-AD21-D4A9-4F4E7AA29B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07" creationId="{72B6D267-4E2C-80FF-F443-C4AF193FDA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08" creationId="{2F883577-5F12-D485-AE73-61EC087471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09" creationId="{36A51098-48F6-9D50-6036-8C16A3B714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10" creationId="{82792B68-373C-D7EB-9AEE-0B46DC80D6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11" creationId="{6D3B7C52-4F74-B8E4-34EE-65205EBC81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12" creationId="{6DF7C4A9-EFAE-FDF2-E8FF-78C32C5117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13" creationId="{5B711559-8761-A050-5354-71715AC264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14" creationId="{6D5975D2-591D-0739-C770-F78EB2A952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15" creationId="{9F3FEDE6-D0E0-AE06-0CB7-047A7D3DFF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16" creationId="{8BDBA7DF-9413-51D2-B01A-A2C0BA32CF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17" creationId="{62B4801D-9539-C5A3-938F-A811B27F9C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18" creationId="{45A4385D-5D74-A7C4-F285-3DFD0ECE90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19" creationId="{DE26F407-7313-4A87-610C-A0508A5851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20" creationId="{98961D21-23CE-98B3-A1E2-B32FD205BB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21" creationId="{0FE71AC8-B1A9-939A-AD4C-FA7DC48706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22" creationId="{79B652DF-9FD3-B02F-6E52-9A9B8F597C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23" creationId="{CFAF1A8D-4E7D-BB91-D9DC-52D7407A91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24" creationId="{0893A4BE-2D6F-4971-8DB4-9597E7A190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25" creationId="{1AE2FA07-A55E-2AFC-A1D2-628588FFB9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26" creationId="{2B3F8FE6-7083-6285-4BE7-D0A5CE049B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27" creationId="{19342819-DD77-69A5-8D6E-EA8AD0C379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28" creationId="{FB3A33FD-25A8-AE5F-E40C-10CBCE3420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29" creationId="{5CEABC62-40CC-BB9C-C4D6-7F1450D070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30" creationId="{CA7B9505-A1AA-370E-D800-4451894BD6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31" creationId="{6544588D-9269-EC79-49BD-92D7ECAEF3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32" creationId="{E0EBCE15-7D11-3FF9-0847-B73E41FBC7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33" creationId="{98590AB5-AB46-D089-5DA1-072A778D70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34" creationId="{7C20E168-4B59-AA6C-2BD1-21524F4271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35" creationId="{6E3AF0CC-45FD-1171-CC43-2611509EE8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36" creationId="{E1F44406-7731-825B-044E-BD4EBD5EBE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37" creationId="{72181D2D-0970-52CA-8AEC-3536BF6986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38" creationId="{CC731AC3-9709-ECF2-33A1-E22BC5116C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39" creationId="{0F3199CE-BF34-E405-5F19-FA2E60AC2C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40" creationId="{3158069A-3BCA-FAEF-68F9-C1E9FFE742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41" creationId="{08EB5126-6A22-0EC1-0A2D-94FE1666A3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42" creationId="{9D5AB0F5-07F6-20D1-0F52-5E09532BAF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43" creationId="{80924399-9B08-CC32-2453-314EFBAE60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44" creationId="{51A5AEB4-84FA-F035-2E47-BFA571D15E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45" creationId="{0E3AF627-3B85-7DC6-0487-D7330D1856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46" creationId="{54BD9A68-6A6C-BF39-563A-CFA283C4E7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47" creationId="{7D391E2F-3085-3B20-37D1-7B5774E930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48" creationId="{5690C93C-6150-AA73-EBAB-A35B17FF7C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49" creationId="{B6165498-1A4F-367B-D720-3F46D347B3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50" creationId="{5094C4DF-B46F-D891-AE3C-F42F21B587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51" creationId="{68AD3854-4B6C-83B2-7E3A-019BA93F87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52" creationId="{40E6F214-2E33-5D29-52E6-5C07483EB2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53" creationId="{E3C390C2-83DC-5CB5-5560-D8E9C3E756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54" creationId="{0954A7DA-11A6-DE43-D274-DB3958287D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55" creationId="{2876460E-3A1C-E372-E5C1-2E57500577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56" creationId="{F20768B6-C8AF-C6BC-6097-00B63B3CB8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57" creationId="{ADA58668-7D18-F6A8-B9F9-9FD43DA0D0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58" creationId="{12C76021-60F1-2247-4FF8-39B7F4AE2C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59" creationId="{69404823-AA1A-9EB2-9B12-A097CB74A4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60" creationId="{C75BC52E-1262-C0B8-095B-E9A6CFD72F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61" creationId="{59A69BD3-47C0-23ED-1B03-5E8E207E42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62" creationId="{4738BBE7-3B96-F31C-E20E-4667197E88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63" creationId="{024AB4F6-814D-9DCB-9626-ACF7848C05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64" creationId="{E31C2AD7-B395-4A1A-DEDE-B2E3027269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65" creationId="{E9D9B36A-4D42-E878-0A73-588F7EAA57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66" creationId="{E0DDAA3F-DD37-D8B1-AF66-02995B5293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67" creationId="{FD68958C-F2CE-ADDD-D914-96F736CBD7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68" creationId="{35AE6B32-48CF-85CC-C1F9-9EE6A5E502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69" creationId="{647A6CE0-0115-5ADB-3186-AC6126C0BB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70" creationId="{46E4ED34-9A02-3BD1-A18F-15EC3D5825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71" creationId="{7EEF1521-3192-85F3-B2AF-1C49793E8E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72" creationId="{1259B414-3C81-670A-3FD3-19A2171B23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73" creationId="{9EE81A4C-94C5-610B-9A29-FCBDAB1866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74" creationId="{EF3233C8-4168-6D6E-E0F5-733D22485B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75" creationId="{A5CBEE39-DB0C-A1CD-7A7C-28E9249E6C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76" creationId="{667F6D08-06D4-03E1-824E-0295F24B6E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77" creationId="{A8D170AF-CAF0-2ECF-E9E9-AD223C904F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78" creationId="{48EAA2AA-A22E-D990-8AA1-B5B18F0E4E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79" creationId="{320DF5E1-689A-A429-4B2F-E99C3D198F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80" creationId="{497C4735-99EC-B05B-B8F9-A9A069E1AC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81" creationId="{3642779A-F26A-6218-D243-BEAFCC5F3B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82" creationId="{2FE0F5F7-3E1D-17FB-2F15-A26F0B48C2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83" creationId="{0D421D71-1687-897E-B7ED-88B6EF58F2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84" creationId="{9434FFBC-D675-1B9E-BE96-C34A4FE18EF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85" creationId="{B99975F1-1ABC-5946-E57B-6A8E2B9065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86" creationId="{FFB313E3-963D-F05C-92FF-0848E03437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87" creationId="{F99943F6-DA53-87CD-D804-D777649602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88" creationId="{0069CF95-A916-DE5C-1508-1D71EAE570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89" creationId="{A5660012-99BB-8AB8-AF40-1B7D4C7E7B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90" creationId="{3920E570-DF67-B37D-9539-FFB3376D2F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91" creationId="{0F0F7A4D-8864-2189-4A6D-083A2B412B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92" creationId="{00CCFBDF-79B3-8484-78AC-B04FE5CB99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93" creationId="{C822DE22-F184-89F9-3102-FF52ED2F93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94" creationId="{3D21C2FA-FBC8-A832-51BB-5E2E0F888A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96" creationId="{913477CF-2281-E556-349D-CF34CE0C83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97" creationId="{278A877C-B54C-8639-DF9B-5E1B8E4B0F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98" creationId="{9F1B9AAD-B11E-0022-640E-F37AA7FD57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099" creationId="{FE7CA045-7BE8-E339-E942-1E45C34B8C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00" creationId="{FEA433FF-6750-D7DB-1AA1-1BC3D50002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01" creationId="{0CEB0358-BD84-56A7-35F7-E722DF59C9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02" creationId="{5D2B0DA8-9B15-2A23-28A9-516998E6E3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03" creationId="{B49598AA-A37D-8C17-5287-6BC9CD6A13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04" creationId="{D851C860-ACDE-082B-7410-D61763414D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05" creationId="{00613429-2BB4-67D8-2920-2C551B2E71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06" creationId="{2A564336-B7B5-8762-9B8B-18EE18026A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07" creationId="{9F9BE600-E1D5-6C36-2380-0C667F1068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08" creationId="{A01B080D-09AF-B612-5EAA-126770ACBC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09" creationId="{ADEA40F2-AEFF-6273-7132-929C3061D0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10" creationId="{4EE9314F-9269-17D0-B00E-84FFB62C2F5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11" creationId="{2D0A0350-35E2-0691-511C-68087ECA15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12" creationId="{4179668F-1E75-BBAD-9345-740EFBBCFB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13" creationId="{15DDAE6A-EF4C-E47B-CD64-152EB94F93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14" creationId="{EF71F212-B488-665E-7F74-497C19F350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15" creationId="{9530FA11-C1FF-E812-5BD6-FC69A29B68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16" creationId="{BDD42ECA-B25E-1ECE-6C49-D2596BA2D5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17" creationId="{6758A5AF-4276-F9A6-4530-57D5207B93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18" creationId="{A67407CF-8D5E-2034-17B4-544FD66342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19" creationId="{09D384DA-81E2-9F79-6464-2B1571E47D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20" creationId="{1E2CD1D6-57F4-F817-A35C-F3E4A51A07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21" creationId="{09C26E92-C93F-141F-65D8-D6ED80BB44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22" creationId="{DA6E6C49-7673-C483-E179-3D48921B12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23" creationId="{92EBA31A-2E76-9B40-86EF-7AE1B67F1E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24" creationId="{314993D6-B6B2-B33C-D98F-37FB88A480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25" creationId="{03820542-EA47-2372-6BF1-F4A90F7C58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26" creationId="{1C6CB134-16B8-56E6-1E09-A273C3E380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27" creationId="{C979E328-5335-D41A-D65A-2E14D0E890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28" creationId="{5E3E00D3-3F54-BE67-E0B7-5D638FCC89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29" creationId="{10A69625-641E-468D-08AB-E446A4D41A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30" creationId="{8D7FDDAE-809C-CF5F-79C1-096F7AADD4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31" creationId="{19E4B3FE-0A56-410A-44E9-B0E43ED6A5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32" creationId="{24850898-3F0F-79ED-03FC-A6D805D89E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33" creationId="{07A53BBF-AEC4-E84B-81E2-45F9AE769F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34" creationId="{89631279-6E8E-FAEE-D52C-764DC1016E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35" creationId="{9E7A9DA1-E153-5AED-62F3-93640B7065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36" creationId="{2DE65BF8-FF10-0E36-0016-D63A3DD4FC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37" creationId="{5AB99AF8-0BE7-0441-715E-EF1BF1EFD4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38" creationId="{4E01F818-3313-383F-807A-0AFB35FCDA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39" creationId="{4892D779-30BB-5462-D6AF-A66BBF897B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40" creationId="{0861FEBE-FB83-B633-3F49-63A94AD31C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41" creationId="{229003AB-843F-C9EE-FAA7-B02DEC6937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42" creationId="{9E37390E-C080-7A30-8897-7B92DC069B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43" creationId="{A9D5CDDF-6D0F-C043-F241-CE702140F7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44" creationId="{FB63CF73-D0C6-0CF3-A2F9-E74EE4E87F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45" creationId="{1FAB6D38-2688-054A-F545-D3A8C2C866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46" creationId="{D4E6D27A-1C85-7B20-A3DD-0EF7C6F9DE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47" creationId="{57731E90-33BA-BE30-3556-14B2D9EF39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48" creationId="{8D68D723-2AD2-65F8-2462-AE40AA3A44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49" creationId="{7F6137BF-D342-FD82-C354-58D7A235BA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50" creationId="{7D3512EC-F0C0-F4FA-F06A-F904B78A80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51" creationId="{5CDCC645-3C7A-B3C5-24D6-EA09E746AD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52" creationId="{6EA8208B-3C87-0820-87A6-24FD41AA2C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53" creationId="{ED4E0AAD-2746-E8DC-1A4F-3BD63C2694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54" creationId="{93289384-6962-01BD-186D-697F553180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55" creationId="{BE239504-5012-5750-687C-765B4AB608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56" creationId="{371820D9-B457-77C2-FE8F-5D4C1B616E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57" creationId="{EE7F43C1-9E3B-0B4C-6973-170D37267A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58" creationId="{DCF35EE5-0B2D-F202-27D1-B86C16C02D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59" creationId="{A3851BE5-CE26-881B-7E51-7A4AC4A4CD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60" creationId="{9CD2A313-C387-CD75-75D8-45F81F3A47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61" creationId="{82060EB3-15A0-11FD-38BC-A0F887EC4C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62" creationId="{0E15F25B-7042-E664-73E5-44BFF41D7E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63" creationId="{6C42D0E2-A968-60A6-F146-E48B1B145B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64" creationId="{84BA6D88-F670-1031-9AE0-89D4F42CD9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65" creationId="{E7BDE74A-D927-FF39-DCD7-89CC8CEF4B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66" creationId="{3F0BB7FB-419A-095C-62A0-8A6479A6BE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67" creationId="{2A90E409-1030-E2E4-7527-5C9713348C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68" creationId="{7BCB5FDE-268E-BFF8-799C-5649C41E0B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69" creationId="{02DDF048-6FFF-4909-F7ED-4ED84552AB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70" creationId="{2A1A9FEB-625D-9F02-5184-249FC6B174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71" creationId="{1985B6C6-930E-065D-FB51-CAF3D8DC92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72" creationId="{15295AA0-671E-0C3E-63AA-EE1E34A966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73" creationId="{1C4E92CD-871A-9DE2-18CD-B7A42458C6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74" creationId="{061EA441-603D-427C-FFEB-EA48F3887E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75" creationId="{E68E8AD5-63C3-DFB5-0F0A-817B31A5F6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76" creationId="{4C5025F3-9482-4BA3-2A5A-883EE51AF8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77" creationId="{83A3E000-A259-4F21-EAE7-BAA80BB557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78" creationId="{F8D4CB33-4A64-1B60-67F9-A4750319BC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79" creationId="{CFF83A76-AC58-E50E-A5F9-C1C8D72D30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80" creationId="{9E9DC416-99B2-4CFE-75C2-EC4C8B2BAB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81" creationId="{6C2A11B2-B0A8-F22B-CEFF-7A57B6D622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82" creationId="{C57A48DB-0728-3803-0E42-EFD6269BB4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83" creationId="{E2BF44E9-F036-8236-A946-630F24D338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84" creationId="{FC8EBE15-C4A6-130F-BF15-FF56F2B5F2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85" creationId="{268BFEFD-F7A8-A75C-21EC-2EFC4E8AD0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86" creationId="{527D9B4B-8871-45E4-D048-09B94CCF67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87" creationId="{0C5AE1FD-DF8E-3020-2B85-F483E42149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88" creationId="{03F537F1-83F9-FF33-557E-FC05190D84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89" creationId="{BDB27062-9851-7610-1F3B-6F5E6E2EEF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90" creationId="{60D7414C-C7E0-8835-9F50-D37DE9F5F6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91" creationId="{124D041D-5088-8407-AF30-1444C3E501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92" creationId="{0AAD433E-A43B-684B-741C-B7F0C977C1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93" creationId="{0B02BABB-4E44-8058-ACD1-7A48ACFDB0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94" creationId="{51A6D4B7-C1F6-65E9-F87B-CA83A77CC0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95" creationId="{8AFE54C6-8D23-E5DA-72A4-B841B0259A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96" creationId="{F81AD1E3-CF2C-FAC7-C193-F32EB282DA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97" creationId="{3342E39A-C07B-BD64-FFC5-478F4875E2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98" creationId="{BC36E1A3-6FAC-B667-5549-10ACD9583E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199" creationId="{7378B4B1-D454-0C88-6A08-BF1A285380E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00" creationId="{29877741-BB98-9A26-271F-5BDDF5A148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01" creationId="{1A925C5A-AF5E-DF0B-2886-D3634178B6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02" creationId="{2110FB61-7AA7-2257-99EA-43637F1F63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03" creationId="{B1C23E73-B8BF-8DDD-336B-96281188E6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04" creationId="{43A36165-FEE5-9814-A498-AD2E442A3F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05" creationId="{B54B484D-A81B-C92A-130D-6C721D1EA5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06" creationId="{32EF88AA-9660-D3B8-234B-0D11C42F68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07" creationId="{168D4E07-1C47-A2CF-E09B-6F96F0E625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08" creationId="{C8ED2DAC-7BE8-5671-9EBB-80D129DA6E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09" creationId="{4CE067B3-91F7-5B9F-9BEB-9E5772446C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10" creationId="{5A0EECEC-5DDC-1E97-66A9-E2D2BEAA0D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11" creationId="{7A3A34AB-9133-4A64-C689-9C27860AF8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12" creationId="{822148E0-11EA-9886-DDB6-C73843E9A7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13" creationId="{20AD0D70-29B3-3D37-1EF2-044FDE05CB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14" creationId="{C038C9D6-8119-3496-200C-8FFC808312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15" creationId="{8D30714B-AE18-2997-CEC8-1B233E4856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16" creationId="{C897BFDA-A9D1-2068-54EB-C646A640B6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17" creationId="{AD41C50C-8F8F-7E31-572B-166C0D6BB9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18" creationId="{14794FCE-9243-5A0B-9378-1C12DC4CBF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20" creationId="{2C350087-144D-F14D-04ED-C8BC9C0725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21" creationId="{4CACB70F-D707-CD21-76AC-B1509A465C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22" creationId="{060EEA3F-35F8-E766-BFFC-90C187887B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23" creationId="{3CB5D27D-25F2-4878-88C6-2C5ADBF8DF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24" creationId="{ED90DBA7-CFDD-1BE2-F48F-0E45A52BFF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25" creationId="{5E0349D7-D9B5-52B6-9620-115B5EE13E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26" creationId="{71177417-976E-ADE5-4903-4DB78EEED2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27" creationId="{4198C1EB-39B3-4CDA-B681-B1B54FD4C0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28" creationId="{0D1FFA1B-FE05-08D7-B51E-8910249772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29" creationId="{810EE622-6B1A-C55D-0FBB-B5E2EBD6A5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30" creationId="{D9080A66-5E5A-2CD6-A1C2-637BCC357C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31" creationId="{D85678C3-6BE3-9DDF-C272-2A455558AC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32" creationId="{4359A77F-8AB1-1E11-3D27-7522B6B590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33" creationId="{CA6606AF-FADC-DF7A-0216-C494E775B4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34" creationId="{8C321A4A-3169-3082-9F2D-A6928E5663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35" creationId="{4DAA021D-4AF2-4194-152E-7D2861370F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36" creationId="{93D73A85-08D1-20C5-4768-7802C3E433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37" creationId="{99F3A052-1DB5-8227-5DE8-42DA5F54A3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38" creationId="{CA8E02DC-B739-ABD4-0CD5-AA76DDE4CF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39" creationId="{4FB5A3BD-509F-D08B-A1EE-07E36DAFAE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40" creationId="{B12A8F59-FF8D-0033-AB6E-4ECD0E32D8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41" creationId="{2F890711-902A-FE1B-9855-95D0F4E398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42" creationId="{685CD09A-886D-6C58-3EF2-A1BAD99B4F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43" creationId="{16C0909C-CD59-B56E-27BD-DDA4500BAA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44" creationId="{CD0392AC-1763-51C8-D42A-49D8338664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45" creationId="{2682DA45-D6CC-315F-6F15-FA72D7E163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46" creationId="{BA213DA2-B9E6-AF91-6942-38F3BC0872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47" creationId="{41820066-9E20-C684-FAA1-408D8F164E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48" creationId="{6B842FCB-6A07-05CC-5A8F-BDFFC17E3F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49" creationId="{B81E9CB7-FA4E-5FEC-7260-0D0CEED5D7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50" creationId="{BF60DEDE-2C9D-7331-3004-9E0BE5F3DA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51" creationId="{9279A9A3-ED67-8CFA-80AA-963DA25104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52" creationId="{051870E3-C9C1-F44F-04DD-986F72A488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53" creationId="{6898DD57-B8EA-0610-F658-60461D25A7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54" creationId="{AEDE65CD-84D3-EB6B-9EC9-2742CFAB12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55" creationId="{6B454920-9ED8-5785-74F7-64C36F10FC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56" creationId="{7DC0B571-734A-BF0D-E30C-3E68BFB12B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57" creationId="{5AE61986-25D5-1EB2-22C7-26878C49E6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58" creationId="{1A96CD8F-A779-3402-D5A6-0C67ED3322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59" creationId="{60D512BC-88F6-FA77-299B-374CD3F23C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60" creationId="{3112B9FB-4808-22AC-1EC0-25A5720D70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61" creationId="{28B7E47E-F95B-B18D-28E9-11683C32FF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62" creationId="{66B62305-E295-BEBA-496D-BF8A8B54C2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63" creationId="{098E71EF-4AA2-EAC0-C3CD-85523208BE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64" creationId="{077E6752-9EFA-C6AF-DA1B-87C8185089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65" creationId="{CAB04BDA-61E8-603B-6B67-6B5D323EEB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66" creationId="{00D3DF07-BE6B-7AA0-F806-838560C9B8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67" creationId="{1B71F3CC-0A6B-46A2-01CC-DC8A0988BA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68" creationId="{788B9159-4CBB-1C2A-C484-9F89DB29AC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69" creationId="{015AE329-312C-CD38-5D9D-3F79C7523B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70" creationId="{02D11663-30F8-6535-D408-7CB07AD244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71" creationId="{E744E888-BB35-5BFA-8962-1D9DA2D3AB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72" creationId="{7D53BC0D-18A9-896F-91CB-8E4AACCB7B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73" creationId="{2C332DA4-F17C-7544-F9A8-E714E65396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74" creationId="{41B9854A-CF88-BDFB-A92E-5299EC06E8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75" creationId="{BCE72B29-98B2-6793-0EF6-AB86653B60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76" creationId="{D6B3CE5E-9819-5573-0A33-44BA69757F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77" creationId="{235FB2C9-5C97-F2D5-5D22-60FBB7C4CA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78" creationId="{79C98C61-B2E3-22AD-73EE-B4BF43AC1C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79" creationId="{27BAD6C8-DCAA-E2DF-A867-68CF445869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80" creationId="{32EF184E-F1D0-0283-8DCB-2CC14511A5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81" creationId="{4470022F-0274-A95D-8D9E-2FA106F430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82" creationId="{FA2BAE35-A367-D5E7-D340-D7DFCDAC2C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83" creationId="{7B29C7E2-B0B1-ABE9-D82D-470D4201D9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84" creationId="{34678C1F-95A5-4D9F-0E26-D720FDD6D6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85" creationId="{1BF05BF4-BEAA-141D-3D28-9B27E00384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86" creationId="{F4C614C8-8E19-59B5-A73B-C59758B453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87" creationId="{79EB9A23-5D53-32AC-9604-11875EC29F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88" creationId="{61F23CEE-5A78-DCDC-7FC3-B163ADF2DF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89" creationId="{F1FE626D-276B-3FFB-EC9C-A7A745D5AE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90" creationId="{AFACA3F2-53B2-BACE-F732-2DB0FACE15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91" creationId="{488EA8D3-9E58-38D7-EE1E-93918B4A26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92" creationId="{772CC750-D325-423F-E7D1-C37D1C32F7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93" creationId="{658261AA-BA54-11B7-2784-2F886155F3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94" creationId="{87F8BF43-D5AE-CB66-9464-62B7387C98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95" creationId="{EFD062DD-0603-A6D3-EBEA-F97C101829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96" creationId="{36490A88-BB2D-BB05-2B8B-2CFF0E3CF1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97" creationId="{D96B58C1-9FE3-A0EB-B88D-D1172459FA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98" creationId="{D4CCC705-A8F7-3E81-B282-07F6850462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299" creationId="{C3C5AC74-A451-5BAE-657E-070054E015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00" creationId="{F1126CB7-5B04-36FF-E236-6CFF10FCFC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01" creationId="{AC711FB0-A36E-62D2-0FE5-8CC998F7C7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02" creationId="{72AF8702-E15C-CDE1-1111-C5A3EED9D6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03" creationId="{144933CE-DDD0-A342-62CA-EF92851DD3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04" creationId="{70917609-620F-3441-2044-A44A2F6533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05" creationId="{3A2AB3FE-462C-3ABB-F679-02D4A30183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06" creationId="{4E501859-BFA7-3334-35A8-C61E0D65E3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07" creationId="{98CFA6F1-D748-9932-6846-B3F9266424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08" creationId="{D2DAC5FA-0A3A-7069-7CE5-B690A1CCD7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09" creationId="{DFB96679-140E-332B-26BA-D67BE0321F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10" creationId="{12CACF51-FC04-EDA7-371F-0C9CD7639E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11" creationId="{680B5A27-3CE7-94C8-174C-B4B9041C0B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12" creationId="{6609F2D6-DE61-D51B-DDBC-5554038274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13" creationId="{81767A05-4254-3B0C-D5E8-E8005B1EE9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14" creationId="{6F6F0DF0-AED6-C18E-B25D-820D16C6BD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15" creationId="{52C55AA5-606C-0B9C-9B27-7DEEB93A25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16" creationId="{0D5E6E6C-7E20-1CA6-98A6-8C358938AD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17" creationId="{99C3C21A-C852-046C-C929-6C3A5A41B2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18" creationId="{DAE2846C-B52C-E86A-CA45-2F4360339A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19" creationId="{7E6390F5-56AB-C0E8-BB96-ADD36D8271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20" creationId="{15713F05-C0EB-08E1-9375-C7A1869810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21" creationId="{944C181D-8E6C-8D65-BC03-9B11C059ED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22" creationId="{BC26E09C-02A9-9488-8644-A80E30D146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23" creationId="{1BA96508-5162-A939-D8A9-E34D17BC93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24" creationId="{2EE592EC-412F-D14F-7DDE-7D06521F03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25" creationId="{57E9F3DA-591F-C3B5-935E-F73A5DA9C5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26" creationId="{688FB774-0ED7-0924-A039-99ABED61D3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27" creationId="{FC730812-131C-2261-601D-410CFDD815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28" creationId="{DB83F0DF-EA2C-9336-D113-FEA74A9680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29" creationId="{20E5F950-BA31-8320-3D99-4CDD373E6F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30" creationId="{CFC68926-4AB4-2B61-E32D-4CED97D257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31" creationId="{7EB46045-97E8-7EF8-4060-AC4C50EEC5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32" creationId="{FE61B169-1866-CF9F-9B48-09E4AF6B91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33" creationId="{4F8BEE89-A3E6-60C8-E593-BBBED27174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34" creationId="{4D7CDD0A-2153-3BBE-58DE-468F9D62810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35" creationId="{D48A10B5-3DC8-D544-D6A9-67AB2E6C10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36" creationId="{DBD29686-3050-BBD1-7CE1-F047C08720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37" creationId="{CA818C78-F4EA-7999-9BA5-191026B5BD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38" creationId="{912F5F72-82E4-C86C-EBAB-88863A6C83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39" creationId="{93A70BA6-0B3A-906A-DC98-855D71FC76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40" creationId="{572B79FA-18C2-53E8-CCD2-89EEB3AF9B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41" creationId="{28FAB1E4-95EF-154B-424D-509422229E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42" creationId="{377F823A-F8F5-433C-54EA-E4748C7589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44" creationId="{FAE6F2BF-B83F-EDA9-A398-F3A508A6DD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45" creationId="{DE364E14-8C6D-ADAC-80BB-4B40632E79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46" creationId="{F4400F4D-86A0-0147-73AB-7AF296328C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47" creationId="{E1B3A207-1F2B-A4FB-607C-EB1EDAAD45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48" creationId="{F5EE33D6-BAEA-1F25-B399-905C7B7AA2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49" creationId="{A11CE37C-3B25-A62F-071B-28EA2B59CF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50" creationId="{B91A4C54-B9A9-90FD-8A67-8D7884C57B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51" creationId="{4ED7AF34-7962-B5F7-3A90-66F76B36C3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52" creationId="{71D0310A-F9DC-F70F-8D26-0876225146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53" creationId="{2A97FB22-3D49-0DE8-2314-EBFE28AC07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54" creationId="{C2DE13E7-F763-02E0-AFE2-BDFA67F73E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55" creationId="{7C10098F-F01D-E531-5E51-FB1B38CFDB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56" creationId="{196FC581-B5DE-FAC9-5D61-9FBC4DEA81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57" creationId="{0B6AC5CF-9E51-850A-3010-D0A256CA01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58" creationId="{1B6527E3-708B-8EE4-D6FB-5B507EE291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59" creationId="{FD1D7151-52AE-17B4-412C-857B805ECB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60" creationId="{3D05818F-A61D-D83A-FC4A-E55EE0C8C8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61" creationId="{E70D58F9-1945-0111-B729-438377034D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62" creationId="{D52DD79F-5B85-B4A6-8B11-B95777A2A7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63" creationId="{A48057B8-E009-6846-5614-48C3FFC6EF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64" creationId="{A7BE35E0-445F-82CF-2235-0DB6FCFC1EF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65" creationId="{C8EB3971-7676-A5DA-35BC-4BEBE82E57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66" creationId="{03389982-70B6-082B-8954-870D6D4E27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67" creationId="{BD14A4A0-7620-24E5-39FE-A9E51ACCD9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68" creationId="{7F919FE8-A440-2287-A0E8-28BD3C199E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69" creationId="{2E415530-DE88-502B-484B-B75AE4A85F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70" creationId="{A362A3E2-C2BB-622D-1885-EFB7248E99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71" creationId="{1E33836C-B11C-5E86-D963-3D3BFC744C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72" creationId="{CBE6372A-0B5A-F1BF-D885-FEF757F0EF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73" creationId="{D2219394-2ADF-919F-B757-3C6F701A81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74" creationId="{738A0971-33E8-BC1C-765F-A7A447243B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75" creationId="{FE1D6227-906C-1531-663E-CEE06EE826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76" creationId="{375DAE03-ACBC-90E2-B7E0-1855EAB274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77" creationId="{E6DCE766-11ED-C6C5-2DC3-741368EA96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78" creationId="{7157717C-5B64-2ACE-4E32-635422EFF5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79" creationId="{6B553C79-E8F6-8288-8AE9-2A05E066F0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80" creationId="{F3E7DA1D-9B36-6FF5-C5C3-6B01B6285E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81" creationId="{01A8F304-30F6-1D78-FB56-450D6800BA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82" creationId="{A84EB01F-DD89-99D4-5A13-47EC265AFF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83" creationId="{151108FD-C1FF-6FFB-72D0-473135923E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84" creationId="{DE4B097C-1D68-16E9-AB0D-6134DC9CF3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85" creationId="{A65F9462-4527-71C6-00D1-3EE7736C98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86" creationId="{0A6656CB-A69B-577F-77ED-D1C50233F2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87" creationId="{1E912D86-76F6-6DC5-E4B0-0B91BEEC87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88" creationId="{F7C81EBD-BC44-44D3-A8E1-B6D5F34345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89" creationId="{AE8C4308-72F4-E759-55DE-C2087B7761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90" creationId="{08BC746C-BA43-ABAD-62CF-EE3FD3AED8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91" creationId="{8049AE2A-7D29-9D04-015B-AD53ABCCD0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92" creationId="{A554990F-83D2-097A-4770-3240E5817F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93" creationId="{EFE649B8-3A6A-2CC5-0859-ECEE6B6CF5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94" creationId="{DFA960FB-0001-F7E0-0CC3-415A135B8E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95" creationId="{3E690A1F-C240-9BAE-C45C-A7D5B7195C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96" creationId="{60581EB4-9885-0CF2-6477-1FD6726DDA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97" creationId="{9929C5F7-4DE9-C02E-6C9F-BBB7FE44E8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98" creationId="{29B30FD0-7366-33C8-2848-AA1A6D5D2E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399" creationId="{62E18A73-5280-D5BB-FD8A-54B89F66D2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00" creationId="{1A6D01B5-A819-0585-5A72-98CBB6D8BF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01" creationId="{C67178CE-B3AE-33C5-AE62-3BE7C9CF79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02" creationId="{D31DD5A7-B2B4-9DE0-00FD-060E75EE0F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03" creationId="{0408473D-FCE3-32A8-B6F5-4703F62806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04" creationId="{2CCC0D29-AD47-D36E-42E4-8508D30397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05" creationId="{39E69431-6C80-F0D9-04D4-74DF4234D9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06" creationId="{52609AB1-F884-B20A-F50E-0D7C53C6A2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07" creationId="{20CAB5B9-4F32-E520-2A90-DB562D719C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08" creationId="{D20B90F8-6DE3-A43C-EECA-DA5EA0FBC2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09" creationId="{9D2CCA5C-D843-14C0-4494-10588F9802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10" creationId="{6272CCAA-795B-CC40-EFE4-3C6BF4A0AB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11" creationId="{E829B951-CFCD-2F83-3FFF-34311A6C65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12" creationId="{74FEF3A7-3E3A-D238-1C4C-C3762DBD0A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13" creationId="{10178A95-0DE2-8FA4-12B7-FB2B92D40B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14" creationId="{1025C84A-6477-6707-169B-45EBF2D5EF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15" creationId="{C31CC873-C954-EFCE-81A4-A51DFB9819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16" creationId="{6E4180B4-B97B-9B36-63AA-5709261D33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17" creationId="{0599F26E-6A9C-925A-A9A1-A146C6EE0E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18" creationId="{CA87D84C-E329-3ABB-5F52-C06381540A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19" creationId="{BDAED670-8565-C91D-56F4-DA6C1E88DB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20" creationId="{DBB5DAF5-6D33-1F34-1356-6AC8B84047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21" creationId="{0C31E67E-B9BB-DC39-7298-3B3B781431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22" creationId="{946980EF-8B96-9578-EF8E-7F8AF591A1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23" creationId="{55B69791-0DDE-AE67-F6D0-9D57362AEA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24" creationId="{BEA2FA0C-8EE2-0B21-2773-ADB599770F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25" creationId="{D3388553-2D80-0606-6BFF-2BA353CF3C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26" creationId="{0EC348B5-F9FE-F3D1-676F-BF8750D9F9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27" creationId="{C286A23E-CA98-4FAB-5B30-EF925976AA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28" creationId="{C5C0E008-A72C-C275-62B9-281792BF9F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29" creationId="{CA121ABD-0C97-B133-E27A-7E4DC8A7D4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30" creationId="{E5869B80-7153-CD94-4F03-93BA52479E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31" creationId="{C6A63DC6-AA83-50BD-1D8E-D923C704FA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32" creationId="{0300E81F-9CA4-FCEF-C556-6A0D61D924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33" creationId="{AEE6C4C7-7DB7-757C-F95F-76C4E9DC67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34" creationId="{4AF059B6-B430-E2B6-3DED-A154A23729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35" creationId="{875F2506-ACEF-E15B-42D7-B7658584D6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36" creationId="{0F88C9A0-1700-9778-7780-3EE2B18B74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37" creationId="{4A481342-A40F-A275-55B3-9363A55A55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38" creationId="{E834C061-341B-FF6B-6E29-9A8BB74872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39" creationId="{1582ACD9-2D2F-F860-85ED-6817341845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40" creationId="{16952DC8-057D-EAD5-3227-07A402FC39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41" creationId="{3E22DA3A-5DF1-099C-4D31-D8C30557FA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42" creationId="{DED0744E-D7D0-BEE7-FE24-3E7C4B6928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43" creationId="{8E2B7067-5AF5-2B13-2CA3-6DD92493B7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44" creationId="{2543A600-B4CC-3A6D-44E1-ED0E16E4CE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45" creationId="{55EF1A56-74C9-112D-E01C-680A8594A5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46" creationId="{08DC6AB9-9A20-0887-AA45-D258735755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47" creationId="{EDB76C82-47BF-66E1-33DE-3658686A4F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48" creationId="{EA75F8BF-4272-21A0-F12E-D9BE5C6BDD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49" creationId="{0E75DF6A-9EDF-6D0F-6AD7-B39E1F6ACB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50" creationId="{857081B8-C858-87C6-4D65-D23B555356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51" creationId="{F4F3A046-F890-E627-7968-5B60AFE2C2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52" creationId="{A50EA963-BEE1-DD41-6CCE-90DF833DAD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53" creationId="{178E6059-5B76-980C-EFD7-9B20A8CD6A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54" creationId="{F16977DA-7843-18FB-D295-A6C19C7C0D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55" creationId="{7E9E9BEF-8771-144F-1E28-0C2607342C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56" creationId="{CD696371-1571-85FF-24B9-EE27D04A08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57" creationId="{0A2E99EA-EB30-835D-19DC-0F70E85CDD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58" creationId="{31EF5D77-0EC2-2738-372E-BA4784138A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59" creationId="{1ADC4D72-6D3E-BE13-EAAE-A59B957B55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60" creationId="{15E7DDDB-9492-CF1A-81D7-55C70E8D2E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61" creationId="{CA893BCC-416E-C39C-999F-B4A943ECB7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62" creationId="{785928B5-14B0-39AC-6FE9-9A8D41DBCF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63" creationId="{B39F16CD-81F2-9CB7-D1AD-2CD08B12E3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64" creationId="{AD405DDD-D1F8-0793-B622-C553578815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65" creationId="{F0D8E989-76C7-2124-36B2-96C70F7DC9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66" creationId="{2980A9A3-48CF-4F92-2EE9-506E12ACAB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68" creationId="{28C1D326-84E3-ECE1-113D-66A7DB1811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69" creationId="{9201F65C-88AD-396A-0990-128729FABA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70" creationId="{B039103C-5033-4744-DBEA-40AE9E249F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71" creationId="{38DAE81A-4057-AC88-74F7-3710BD263D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72" creationId="{404A4ABB-8358-5553-305E-1B8BDB846C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73" creationId="{78F10A51-4A8D-3CB4-19CA-997DE2FEC5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74" creationId="{D7C6C833-F46C-B07E-ADA6-954142403B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75" creationId="{7A3FEB45-E917-65FD-5F20-98F9D0BEAB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76" creationId="{F8C27093-184E-BEFC-A638-95D0946477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77" creationId="{8CB18F99-4539-47D0-0C3A-CA09014B00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78" creationId="{23DA014F-AE23-5976-5C8A-2D5C21132F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79" creationId="{323628A6-3F1E-85C1-99F8-B09DADC196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80" creationId="{DAC82D0E-5BA7-C44C-FEEF-6EB10C7D3D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81" creationId="{1E7D8A10-FCC7-0A21-835E-00E26F05CA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82" creationId="{D9DCE315-9A70-B5AB-E68E-530A64A806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83" creationId="{3C1BD2AE-979F-DD4B-94EF-7FAC6659C5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84" creationId="{EA8DFDDA-CAB1-49C2-1700-B9DF2990CF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85" creationId="{B18A0C04-9FED-75DB-3BDD-D94106D65B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86" creationId="{45AA5302-20DE-8EC8-3F36-BDD2E1141D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87" creationId="{824DE2C3-4BBA-94DB-FAF8-E20CD164F4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88" creationId="{CFB02AB2-266F-7234-856E-6EEBDF191C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89" creationId="{362D792C-20C0-02EA-997C-173E49707D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90" creationId="{A1659777-C83B-9DDC-1E42-F4A21B1DDE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91" creationId="{0A5C8C5B-E85A-DE99-9028-7B88405BF7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92" creationId="{4F2FB6FD-7C4C-672C-32D2-812A1EE541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93" creationId="{BD0933B2-5659-3748-E3DB-1F0BCC0601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94" creationId="{94EF8483-33DD-CAB6-9C31-C33622F801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95" creationId="{B9450680-A528-9708-D2B2-BE0B3377E6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96" creationId="{52FA9C26-C845-51FC-2D3E-1D090CF66B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97" creationId="{2927C08B-71C7-262E-8D3E-4B9E5AA865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98" creationId="{346CBCFB-22DF-E9D7-21F9-8FC89331D1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499" creationId="{6C8B2931-C103-31BB-8F3F-B81583660F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00" creationId="{108FF140-7801-E36D-37A8-3D6811A081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01" creationId="{C42EB44E-C27A-72C7-BFAB-760D1EE899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02" creationId="{9BD4EC0E-8FE6-6939-E7A7-B5B4683632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03" creationId="{3E8C0301-B751-3A21-31B4-C123DD6CA3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04" creationId="{E53D3555-BF7B-9517-B93D-4B7FAA2DBF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05" creationId="{602AB73B-1B60-6015-83E6-FE262B9295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06" creationId="{ABE7B1CA-DB28-2335-9AFD-21934CEB2C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07" creationId="{0E7BFA6B-20D6-D3F5-36E0-D1FF7914E7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08" creationId="{8C316E5B-1380-823D-D89C-E61462FA7F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09" creationId="{F074089E-B3C8-AFB4-70D1-99905AF93C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10" creationId="{E129F048-87F9-7A5F-D1B5-DBD913E4E85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11" creationId="{47745FDF-FD0A-E895-C9D1-448E702065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12" creationId="{ED529B30-7389-71B6-402F-20586594CE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13" creationId="{94A92171-7EA6-3581-0420-1802BBC56BF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14" creationId="{DE0957E3-FBC8-600C-30A5-830A3A9DF7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15" creationId="{79A98809-7CE8-8D34-A972-713B3C5CE4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16" creationId="{94E08C43-0EDC-A741-A89A-061E23CD9F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17" creationId="{239F624E-AC50-2BAB-F3C1-0FDCFB0C33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18" creationId="{E818B84E-AD14-A7F5-F36F-5764FA844F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19" creationId="{33D86272-86F3-1854-B8A0-0C0B373CDE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20" creationId="{749AA07E-8B78-36AB-5005-A51FE214C1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21" creationId="{98FCBED4-6E7E-766B-49F9-50E7A41C11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22" creationId="{3B35CCAE-5B24-4D01-8362-6B5969F220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23" creationId="{43287509-B308-24E6-805D-767524F173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24" creationId="{25008986-5047-DA0A-5415-644AD133B0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25" creationId="{8D45B610-7B1E-8325-F0BA-92377D0A98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26" creationId="{3A3EDC70-D4E4-27B8-0DDE-6EBC444C8B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27" creationId="{0CC1A94D-0C14-BB49-82CB-2EE0444B63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28" creationId="{D7034B58-6C66-BF4C-CEC8-1B41F3CC1D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29" creationId="{FD82B9C6-A422-65A5-08A2-D054979630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30" creationId="{79DEAC52-E12F-A69C-26D7-86C36F8C1E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31" creationId="{91E1BFF4-A20B-1B8E-E878-53E8F0A010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32" creationId="{AF3B1868-FD2D-5E95-0AE6-F8B01445D9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33" creationId="{C36D592D-D635-06C0-148E-4A5FA6686E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34" creationId="{D20FEAA2-A55D-92D2-2E83-5C87208E8D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35" creationId="{3D94E490-4416-6BC0-270A-4CA3812EC8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36" creationId="{CA6FC09F-7335-B616-BD2F-DE8A2BEBFB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37" creationId="{D21D91B9-BFC2-DA27-59BE-9BEC97B504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38" creationId="{5EDF4C31-9670-DF6E-314F-B3CA06FA99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39" creationId="{C1E7C76C-45BE-7297-F1A0-33DEFAD7A5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40" creationId="{796F60BE-D1A1-32B4-ABFD-F8319F5196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41" creationId="{47EDDBC0-208C-A583-1498-E9C625BAF60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42" creationId="{38895221-6132-F30F-AE54-8AA4F0C042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43" creationId="{04C21B41-174F-B765-6069-AB5C1C257B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44" creationId="{5C629C48-BC14-D34D-2246-60CDCF8066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45" creationId="{16C8965B-F8FC-4BF5-3AFB-F864C04E5B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46" creationId="{1E75ED76-4E28-F459-98A4-16F0991029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47" creationId="{50402020-42EB-5CF5-E99F-53A84495C1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48" creationId="{F274B1C4-6277-19D7-B7B5-8488288BDA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49" creationId="{64093C3E-AA61-65A3-8379-E68B34F938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50" creationId="{E8FDA39B-B51A-E4A3-90D2-3AE122ECBA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51" creationId="{8DCDE76F-A172-B27C-D7AA-07D83A9DAD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52" creationId="{2B576739-E1CC-4083-2D39-F56934C145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53" creationId="{BC4D3EC4-AD4F-CAE3-9C40-46D7E694A1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54" creationId="{A2906182-4117-051F-5318-4DD332D282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55" creationId="{CBBFAE29-F9A2-3A3F-9297-1E22F4D230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56" creationId="{9EB2F94A-0DBE-A317-4668-9CC7470735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57" creationId="{3D52C778-A5F9-F61B-E75E-1111C7213C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58" creationId="{2BEE20BC-EA5A-5701-2C7F-658819775A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59" creationId="{27B463F5-FE84-655B-C435-E5C8FF8527E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60" creationId="{8A18807D-6007-FE1A-1AC6-76AB9815C0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61" creationId="{82F85C99-E25B-8238-5EA9-9740C2FB92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62" creationId="{26A05B26-B138-CA73-4FAC-B07CC3B5E3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63" creationId="{B8A086C4-4F62-A9F8-5CC2-FA261E8863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64" creationId="{875D72AF-354D-017E-58DD-C2A4B6B868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65" creationId="{8A5006C8-1339-FD7D-30E6-AB1ABF0C50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66" creationId="{1F2BDE76-A4F7-0E1B-77BA-7A57CC7428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67" creationId="{BBDC3EC7-BD12-77DE-8F22-7BBCAEFD72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68" creationId="{2D25E68C-8175-94BA-7A0C-3F835991D0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69" creationId="{D5951640-32F0-2A12-1CA0-CAF7F369E7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70" creationId="{A5202659-4E4C-073A-0CEA-AD93A5B6DC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71" creationId="{E0B40CE0-8BEC-A29E-6B50-D8B945E53C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72" creationId="{92E8A3E5-A036-9886-3CBC-0FE6950BE5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73" creationId="{27CABC4B-5DAF-E948-FAB8-A1EDC36DBB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74" creationId="{5AF5178C-EBD9-0BD0-8F62-0FCA768875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75" creationId="{E1395572-7941-8C84-89C0-590D566EC9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76" creationId="{993944A5-A548-3191-D7C3-9F2438A71B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77" creationId="{A4AD8672-4360-EF7A-8BE3-4F6D97986E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78" creationId="{EA6B47C1-2157-2B93-12AC-ADBDD7BC6D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79" creationId="{8F3D2D65-4E3F-945D-02DD-938AF78EB8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80" creationId="{ADD99AD4-4D2A-5CC4-92B3-CBFDB2CC24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81" creationId="{4231E16A-105B-9925-8618-B51E8D546E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82" creationId="{416B6600-4E05-2518-DE65-2A0DE4C077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83" creationId="{444839E5-EBFB-7723-C9F5-F3D0B8723D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84" creationId="{AC68B7FC-706A-0B40-3853-2CB7EFBA67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85" creationId="{8CEE4E7D-5D37-24B0-4E94-39F9FAC7FA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86" creationId="{D4A4CC2A-79DF-D0CD-3D6C-714D6E53C1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87" creationId="{A6EF6395-A2CA-ADB3-0E6B-85C42384B4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88" creationId="{F4405149-FACF-3803-7CF9-40F655C4BC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90" creationId="{6703F424-B862-4143-0738-8EB8861E99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92" creationId="{E8A89E0A-603F-2D60-58BC-C282753A42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93" creationId="{E1237CD3-84EA-1B92-C873-615FAAF22F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94" creationId="{75AA8DB0-820A-6CF9-648A-C13FB66FD4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95" creationId="{C41F81FE-4F09-960A-FEBF-B8B87AA605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96" creationId="{ADFF577A-A8F1-2B40-7C76-E3C7AE9E9D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97" creationId="{46B03FD3-4529-BFD4-BC91-798E15C0C8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98" creationId="{2A98C133-6F0A-5FC7-A299-04780632A2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599" creationId="{39E45F14-8F7F-A527-FFA0-4DF527B6B9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00" creationId="{531925FC-94A6-84E4-DD3B-891F36FABC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01" creationId="{9DE5402A-DDEC-1F62-536A-8F89B0F036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02" creationId="{1EFA5AE8-761D-B02E-F66D-DA131A0D24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03" creationId="{F478CDF2-7E28-F6DD-FFCB-6D8F0B0322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04" creationId="{86AB9DF2-94EA-DB12-4D5A-CCC58400B7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05" creationId="{2200FFC6-32EF-0181-9A51-332BED4C38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06" creationId="{8FC01DE5-B6A4-85A5-733D-3770E9ADE8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07" creationId="{F86E94E6-15ED-4488-56A2-92339E19AB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08" creationId="{D0AD2DD8-90AC-530F-D1D8-25DD40E43B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09" creationId="{87E387C8-3C67-B390-3479-1932EF1B2E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10" creationId="{75D76C69-57A3-1372-C50C-DA589F7495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11" creationId="{4CA96F90-2D0B-1ECC-E0CE-97CD81ADC2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12" creationId="{8110C445-0B9D-6CFE-E596-4BC2375B4D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13" creationId="{DAC14901-AB67-F04E-1526-7A4B876620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14" creationId="{6F2385C4-FC4D-1BF5-60E7-4F1122F802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15" creationId="{3E30DD91-04C4-91AC-F993-35EB893496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16" creationId="{83C922DB-3B61-0507-4916-85CB4979BB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17" creationId="{299354A9-3961-7A47-28AD-BEFFB78AF0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18" creationId="{C075566D-137B-FF5F-BADB-719424C06C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19" creationId="{C1077CBF-85A2-A8F8-A27E-7BB6A3A4EA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20" creationId="{3E37E9CF-6893-51F3-D8B2-133FEBC7FC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21" creationId="{C2EE0DD5-A75B-8E37-BCFA-397B605A92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22" creationId="{F7BB85BC-6970-0FED-6BFF-1632294265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23" creationId="{7E07D790-C640-4C6D-4608-0CC7FB8037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24" creationId="{E7B57B05-163C-EE18-B4BC-DD9D5DC324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25" creationId="{6FE39A1D-E886-02A8-F8F6-6AEE1E18D5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26" creationId="{4D823730-FF3F-E7C9-C8B0-35E0B44372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27" creationId="{554BA4DD-CB70-A044-27C5-D6FC1E41C2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28" creationId="{866A8CFB-CC8E-F92A-C7A5-5190B2BE3F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29" creationId="{1392C69B-057F-0F0A-9B0C-AF0F944BA2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30" creationId="{4610E600-C793-0F0F-BE8E-E2FFDFC5F1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31" creationId="{03871576-6926-631D-84A5-10B13054BE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32" creationId="{6CF6CF31-E5C3-1A7F-8447-8E4008EABD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33" creationId="{A5DB6138-787A-EE5D-54AC-2CF4CED515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34" creationId="{70C58D58-4CD2-D7D7-204B-83FCC7C411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35" creationId="{9B26D311-9DC4-AFAC-4057-A08B360C9E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36" creationId="{6D7AE593-D51D-6EE4-0628-9EFF0792C0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37" creationId="{2FB8F2E9-82D9-15D2-ED37-FB096B0649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38" creationId="{10DB633D-035A-222D-6FD6-7C7BFA4323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39" creationId="{F89EEBDD-F6F9-20D4-2081-72D361B46F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40" creationId="{55A18926-941C-C2C1-8E71-E53748B361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41" creationId="{92AF53D5-39DE-255B-6237-E88D5230A3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42" creationId="{178EF18C-DA0E-6577-E731-C6C2B418EA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43" creationId="{040387AE-8747-0341-51A1-CB8DAE84F8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44" creationId="{0E7D84F7-F416-2BEC-F2FE-3A325BB369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45" creationId="{C6F5FC4C-240B-8BDF-D664-D67ABBD2F0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46" creationId="{8F72D58D-137E-D725-1A82-815ED61406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47" creationId="{68DC4782-1807-3BD1-25B9-A77A2CE645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48" creationId="{E28C6664-A292-1181-B909-2DC4669D03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49" creationId="{889D7B12-3736-A7AD-3F33-7588BC630F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50" creationId="{4736B553-BE56-F70D-E251-6FC4FD390A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51" creationId="{276D5D51-00D6-EA50-6750-9A78AC2A79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52" creationId="{6FB129EC-6A8B-F5D0-E93A-F6DFBEB957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53" creationId="{99A807F2-CE81-7B7C-42AD-7EC593A7FC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54" creationId="{0DDCE556-77E4-3603-B209-76168E39FE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55" creationId="{756FC493-62B7-44E6-09C8-44E60FF7C8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56" creationId="{7A7F734E-49FC-E2F9-8038-65B2BAD420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57" creationId="{F7A2F7BB-779A-2515-0A7D-0EDC07832A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58" creationId="{3C9467FA-F61D-2144-8C36-E35460AB7F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59" creationId="{17F84B1D-AE66-F03D-6B0E-CE7FAF43A7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60" creationId="{47BDF1FB-EE9E-C512-38D1-C5A38E9E91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61" creationId="{47406814-9274-D919-78AE-1CB53F615C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62" creationId="{D61C75D7-68FC-AFF6-0500-418BB4052D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63" creationId="{64B7CCE1-F669-D6AA-0E1E-9D3A051FA4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64" creationId="{DEAFD7B8-3354-1226-143E-77B598E38A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65" creationId="{F0149177-94F6-5025-B115-B0BAF5FCD7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66" creationId="{4D8131D3-C8E6-A323-13CD-5E27173772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67" creationId="{010420BE-0AB6-D01C-A2BC-8F514A8B94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68" creationId="{4696858C-FB4D-74C1-930A-A491442073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69" creationId="{646DEC4E-D267-5460-8222-068885097A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70" creationId="{9DB7EBAB-E3B2-C086-5AC5-E2987D25B0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71" creationId="{F1216E3F-51A8-4A25-438A-E2C7CD1DBD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72" creationId="{FDB2D2FA-A29F-2736-2129-372A1A2BD6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73" creationId="{9D9773C0-FA50-DF61-27B5-4639AAE529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74" creationId="{4E8C77B1-2CC2-973F-21F6-5C9B1AA7ED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75" creationId="{FC6AA720-5D8C-F2D3-678F-4D3EDFAA1A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76" creationId="{FAAAC269-6143-26EF-5020-4F44251641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77" creationId="{DB10E4F0-50C1-E647-A437-6CACB292F6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78" creationId="{A2298E4D-86D6-29D0-2416-0CFDAC3444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79" creationId="{AE2BC13E-8378-83D8-FEF7-A673A172D8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80" creationId="{EA833DC3-5699-72AA-1C54-F1F1FA6F69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81" creationId="{7C12B144-7446-8EAC-47ED-9B097C16EA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82" creationId="{646EB1F0-D259-A16B-35CA-0A1A90F22A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83" creationId="{0B031E09-5600-9EFB-C974-377FDAD776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84" creationId="{E3CDBE5D-EC99-E1F7-AEA4-9121D15C6A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85" creationId="{1329A1F6-716D-3CC8-2FEE-A973D2E1ED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86" creationId="{F31316B2-65F0-B1A5-5E9E-A9638762CF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87" creationId="{EF142AA6-B5C1-C373-51E8-070FBE271A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88" creationId="{C96E1FA9-B9AE-96EB-6C49-46307A8DF3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89" creationId="{D21CBD7B-4F08-6265-AB26-AE45A83B89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90" creationId="{CE213A18-B996-324D-25FE-7DA9706828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91" creationId="{175425D9-3072-DC21-21ED-D96151964F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92" creationId="{9FBB8374-4D56-C7C5-CD73-8A0018910E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93" creationId="{DD981DA9-FF56-7C64-916B-7657EB6120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94" creationId="{8DE039C7-EA8A-C599-780B-94D206B3F1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95" creationId="{F6EBEC84-6BBF-E04C-84D7-5382122F6B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96" creationId="{3D6B0946-8C0D-4B2A-98D4-2870C494DCA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97" creationId="{8E9D2CDE-AE7E-0214-D35B-9FE57C8302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98" creationId="{DC06E11B-6C4D-AE26-DED4-53BD39FA10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699" creationId="{751E1D34-C053-8127-A051-470DEEFBCF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00" creationId="{E81F54EF-2B27-803A-81CC-775D340187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01" creationId="{BAB60E7E-ABA1-2206-3156-9241FACE88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02" creationId="{8ADEB031-6746-A275-853A-35D561CFC5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03" creationId="{BCB7766C-0D1B-D578-2AD4-0BE41BBCD9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04" creationId="{76E830ED-9EC4-ABFD-DDC4-59A4873714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05" creationId="{CEE30BC1-2D2F-B4A5-A25F-D5E3EEB0CB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06" creationId="{243F7980-4190-1258-E3D3-2F33AF3F49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07" creationId="{1ECACB68-9CE0-B3D7-C2B6-A0A4646F59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08" creationId="{C637F3D0-A491-169F-9968-4432208A53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09" creationId="{7FA54D26-4CFA-AB66-549F-4255079BE3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10" creationId="{E5EF7130-502F-3971-4BEB-0B0C599D87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11" creationId="{D3D7F659-F7DB-D0A7-E83D-6D78DE402D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12" creationId="{987CED8F-1673-9E58-AF0B-A61BDBB70C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13" creationId="{5DD99A87-63DC-F4B6-0107-A679BFA216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14" creationId="{EF2CF609-07EA-DAC5-4271-16D4E62328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16" creationId="{F6CEAADA-6E01-9877-0377-E55FED3F25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17" creationId="{995E0FA1-A442-8FBB-8E98-48FEED06C9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18" creationId="{18FDB836-35B8-B5AB-8251-AD1A60EC5F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19" creationId="{6A2CA82D-D9E0-3667-B544-B736FE0C73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20" creationId="{A92A4C6B-EA9C-7CC6-80D1-14CD4C1397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21" creationId="{DE777D58-05B3-EFCA-8B6A-A6881D9F40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22" creationId="{D7AA88DD-BB27-498C-87AF-C1ED9C7EED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23" creationId="{0B215D50-A69C-64D4-AFB5-3B573B3FE5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24" creationId="{4722D57E-30B4-3E4B-3E45-7134359968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25" creationId="{3202A5A2-91B6-6161-0974-05BFA61FAB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26" creationId="{1D565653-8496-2CF5-C1DB-2B9599831F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27" creationId="{170C5D3C-78A1-91F8-87BD-A014584481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28" creationId="{2EF3C7B3-46A7-ECB4-3AD7-024718707D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29" creationId="{36A4A0C6-459B-FA46-26FE-9E3C9C1D7C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30" creationId="{90018ECC-B048-0FBC-A001-8849868239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31" creationId="{456A4B5D-172E-DB5C-1A63-35350BCF84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32" creationId="{54BF4DC7-41F4-2B3F-3ED4-7AC58A5F60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33" creationId="{DC041902-4EDB-32AA-052A-3AA89F29EF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34" creationId="{BFC7B168-9D40-FBFD-09FA-051ED74B9B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35" creationId="{051AB35C-0DE8-E174-824E-54C4BF5680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36" creationId="{4BCC6570-7769-37F8-7ED5-2ACF682E1C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37" creationId="{472406D0-B767-F1CC-2B27-9050A011F1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38" creationId="{80673E11-D76B-23D4-C7A6-C763293093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39" creationId="{273EEB25-263C-3B3A-D19D-282C5B92FF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40" creationId="{695195BA-2D71-E838-DD16-7D3F206925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41" creationId="{3BB86652-DFE0-58F0-8BB7-8ED9181363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42" creationId="{CD1FA7C4-1E0E-7F52-CE11-5BD26C5FAC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43" creationId="{EC745E3F-4826-2B73-7474-EC58FDF515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44" creationId="{C9739476-46CF-2710-6EB8-8534B5D88E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45" creationId="{8BCD8A76-96F4-43F1-EBBB-E16972ABCE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46" creationId="{7FE46A00-99F6-1197-606E-BF5E5AD59A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47" creationId="{A55E3A2F-FA79-D4B6-1BE3-AB5F40CE05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48" creationId="{90B752DB-1FDB-BED3-8F7E-7F8A141930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49" creationId="{EEB13F28-8F85-89CA-CED5-9033131C71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50" creationId="{B4EDEEFB-BD39-1876-2970-D48EB1B2C4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51" creationId="{1724B76C-5AE7-DACD-70AA-FE69CCD66F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52" creationId="{26AE1FA7-3DFE-9F72-9A02-9E398EE5CA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53" creationId="{F2F3D455-3509-1F12-8C1D-70747C57F9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54" creationId="{23B883F5-E013-E6D7-382E-0AB8F9EEC7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55" creationId="{820205E8-A573-A3AF-0D64-6D10E25355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56" creationId="{66217295-6EDD-5072-F73C-04C54A5AE1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57" creationId="{806A737F-1D30-5E36-9378-0431B6FE9F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58" creationId="{C53A6B36-F73E-1B57-E5EA-C409DEE806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59" creationId="{F30E5856-90E7-53FF-3502-8A94A25611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60" creationId="{8E458795-3844-95D2-02F1-D26728EC70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61" creationId="{14FDDEE3-5FC2-03D9-6A27-EEDAE44E00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62" creationId="{2FB7D30A-1515-6B6F-DCC0-1AFB93404D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63" creationId="{396DEE24-6778-5FC7-E2D6-B0F4F1B030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64" creationId="{C4123506-2297-B9C4-E54D-CB3278F752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65" creationId="{2C6D1050-9AA3-5EE2-B03F-3FFD8D34F8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66" creationId="{CF22D45D-DC91-324B-9811-5B8CB5D625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67" creationId="{EC3FBD6B-C3F6-4B8F-487C-9E02BEE20E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68" creationId="{2E944EC4-C042-49B9-A501-CB4374AC46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69" creationId="{34D3A289-EFFE-2A33-4D9D-0B5738FCB8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70" creationId="{ADBCC36F-3D50-0DE6-D49E-91CB4BB07E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71" creationId="{72FC05C9-B5B4-A298-9F58-8F498E8D0D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72" creationId="{6498FF6F-18F6-5888-68E9-54BA4EA4E1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73" creationId="{004AD42E-ED67-76CA-9C10-B1396A2FCA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74" creationId="{30FC87D7-74A5-30FE-29F1-15E95EE753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75" creationId="{7E87238D-C1FA-B370-1730-B0FA0BA190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76" creationId="{B6C73834-B5CB-B329-168B-94B8DCA3C9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77" creationId="{60227080-F1D1-9B2E-D876-395B385C11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78" creationId="{CECC515B-E518-59E2-9CEC-ED4E5EA107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79" creationId="{7D8434AC-EF4E-4791-7DBB-0301129D91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80" creationId="{1699DA72-9B48-3860-01BB-B1109B9615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81" creationId="{0960F73D-E662-FA5F-6485-03FBD24A71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82" creationId="{26FC1981-FFA9-1AE9-FD48-52E6A8DBD0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83" creationId="{D206CB8D-7695-405C-CDC6-0BD3FB6074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84" creationId="{228773EC-CF61-A18C-0704-AA54371A30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85" creationId="{E086D344-33B1-5852-E6B7-317F4D3428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86" creationId="{D8A8C22C-C962-E48A-8DD4-5CDAA8435C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87" creationId="{24CA7C46-340E-84F4-AB8A-F7227E58B5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88" creationId="{972C513D-861C-DE42-3013-5CD0CF986E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89" creationId="{EBF68823-E859-E56E-3EEA-3C6556A7AF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90" creationId="{6C6B5B1A-5C55-1684-62E3-3A7FA43F82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91" creationId="{68498857-0228-451E-8D36-B4604ADD10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92" creationId="{954E22B2-D176-D70B-543C-CEFD99DC05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93" creationId="{1B8250C1-F203-6D99-104F-03F3E0ECE7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94" creationId="{33D54007-E7F8-9D85-7576-22CC56BBB9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95" creationId="{673364B1-C7FE-9505-3C9C-596798A3CC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96" creationId="{5EF8CB0B-98A7-CD2F-B072-EFA0B9D21E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97" creationId="{A01D0022-FE18-4119-76AF-27C97DF3B6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98" creationId="{06FA9691-6268-0E5B-3420-C71E7A11AC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799" creationId="{6192FCBF-9068-1C31-C7EF-ABDBE3C5AF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00" creationId="{1614358F-1EE8-4E2F-2385-06ECF39EA0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01" creationId="{6195788C-8162-D9A5-DDD1-01592FA482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02" creationId="{190A685A-1C88-63FC-BBD0-26EB694D7B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03" creationId="{FC9E56A1-2433-7BE3-7EC1-9E2B8989D5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04" creationId="{ED0B5F19-6CEE-85C1-AFED-2A2E2ADA64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05" creationId="{F47E9368-7554-BCAD-723A-CD07BD98CA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06" creationId="{B895547A-6E8B-A972-46AB-274C993DFF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07" creationId="{DCCC50D0-B63C-3E17-7935-F4475DBDF5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08" creationId="{7B986893-53B9-EAB0-6D4F-BBF21AB821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09" creationId="{DCE28CA1-F67F-08A5-5A17-680DFEE87E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10" creationId="{37BA85FE-7939-32F8-6F41-7E10CB009E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11" creationId="{55E1B3AC-EFA2-DA8C-18A6-ACB532241F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12" creationId="{27406674-DBE4-26DD-9682-0632AABB4D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13" creationId="{9121E079-1692-49CD-E1BD-16FC19ADB7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14" creationId="{1E89A78F-AEAE-DD19-44C2-163660B442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15" creationId="{B8AFFA32-8977-B8A3-2995-B73D1B2F10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16" creationId="{158B9426-E69A-ED4F-DF0B-8D7B74DF75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17" creationId="{66E1B0B0-EE1F-529F-DA58-9861A22025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18" creationId="{FD6BAA6C-69D7-ADA6-7A7F-1F3B6DEEC1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19" creationId="{68DC5EEC-E847-9238-C0C7-48CB5F6A2D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20" creationId="{282E84F0-973B-D14B-DAC6-B32C537758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21" creationId="{268A632E-506E-38EE-315E-680CA635D5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22" creationId="{27686A81-8F2C-5FAB-3F57-A7E2777E8C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23" creationId="{8E929897-5E12-BFF5-062F-515A4D4C22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24" creationId="{98CD5E64-0A1F-FA30-1F2A-3A06A80012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25" creationId="{BC3618EC-428D-5370-E357-90A80F38D7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26" creationId="{50E8BD4C-9527-3DEE-2D48-A031571464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27" creationId="{0AA970E5-3865-ED1E-45B9-A62029160E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28" creationId="{12359B03-47E1-B70A-996E-D4BD0E8178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29" creationId="{E67FF9D3-46CB-D8C3-3171-8523AFD027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30" creationId="{D2750EA8-C9B7-377C-F9B3-2A340E1B24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31" creationId="{E78046B1-6B1E-2ED6-EAF9-109A9B3068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32" creationId="{0343875C-5317-26EE-6C32-0ED1276199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33" creationId="{61927C06-3CA6-40BC-6368-B6DA0FE7C1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34" creationId="{28653D6E-74AC-3C50-B2D7-F97DCCE419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35" creationId="{D594501B-BBC7-B483-BAA3-CC21620AD1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36" creationId="{35A53756-32D4-7BEF-5A6E-5623C00E84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37" creationId="{9CB82D91-54AE-6E45-ED8C-B937C67418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38" creationId="{9E368AA6-52A7-D2F1-6749-C3C2683621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40" creationId="{C1461C93-3BFE-44BD-FF4D-E27872D15C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42" creationId="{47EC2701-6DB2-D713-4CCA-0C9E017797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43" creationId="{126C5B5A-AB41-8BE1-A89D-6A31F810CA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44" creationId="{52E1B082-99C5-940B-022B-9990E28766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45" creationId="{155AE593-11E4-7809-2925-96E8EE68AA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46" creationId="{E2557DE8-624A-CF67-474B-16A7C02028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47" creationId="{F4125A7B-4AB5-3D96-09FF-CA6326BE4D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48" creationId="{2174DCED-02A1-FFC9-2A65-259B693C1C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49" creationId="{407656EA-BD3F-5A40-0942-457A139E52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50" creationId="{1C67A95B-A3EC-E8CC-41CA-2CEE853AAE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51" creationId="{CA6EFF69-E849-C943-A80F-B8BDDC5881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52" creationId="{83ED9453-A36F-0B85-C6F6-4D9761CDD5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53" creationId="{322F6845-4D8A-99FE-75EB-CAA92EE755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54" creationId="{ACD4E674-1A06-E1D0-EB1F-B7DDBEB9CE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55" creationId="{B8AFB340-692F-A301-DAB3-F632877591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56" creationId="{933DD529-78A9-D338-06F2-993D364538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57" creationId="{0165F13F-A842-DD3C-35B2-78A7D72132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58" creationId="{BF7E5084-0A12-781C-23CF-E63537B34F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59" creationId="{B340E2F7-D435-3A6F-BCC6-33B2E9D67E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60" creationId="{8FE487AC-FA83-3727-44B9-60B55FECA9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61" creationId="{B698F540-EFA4-6BFE-1CA4-114A592E15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62" creationId="{C72BDA08-8A94-198B-9952-8D68286C1F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63" creationId="{EA464900-AF14-7B2C-CBCE-8213E5EA03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64" creationId="{C34200EB-2E87-C61C-BF8B-EAEDC6D02FE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65" creationId="{78D00823-DCFC-B58A-453C-5BB754ECE5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66" creationId="{9074ABD0-EF92-B7BC-B8FA-35657B5DBA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67" creationId="{C84715A7-0568-7C54-58D7-49C4E001C7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68" creationId="{39B4FA54-47ED-64CA-4B1D-940A224A68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69" creationId="{E66F94BD-555A-4560-56CF-1698846ADE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70" creationId="{4F3EB6FB-AEFD-5F25-EE05-C77D35A457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71" creationId="{EAEEABD1-AD36-82AC-206F-5BDDC811DB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72" creationId="{47AE76B7-1579-EE2B-77D4-C56F579D97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73" creationId="{F804B96C-338B-9530-716D-31B7A93302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74" creationId="{849718DE-788C-34A4-24BC-EE702C16A1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75" creationId="{52922AA0-8B2D-BD62-7C19-16F41D4149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76" creationId="{47EAD8FA-DA30-70C6-05DC-498A2D681C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77" creationId="{C54E86F5-93A3-0378-4B8F-085A8BD7CB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78" creationId="{41BE6170-480A-8B78-9536-22CBE5CBE5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79" creationId="{D5451EC8-09C9-FA74-2009-E65B94D42F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80" creationId="{A1ECBF22-3689-2D84-DAB2-752E24027E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81" creationId="{25909DB8-4CA0-73D4-1144-32A40E18B0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82" creationId="{BF034222-5FD9-7A3D-E243-C493D77BBE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83" creationId="{0734A6DB-BEAA-2C1A-1B1D-77B400E52F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84" creationId="{F0DF04AF-0B48-549A-29DE-88247A4028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85" creationId="{AD12B055-BAFC-B6F9-ED95-8DF3E83A8E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86" creationId="{DD93BCE0-32D6-1D83-E4C4-488FC0F40D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87" creationId="{CE32ABEE-29C3-CEAD-2531-8F8C0A6E80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88" creationId="{3210F9AE-6C95-E06E-8533-94DFE4A7C6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89" creationId="{6CFD74EC-2A54-1DC2-E6F6-C98AE297BA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90" creationId="{7F5F5613-2169-72E3-73A8-33D0A2922C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91" creationId="{0AC7793A-D979-14A7-A846-7C2DF39F3B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92" creationId="{8A744882-5C1F-CC8B-2E55-3A5F24D9E6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93" creationId="{EA024BF1-066D-67D1-AD14-8DA73AD0CA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94" creationId="{5C6A8181-66A5-0042-9C77-2A634C672F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95" creationId="{7EC3B9BF-3035-E0CA-AD7A-ABA9718628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96" creationId="{99FE8615-14B1-76B6-B5C7-CE7B567B3D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97" creationId="{1808904D-497E-4591-15AC-C08E6EA69B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98" creationId="{600612C0-E3B1-7F9F-C2B5-760B553F8A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899" creationId="{2C603A0D-70CE-8D74-DF44-2BA15CC2A5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00" creationId="{F6013ABF-58A0-74C8-D504-3A7A4207D1E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01" creationId="{8FDEAEB3-5EAA-2CC1-9457-5AAF695426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02" creationId="{8EBBB5CD-4A49-2D76-E686-AE2E405939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03" creationId="{333D7C9D-69C6-ECF9-A2FE-C2221CDCF1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04" creationId="{4BD13096-1E08-EF58-E602-1F9D1F6D8E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05" creationId="{88220DC0-1CF9-5F2D-B6C6-096F2B1B00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06" creationId="{0CCEA493-50D5-1C03-35CD-29EC97BA77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07" creationId="{3A7C3F53-5080-46C2-7AED-6FF36CFBF0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08" creationId="{C7C65409-39CB-1698-8A9F-9DDC4F8388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09" creationId="{3FFEB9B8-9A34-B4E9-CB37-44105106F9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10" creationId="{A4E5A2BB-2258-C439-D85D-10D430A1EB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11" creationId="{50553E12-0EF3-FA8C-E56C-6CD2AE8260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12" creationId="{9E85AA61-3C02-5A83-3504-280D460020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13" creationId="{2CB91661-F099-52AC-E784-2A63E17BF1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14" creationId="{4B8D9005-87DB-882C-AFEA-E668337689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15" creationId="{E765146D-D8E3-283F-3F1B-53595176C1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16" creationId="{32EC2967-FE36-5C1A-520A-04D68118B3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17" creationId="{5444D4FB-1902-3DC5-E6F9-1884CC9B19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18" creationId="{6E0514F4-F8A6-DC0B-3A43-EAE3AB318A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19" creationId="{393149DE-B63C-9B3E-FAF8-663A8C1AA8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20" creationId="{350C45C8-E327-A467-CA6A-D322C3C3E7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21" creationId="{9212E18B-F071-3FC8-3370-20F535DFDC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22" creationId="{910392F8-7FBC-F02F-6FB1-54E203F7A8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23" creationId="{CD708032-9AFC-5E5E-25C8-014E5D100A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24" creationId="{3D9DB3BB-6B1C-B570-A95D-E401C6695C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25" creationId="{C561E232-37F6-496C-E124-A85AF47107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26" creationId="{1D7751B2-06D0-9862-B66E-B9ACB1BB8F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27" creationId="{29AD9259-226A-DC88-3B90-4BFE444393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28" creationId="{A5F818D2-84EB-478D-3024-450D841F38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29" creationId="{8A70EC69-7E11-8C81-A12B-5ACAF1B049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30" creationId="{18EC50A0-B76E-330F-0F7B-EC8BCD07FB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31" creationId="{007295F1-82CE-E617-BD51-258381038C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32" creationId="{3AC7BD43-A16D-C5DA-56BF-1F1B143071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33" creationId="{CEAD5DC2-CD59-599C-34E6-90817FEBF2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34" creationId="{435A92B8-3536-0BD3-355F-4EFAE400E7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35" creationId="{E26CD408-3C24-8BAE-FF72-18F95FB85E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36" creationId="{4B113CCF-C4C7-4C33-83AB-218364C842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37" creationId="{F144B3C8-F439-738D-2C5A-CDBFE6DD65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38" creationId="{AF56E286-D9A4-FCA8-6088-A643E7B86D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39" creationId="{7486CE5C-1C70-3A19-0D26-23A1ED9EAF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40" creationId="{2872C0C1-088C-1AD5-AE48-958231AF5D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41" creationId="{A25CA8E3-A6DF-5956-4F27-B661BB25F3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42" creationId="{DA99883A-4F18-86BC-D9A5-35C497FB84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43" creationId="{F016D192-1862-11EC-4700-B938D29EFE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44" creationId="{AD0A4A25-1745-A1E6-C5E4-503E5C6C8C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45" creationId="{F0EB3B41-77DA-BC85-9E29-AC18585709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46" creationId="{7E5C951F-BF02-BF9B-4697-784D496F23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47" creationId="{FB6DC2F3-F3E2-ABF2-05F5-2080D7C83E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48" creationId="{3454A40A-5980-ECAB-0BB8-575343ED12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49" creationId="{690242CB-0F1C-534A-768E-7EC1E5627C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50" creationId="{316FA03E-4AD5-4D01-0BAF-B939D369EC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51" creationId="{3AFE79D9-D374-E518-B5E5-F43350B92C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52" creationId="{C5ED6860-89CF-E94D-0421-6C155A7F26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53" creationId="{68A4E958-CAF7-EF9B-0DDA-072061880D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54" creationId="{C3C27E43-FFD3-CBAF-4FCD-FEA9EA833A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55" creationId="{81029204-856E-AB25-9F41-89067EFFFF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56" creationId="{A693CC63-6283-1647-C8FD-841DBAB3D4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57" creationId="{3FFDEC93-6152-320E-E4A8-1DC9862692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58" creationId="{D8FAA624-724A-754E-524A-92BE680906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59" creationId="{1B1AF4CB-5530-1B74-D5DA-F4F8D0E7B1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60" creationId="{05D0BCAA-3E54-4216-7163-8896E1FB22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61" creationId="{0564F056-B577-C2C6-CAA8-578A14B36A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62" creationId="{0166322F-F2B9-380B-3F63-914C2D14C9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63" creationId="{D2A338CC-A249-21E0-9A28-896844A416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64" creationId="{6165F525-5360-EBEB-39ED-D4CF4EB13B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66" creationId="{19207923-9A0D-97AD-8AEA-8130350815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67" creationId="{4D1A517D-57C9-4518-F5F9-4020199886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68" creationId="{C1EC37E3-2B57-627E-E3EF-26B8220350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69" creationId="{CBDB8E74-0525-4F6B-C8E9-254681A67F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70" creationId="{F8BE5E2C-BA21-7D3B-7D29-D88A107D99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71" creationId="{C2DB7BFA-1946-997E-F916-818A8F304F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72" creationId="{00A627CD-2699-BF08-B385-B720819D81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73" creationId="{033E32D3-297B-A981-723E-81263DD141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74" creationId="{F74C79CA-7645-0DD4-6826-3E73BAEECB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75" creationId="{AD1765BB-B3CD-D786-72F7-8685239E1A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76" creationId="{DE5194F0-2250-4992-3DE4-5968E3C246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77" creationId="{27B4D8B3-6B79-5866-0AA1-41B2D51FD6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78" creationId="{9AD1D998-5F37-14C7-3FCF-41C23CAD8E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79" creationId="{D7A445E4-BFA5-230A-8AF8-5F6E90A5F0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80" creationId="{FBA06740-815C-C915-6431-7A82962A79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81" creationId="{0DF8F5C8-47F4-29EB-36E2-E8DFDBC875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82" creationId="{96C068BA-940E-C512-B63E-83E31E0CE7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83" creationId="{4A0348C8-8A99-92F5-E261-41EB5C4F61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84" creationId="{902807C2-E6B6-0BBA-D054-66E20F903F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85" creationId="{4317D011-AAA9-AC7D-9537-82C2CB2FB5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86" creationId="{E41EE1B7-6D81-B696-D67F-4BB786FE50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87" creationId="{BA0A7BF3-2C8E-A23F-5D65-CADB9D064C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88" creationId="{5973E1A0-7242-DF84-4C67-39E636C88C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89" creationId="{28BD9F95-558D-115C-752F-3692EE575E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90" creationId="{F1AD638A-797F-7662-6AA9-8C54BB2942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91" creationId="{38A78998-8067-672E-A0D2-662AB35A8A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92" creationId="{0A87ED0F-520E-F44D-8266-AD9E748D3E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93" creationId="{F2787ACF-8D89-3AD2-6CDA-D39A45865E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94" creationId="{CC5A2177-BCA1-9942-4409-9152640AA2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95" creationId="{203EA64C-40D6-0B8C-3535-906C112E32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96" creationId="{F3C54254-103C-2722-78C4-0739D74E73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97" creationId="{BCC08F57-2608-B0FE-2279-3B73B1DDCC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98" creationId="{86E7A54F-829D-75B9-664B-F70F243079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8999" creationId="{B3FC45EB-CE6B-2740-68E6-6A98E775BA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00" creationId="{F0E4D1B2-89B4-677C-114D-62549584D7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01" creationId="{130CC240-77FE-CF39-30B1-01DC082AEF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02" creationId="{015CF390-C482-2B5D-0D08-5D4FA05874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03" creationId="{3A7BB261-6DFE-5C7B-23AF-193DCF42FA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04" creationId="{4710C824-58A1-8B79-0964-8CEE45A400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05" creationId="{C7BEB152-3DE0-3138-F807-03AD20C5EA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06" creationId="{AE3283AA-4580-4E90-E1D2-A2C8E17AC1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07" creationId="{1C7CDDB9-008C-2B37-2815-16BA4AA161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08" creationId="{B2E775DA-BF3D-D1B7-B656-C3EA0373E8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09" creationId="{42EF3499-D9B3-40A2-FA9C-F3E8B936D6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10" creationId="{960568AA-844F-2879-59B2-84996BD802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11" creationId="{C1036303-9821-F8D5-802D-93EF46B18A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12" creationId="{595FD769-68F4-2C25-C746-CBC9E83A13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13" creationId="{3770D980-595A-D1CE-6DAB-EA904C0F77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14" creationId="{6CFC2311-B296-D50D-CB32-E9EDDE7924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15" creationId="{A6197AD7-648B-26E6-E523-5F24141959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16" creationId="{1CADA45A-A22E-1EAE-18AA-B9441F9DC6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17" creationId="{95E56961-592E-C752-4796-E6DE21E1C1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18" creationId="{907794DC-304F-62AD-A35B-09B584F029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19" creationId="{16B2BE38-F7E7-D44B-B4AD-B7EB4ACEDA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20" creationId="{C320DF0F-8FD9-2277-2EC5-E98B35870A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21" creationId="{56161858-E8D8-19D6-42B0-C2E7D348E7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22" creationId="{79ABB0AD-D29F-C91B-70C8-BB50FBEE2D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23" creationId="{28F1C4C7-D36C-4F1B-422E-F1559877B0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24" creationId="{1DD9248A-3FED-0FFF-0EAD-06E8DB98D7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25" creationId="{3728D4D3-E376-47D9-74DB-CE5F2E3ADC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26" creationId="{4CDB7787-B8EC-A213-7652-1840E673EF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27" creationId="{3668C011-30F8-9ACA-85F8-9431ABF97D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28" creationId="{122AAF59-DCD9-C212-5D62-F0D3D9A36D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29" creationId="{ECAC6CD8-0CB9-41A6-CCBF-9300CFED06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30" creationId="{09797539-9B3E-33E9-0E46-BC2B71E91A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31" creationId="{DBCFC1C1-CFBF-6750-1782-88E72266D4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32" creationId="{A991F880-E015-E69F-774D-3084C6075B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33" creationId="{83310EE1-F261-2E1F-7640-2C4754A149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34" creationId="{5A7CC5AE-47D8-A947-054A-BCAA58ED71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35" creationId="{C1BDECD7-5C88-FD1D-0AB3-D67A0C0433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36" creationId="{991EFB27-BA7F-E562-7D9F-C53C6B06F4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37" creationId="{294BA6C7-485B-AB1D-E18D-E12FCD8A9F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38" creationId="{7D15A74D-DFC5-86F1-51D6-7B702D9014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39" creationId="{615C3D24-2603-77FE-EEE2-3B5D5892CA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40" creationId="{6F7AEB6C-CE7E-6760-2602-A30F7FAED4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41" creationId="{BB6899E4-02A9-4AE1-6C03-A9FAE629EA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42" creationId="{4F5AD523-7343-FA3A-CB31-E391CFABBD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43" creationId="{1E7B551F-7555-2809-07EF-2ECD1C3729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44" creationId="{89C8C118-25E4-5D13-BBC5-A6CD142F29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45" creationId="{894EFAD4-914F-9A8D-CCAE-FF1C407C1B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46" creationId="{2C431071-9888-5DC9-2764-B97258F2C3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47" creationId="{00B103FA-9CDA-3DF5-E907-67B27658EB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48" creationId="{A3D7F208-FAA5-D54F-12B9-547A70F3C1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49" creationId="{7D169E25-3B79-FE46-606E-725B948F8C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50" creationId="{060CDFAC-E8E9-C581-834D-2E943246E1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51" creationId="{EEC5268A-A293-45EE-51DA-617EAB9B29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52" creationId="{14ACA1E7-9A4B-495A-BFA5-ECEF51D1C2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53" creationId="{2A131DD6-2B2F-ED85-6A86-80D1CFEE7C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54" creationId="{150E990C-0D74-C3D0-F48A-42DB813541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55" creationId="{980C9934-4BB1-1949-A3CA-285C33A524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56" creationId="{65F27862-53E4-1D07-6C4E-9FC3579D0E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57" creationId="{2E359D2E-2A56-C37A-5C92-95DD3500B1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58" creationId="{D44917A9-D917-FEFB-9882-098449406E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59" creationId="{68982020-F62B-81D8-10E1-F64357A44E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60" creationId="{E9D7C74C-E8E9-47E8-D31F-B1A97C6014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61" creationId="{5F16368A-A04B-19CE-A06C-36C87131FB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62" creationId="{8B4D08F9-9E62-0A1B-613A-5D12EDB9DE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63" creationId="{999B2E8B-3E05-B29C-1B28-E20353F731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64" creationId="{48CD38BD-5876-D002-ABBA-97641F8C62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65" creationId="{71DB74A4-46F9-109F-962F-2D2AB6A2CF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66" creationId="{8E84EC25-B2A9-364B-AD42-95094F5C84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67" creationId="{52F4E1BD-742D-E23C-8A89-A2DD6AE6EC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68" creationId="{865925BD-DB36-A8E0-64B0-40EB61E31E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69" creationId="{341799D3-7A2B-54E5-D067-006E406AA9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70" creationId="{E9D2E41C-7519-C885-C08E-D8154D1047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71" creationId="{1A11F9FB-CF33-8ACD-9A2C-62E786C854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72" creationId="{05CBFA16-9DD2-611A-9D1B-37F8BB65C9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73" creationId="{AC0D8455-512D-CEDE-3589-7E00DEA3DC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74" creationId="{0A542EE8-21E0-F7D3-DBBD-7B6F870851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75" creationId="{864E8F04-DDAE-8AF7-FD02-AF7FCFBA08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76" creationId="{232DB6DB-36E0-AA87-87DA-02BEFE8B8D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77" creationId="{8E80E2D5-208B-BED6-317A-DCABD7E17C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78" creationId="{932F3453-24AA-AABC-F50D-44818041FA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79" creationId="{A51DB7DE-71A2-40B1-F3E4-B7401B256B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80" creationId="{B829E534-D957-6733-81BB-4D294AACE1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81" creationId="{55719E81-E36F-4E7A-B762-7569E21F62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82" creationId="{5CDA5ABD-CACA-C00F-92AB-FBC2472445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83" creationId="{80B647DE-4E32-A856-025D-BA596773C3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84" creationId="{FCDA930B-9A0A-48E6-3657-FA5750FDC0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85" creationId="{C2A71BC2-2CA2-F159-5E08-6AB437AB2A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86" creationId="{DB6B6EE8-8EB4-2070-75B1-70D05412ED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87" creationId="{E479A16B-89F7-F5CD-8BE4-119EFFB533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88" creationId="{01AF8432-F91A-4D17-EC83-9A5728BD1B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90" creationId="{57B5A55A-693A-2D50-AE7D-140F3FB862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92" creationId="{D7362FD6-8457-32D4-FA39-076A082972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93" creationId="{C8DDA8D2-4945-60C4-77F7-5E96E3BD65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94" creationId="{9F595588-DAB1-D55C-4205-B5FBE3FE52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95" creationId="{39328281-FD38-BF1E-C9F3-759AADCAFF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96" creationId="{14AD9E93-F74C-A524-804C-DE5064E872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97" creationId="{3513BF85-CF27-12EB-9CB2-67C1ABE3B6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98" creationId="{FC578836-4E92-42C3-7297-CA4C88C5A7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099" creationId="{AEDC2AAE-7A30-8F21-85C6-A63A6E4A9C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00" creationId="{4FDF97B6-FB41-7FAC-690F-7E8F40BF46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01" creationId="{DFF2A9E3-97F7-0064-5BAC-700D9A8655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02" creationId="{84D756B6-592A-69AD-1E20-043D484FE3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03" creationId="{E320FD77-C953-293A-36CB-CB2596E374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04" creationId="{A98BD160-36A1-DEBA-46E9-06B58F4C22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05" creationId="{F78C67C6-2306-C92C-F17E-1A90F95AE8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06" creationId="{9C9EB953-07A5-6108-EFA4-833EFA675A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07" creationId="{87A4924E-1514-8740-8B23-D2E1F40C28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08" creationId="{F31C0999-4E4D-8C87-244E-9C7B4485DB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09" creationId="{B8C9BA4A-47C9-7953-9F25-A9A4527F83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10" creationId="{C32CAD5F-DF55-D1A1-63E2-F4F0F60544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11" creationId="{CC91B75C-95EB-DF59-0409-FBED91B14F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12" creationId="{0BB1BC82-5BC8-9136-9073-697D349A32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13" creationId="{892A6C83-6DF6-49E7-03C0-6992DCB992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14" creationId="{0BC68A5B-2A60-6CBD-CC67-3CE7465B8C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15" creationId="{CA4F3C4C-4FFE-21DB-6ED3-025BDA6F51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16" creationId="{A2D25C6B-E30F-D2ED-31A3-155361C1E9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17" creationId="{AA830B03-B153-9060-0DE6-A6D32A7ADF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18" creationId="{90BB14B3-7F13-FC94-20FA-3F5F79097E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19" creationId="{708F3E49-C719-C010-7CBE-312CCDEB42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20" creationId="{4268266C-1E4A-6182-81A4-FE7EAF0605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21" creationId="{7F0B6C66-84C9-1BA2-BD87-3FB2A0093B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22" creationId="{0C36769C-F7D3-B0A1-47F7-45FEC5CBB6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23" creationId="{91F6BF42-2DE1-56EA-0501-E4775E30F3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24" creationId="{2BDD4F6B-6EB7-957E-7A2D-AC94181598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25" creationId="{06864C86-B1B1-1A96-2A57-AA161B0853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26" creationId="{8D9BA65E-024C-ABD0-0755-BFAE571DA9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27" creationId="{95EFA411-69B3-0F01-10FC-8E9377609DF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28" creationId="{125FE730-0993-ABAF-CF14-6E5B5AA48B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29" creationId="{D4F33278-92BF-EA71-D9B4-3447720DE8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30" creationId="{3CFCA883-275C-6A9C-BCA5-9CE442EB2E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31" creationId="{AC975E47-7379-DB02-FD05-B170F6644F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32" creationId="{02DAECFC-C602-E94A-D0CA-9FDAB316E8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33" creationId="{82DD5853-0754-FD37-3CC4-540A318CA1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34" creationId="{595D0A8F-96B1-DB85-CC3D-B949148FF1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35" creationId="{79F9C501-929D-738B-5DD5-00BC9E325F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36" creationId="{99857EEC-22E7-5F4A-1A4E-92217A958C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37" creationId="{8DEC0C1F-FDF1-6593-4093-563C8DCC90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38" creationId="{C16A093A-7D72-E60E-771C-7E3A8D74BD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39" creationId="{AA4550CA-F5A0-3D6F-57A3-C5B3F5A0D6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40" creationId="{142291EB-7283-EEA2-E794-74808D1B42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41" creationId="{FB50D67C-8D2D-8706-5916-CA82C77311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42" creationId="{1A0C8D51-4AE8-2CCC-6FA1-44B536A964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43" creationId="{9B4F5606-388F-8A9E-0D98-33A48250CD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44" creationId="{2F61C03A-7966-7757-4CE0-AB17E37C6C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45" creationId="{56695968-2F30-86A1-3DD8-34CF942933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46" creationId="{27BA784B-5C94-5E83-2D8A-A5132A9507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47" creationId="{2002816A-F848-FC15-0AF0-8283C7CEF3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48" creationId="{F37684FC-38E9-39F4-24AF-A1FA2EDA07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49" creationId="{EAB875E3-FB3C-0049-D549-F1BD63082A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50" creationId="{FC7DE733-F88A-4E38-4FF2-59300BF575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51" creationId="{F6D87C39-C490-4240-2B1C-A7FB26024F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52" creationId="{85AFA42F-26DE-876E-46CD-00816B403D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53" creationId="{04DDF308-99C0-02F6-FD3D-09994DDAD5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54" creationId="{130F6D3A-5A4A-F505-23A3-7058FE07FB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55" creationId="{893D6606-CCE4-5591-95A0-EC43FEC4A7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56" creationId="{24D84700-4B4F-174F-0E6F-D0DCD44EF8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57" creationId="{6B05AFF2-BFE3-8FC0-C93F-5183985248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58" creationId="{2C10F60B-D456-9E07-EADB-9C316016E9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59" creationId="{A8FD8CDE-D978-DD8E-8014-AC13BC600C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60" creationId="{B91D0698-1585-B36F-87C7-9349351999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61" creationId="{58884771-CD4A-673F-991E-88F76186CC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62" creationId="{F7BC449D-18ED-4CF3-ED4C-E4818F0348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63" creationId="{F73ECEE0-FB5C-1729-10CE-FD62AF961F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64" creationId="{615AF8CF-26BA-B921-F269-B3A4B220D0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65" creationId="{90A80A13-B073-0538-4CAB-0631E8883D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66" creationId="{491767E8-221F-60E3-C00F-D457FC0538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67" creationId="{71667E85-4A15-A59C-08C6-07948F17C0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68" creationId="{2C4E66E5-208B-EED4-4E25-44FE5331D0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69" creationId="{E2BF3367-5395-BBA1-93F9-8AB5C7C806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70" creationId="{49DC819A-FAF9-9F52-CCBA-AC9CC41F03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71" creationId="{E8A44CC0-46A4-1D40-0C50-647A9AAB8C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72" creationId="{F0507699-B2D0-D65D-C9CC-FFF92A6EA8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73" creationId="{F92A684D-BF23-EE26-B493-623A0A2C45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74" creationId="{41375642-6DEF-5E3B-9082-99B740374D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75" creationId="{06035785-37C6-1FE8-2D32-F625E93296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76" creationId="{FE24C99B-8F4D-CD66-FE0B-3E18FCC15C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77" creationId="{8467DDB9-8499-958B-6DE6-F88EBD27AF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78" creationId="{B9D5A8B0-11AF-C308-3A2F-0E26FFDAB8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79" creationId="{C300D85B-C008-3ADE-0FBB-108340E9C2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80" creationId="{6F73A41A-D8D8-A193-9FEB-623F191831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81" creationId="{B49F191C-D656-ED37-9972-F53A61EA0C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82" creationId="{9BBFF567-88FD-4541-3D0F-39A908928B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83" creationId="{FBDFFE82-830F-CAF4-132B-FB612C1C8A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84" creationId="{E4228947-F001-F774-8AD4-D68EA977C6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85" creationId="{9C292B08-16A0-413C-0695-44D634AC17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86" creationId="{A312E87F-ECC3-F5D1-C0B5-848561F198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87" creationId="{A01E58C3-0813-BC17-1131-3BC07FB831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88" creationId="{341A3BFB-7914-9649-A402-7B51EEB498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89" creationId="{319FABE3-9440-78F0-236A-082798944C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90" creationId="{45049C67-42D0-98D5-7FBA-44C75BE973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91" creationId="{40FBF187-F4C7-1359-939B-DD162B5272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92" creationId="{AC37B328-3890-31EE-115C-43F999DA10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93" creationId="{FBE91003-6B93-98F4-9594-81971C8959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94" creationId="{8244CDEF-1E6D-53D4-C94C-C7EC4BB430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95" creationId="{54A5CE80-6F8D-F84A-F4EC-54BC670A62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96" creationId="{D7D674B7-C9E0-5C12-2C10-2DF7EE87E5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97" creationId="{1C7E2444-2692-E234-66B3-C99F46F18C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98" creationId="{0849FDB1-651C-DD17-C584-EE30247087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199" creationId="{A938AA19-F900-303A-D8F4-CDFF539A54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00" creationId="{BE82ADEC-0AB4-F019-E3D1-D11DD15EF1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01" creationId="{E1206916-2F2C-D6CE-D70E-CB0168B812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02" creationId="{985231AA-8247-2188-A0EF-BE1AA9883F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03" creationId="{C004AC2D-9B0D-48DC-4188-D8863FBE42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04" creationId="{DACC0E84-0CF9-C757-A1CC-41C66590CE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05" creationId="{120868CB-E7C6-6411-06F5-2EECA1BDCE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06" creationId="{D9774C10-9CD9-ACA5-0044-58C10FE464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07" creationId="{744674A2-7FAD-A65D-1F47-0709FAC68A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08" creationId="{BF8FB08F-53F1-4545-22F2-3A877E48CC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09" creationId="{FD3FDB74-0EB6-C8F1-E1E7-768D5CF1FF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10" creationId="{6EC07145-26E0-D5C1-A46E-129E0A6A4B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11" creationId="{256E687C-698C-E752-CB6C-A3D87CB2B4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12" creationId="{CF6DD3BF-8136-2D29-F446-01F730EC89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13" creationId="{396FB2BE-7351-402D-762F-05FD262D41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14" creationId="{6B32A988-ACBE-9FAB-E793-DF9FE110C3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16" creationId="{A5FB253E-DF43-2C37-92B8-A9B8C1284F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17" creationId="{A71575F0-4665-2FD7-EFAF-C6E6069A38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18" creationId="{B7BCC4E2-F40A-4019-9E83-8326B457FA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19" creationId="{963939AE-9C8F-B80C-6B93-F240A741A3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20" creationId="{31D821EB-63DD-B5BD-C460-83B3BFE230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21" creationId="{714CD84B-1F9F-E4D5-6972-25C5ABCF12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22" creationId="{7B0CAEBE-2120-66B4-1234-B878234818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23" creationId="{9A932EC3-859D-B4AF-7734-AFC221C1CA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24" creationId="{CE0FE0C7-EAE8-7518-46E3-E05B4B8030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25" creationId="{710DF187-8106-032C-A8EC-951F30E874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26" creationId="{1567E8F7-010F-AAEA-9D42-BCC07ADFF8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27" creationId="{1333F866-ADA9-2E1E-120D-EE87B514B5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28" creationId="{BB032159-A632-9B88-AE0A-F7A610DB4C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29" creationId="{B2C6B649-884C-35E4-76BC-8ACA5A7053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30" creationId="{B3EC1493-DA17-417F-534A-8672D3CF00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31" creationId="{5B700B34-F7CC-4EE2-372B-6D8BCEA15A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32" creationId="{CEB019E3-785A-5665-08C1-278EE5AD37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33" creationId="{A1B6B42B-C884-FD66-876A-7C1070C4AB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34" creationId="{C4432C50-A2C4-EBEC-3F6B-27670C58DF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35" creationId="{55C7E868-8E90-66A5-0FA3-737FCA50BB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36" creationId="{99C72189-2EF0-9E13-BECA-7610827AF3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37" creationId="{B916CB45-0B9C-C538-4BD7-B215CF5DD7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38" creationId="{B0013265-A2F9-B3ED-E750-94C06B43FD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39" creationId="{25ECACF0-B418-DFE1-8BB8-AB657CCD15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40" creationId="{1FE27A8E-E204-EE98-D338-E8D6C864D9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41" creationId="{488DE395-8AEA-31BD-EC6B-B640E258FE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42" creationId="{92CE17B9-7EFE-7E28-1897-325EBF14D35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43" creationId="{CCB4D9CD-C759-11B4-D612-C277D0AB09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44" creationId="{D7CD29C3-A0C5-0E07-E8AB-A6CA144F5A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45" creationId="{960A9438-5AAA-D2C0-7068-000E715F02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46" creationId="{2F54CDC0-4383-FEA8-DA14-BCFCCF283A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47" creationId="{935F3B8E-A30A-F3F3-9C6B-E57DBDCAF8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48" creationId="{EA57ACE9-EAE0-7824-7A9F-49DFB2E955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49" creationId="{B6AAAA2D-EF4C-0C56-4E17-E6FB5E6C2E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50" creationId="{53F00605-4530-8FBF-395F-567DD955D5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51" creationId="{84D7F0EB-A99D-EE57-7B95-283F5D40A2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52" creationId="{5FCC39DF-BB90-B33E-7466-3E5B83C7DA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53" creationId="{D72F162D-41AB-E838-4F01-7939BD7352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54" creationId="{B49AB413-EA79-114B-59F7-94EC69DD57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55" creationId="{505137B1-38C5-975C-91E1-B20E7B24F1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56" creationId="{90861C9F-EAAE-552E-E9BB-FAC4052967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57" creationId="{B93EA79E-78C6-8F39-B37C-0D7788ECC1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58" creationId="{646C82A2-367F-94AC-8C1C-AEB2334A0D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59" creationId="{93AF32DD-B5C3-99BA-5FE5-B92BBA3657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60" creationId="{52B4260D-8006-EF4E-C0D9-0CEC05C391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61" creationId="{554DD8E3-A0E8-CED2-D471-2C5B60CFF2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62" creationId="{D1AE034E-4E7B-7104-A0B7-55FAE7463A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63" creationId="{92E5C870-4632-1603-DAD9-5F7C58F284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64" creationId="{9110FFA4-03E9-E565-5799-0DD016CF42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65" creationId="{21026462-43F1-1738-907B-CE1042DEE4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66" creationId="{38EE05BD-8C75-A7BC-09A3-AE72D427D6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67" creationId="{F05D8417-08CE-7C1B-3B71-A6E6463D59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68" creationId="{ADE72FB1-8DC3-2D5B-E561-A38A4DA2CC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69" creationId="{84DF74F3-F732-5289-9A57-D75D43C310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70" creationId="{064B3DD5-D020-BBF4-F9B2-28C8D1E625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71" creationId="{FEF2E63A-6119-7081-7A7D-517570D6AB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72" creationId="{63AFA3F7-9C47-314A-3260-FC31844D07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73" creationId="{1C9A4A3B-BC12-C748-EF24-517F77A23A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74" creationId="{99C2D24B-F8ED-1811-AACC-F1AAFE8A89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75" creationId="{4E091005-1444-27D4-50B8-32AD63BB82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76" creationId="{C9573440-F533-B20F-C64E-04B268B36E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77" creationId="{1BBB0240-011E-81B0-CA85-4664015D13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78" creationId="{3BC6DFBE-F330-CFE8-9019-A73F750F93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79" creationId="{31CCA12D-56E0-2F2D-526E-4561ED7A3F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80" creationId="{F584211F-6EE3-77E5-6278-503299ECA3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81" creationId="{E49006C2-43FA-7170-83FD-4B9AF72EE2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82" creationId="{F98482AA-F92D-5C2A-66B3-2DAAC8DCAE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83" creationId="{83187B1D-2B7F-1B1B-744F-993C5F1DE2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84" creationId="{9297EECC-0504-9C0F-DDC6-E539F8DD9E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85" creationId="{D6CD1AB2-915D-C27A-1E64-783258B487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86" creationId="{DDC350F0-66A1-B70C-C362-1D8699BA30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87" creationId="{8E7FDB7D-BBF8-AB50-E15D-B4EF5C9E50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88" creationId="{402725C6-4A55-9CD2-CC7D-8EEF55A79F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89" creationId="{E052438B-CD44-145F-F5E4-C52A0F9557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90" creationId="{BE622366-B4B8-9121-E0E5-AB5DC886C0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91" creationId="{E65D9EBD-A5F2-66B1-3C96-C6E7CCC289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92" creationId="{A41D9FA4-4EC6-2C2A-2F6E-C83B3A743A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93" creationId="{17A26DDB-63DA-7937-260C-2D7CC94185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94" creationId="{82A2B379-F17C-7299-523E-DE817ABDE5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95" creationId="{A9906949-8D02-F456-1260-F1BE4C66E3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96" creationId="{046FD9DC-1071-D035-B3AD-2EA9B5BAA1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97" creationId="{CA6F562C-D827-19A8-D90D-57CB5F95B0E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98" creationId="{F115FF52-9428-795B-E1A5-E0AE0C9363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299" creationId="{A877A3B2-F2AC-9B2F-8B13-6F54A1DCCC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00" creationId="{ECA7DBDA-857C-B706-E404-DFC717CAE4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01" creationId="{2A9D8BBF-AA1B-7C1F-BA73-28350F304E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02" creationId="{D91186D9-FB53-5AFB-F72B-FD8868D0B8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03" creationId="{CB2D45B7-1A76-C72E-4E16-2FE133A6C8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04" creationId="{3F88994E-9253-1836-7D6D-07A987626C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05" creationId="{B6615AE7-6F7A-6F46-0614-C610D94B8A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06" creationId="{67CCA9AD-55AE-0592-1A36-31E73D161C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07" creationId="{3F571494-90BB-EEBD-DBCC-D9ECC46163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08" creationId="{EEBD011B-BF83-E003-59E8-D5B22F22DD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09" creationId="{E40AA05D-9EE3-8CC9-1DC9-A35E4E597E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10" creationId="{6DA17E3B-910D-D722-F15D-7E5FC4570A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11" creationId="{A995C483-E932-CC0C-626E-06C2BC945A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12" creationId="{76B68993-95BC-C157-AC6C-C3762E6B5C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13" creationId="{B5B59A68-28CB-97DF-879F-7033A80569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14" creationId="{DCC98994-AC8B-3507-0087-D16648A761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15" creationId="{1659F6AE-7B0B-4337-B770-B4250BDE0E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16" creationId="{2959C847-202A-87EA-5680-FA309E2AD3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17" creationId="{7B566668-7CDC-06F3-85AB-471ACED7C5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18" creationId="{4B76F765-A3F3-A9E4-0344-403550D518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19" creationId="{C8B92944-0BD1-D2A1-C3B7-C1D4D8FAAE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20" creationId="{04310C7B-59E5-2811-6D7C-016DE02ADD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21" creationId="{D7C37E8F-59D2-8B34-F0E3-D80AF7D82C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22" creationId="{59579B5B-E3E2-DB7A-F663-9578FC6E8C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23" creationId="{1D9AF885-6130-49FF-01F2-86D752EB8C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24" creationId="{5F2B33D7-1DEC-AABD-0BD0-0BB32F373D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25" creationId="{6110F7F0-93F2-193A-D008-73CACC291B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26" creationId="{3FFA317C-8F86-C8B9-5771-9B0800D16C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27" creationId="{7BE15FC2-8740-08E0-8E29-9F14FDD3AB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28" creationId="{C29B590D-336E-3134-87FF-8486949CF2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29" creationId="{023D2FAB-7221-327D-3214-41ED41B673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30" creationId="{3686D5C8-09BA-9955-25B4-B6C5AA7D1A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31" creationId="{39757032-0EBC-2F8E-D83E-55C08D5312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32" creationId="{62F68A0D-29FE-B848-E93F-5BBBBE652B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33" creationId="{07EFEA01-A375-3A33-C156-A39E458C9E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34" creationId="{A72BA5EC-05C2-14A0-7F57-2EDFD0AAB8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35" creationId="{0732BE77-D88D-239C-214D-27575EC7D7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36" creationId="{FDD189FB-C870-668F-09C6-FE2C9C5630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37" creationId="{A437EE45-1B10-F564-DB32-3A93B28D95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38" creationId="{5433057A-D68E-B75E-2C67-73900BF622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40" creationId="{06E7201E-6420-BE9A-F2A7-0F6CC97569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41" creationId="{4A591779-B485-E016-00DD-44907E90B4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42" creationId="{2854AF4D-C2DF-B36E-87EE-B360597C6E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43" creationId="{433551DF-7F4E-38AF-75E3-12D95C06CC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44" creationId="{9417D183-286E-A6A5-D215-59E80039D4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45" creationId="{943E6934-134B-C8A1-F413-89B5D8A6EF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46" creationId="{707113D8-E633-053F-8DD8-88A10DA4E0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47" creationId="{20943811-4E59-F532-AB8F-FCF0A57719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48" creationId="{D278FBCC-6235-DEE4-2230-DF4F3BCE2F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49" creationId="{95A7EB3E-BDBD-499A-4901-1FBACE5228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50" creationId="{0F391513-65DA-4914-D23B-FD5336489A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51" creationId="{F5525E59-9D54-0A8D-24AB-BAC5C25712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52" creationId="{74B8BD97-AEAA-DCFB-3D6E-02A4E611B3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53" creationId="{C379FC3F-A133-6073-A1DF-67936F6B10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54" creationId="{6C59AE30-5FB3-970F-7707-3A2626C733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55" creationId="{ED90D0F7-5D45-236C-627D-268AFBF242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56" creationId="{659504FA-4DDB-628D-375A-7DF42B8DBD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57" creationId="{864990AD-6C60-F421-62D0-E3F1C1D6CB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58" creationId="{11C0F006-E352-9F3B-2490-630B1DA2AB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59" creationId="{ECADB544-FC25-A43F-0DCD-AE430C6683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60" creationId="{E0DA5623-3CE5-A683-9384-3DFA2B4F2E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61" creationId="{D88E85F3-AFFC-6724-8310-B5753D62C3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62" creationId="{BF32CA38-A6EB-66F0-9E8D-AC6CD41596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63" creationId="{A4015DC3-33DE-5015-77CE-9DE8B2A669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64" creationId="{C65C11C5-53A0-1B87-96F7-1A930FED2A5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65" creationId="{9CAA4608-4682-DEDB-B311-F612B163EF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66" creationId="{DA451801-A6DD-CC6F-CFC5-47EF3473EA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67" creationId="{0CF6B226-DFAF-1CF6-DB49-F24C4CCDEB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68" creationId="{25C7BFA2-BB08-840B-B271-0955179915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69" creationId="{B6148471-0AF6-F9A8-90F6-0D73452E1B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70" creationId="{A33A58CB-FB09-245A-B8B2-2A25499473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71" creationId="{15681F8F-EE79-3886-19A8-62C1DCBA0B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72" creationId="{3BA0B997-6A94-77ED-80F3-073FADFE92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73" creationId="{9434836E-5ED2-CB4E-FEAB-6D22130842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74" creationId="{65577AD7-F230-902D-B51A-4196F6F53C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75" creationId="{4719CDF1-9AB8-266F-75EF-79BBD801DB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76" creationId="{288C4C27-704B-C6ED-7CF1-52CAEED835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77" creationId="{9CD58139-35ED-29A1-12A2-BBACD573B3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78" creationId="{33867931-5CA1-0BCF-97C7-12C48549F6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79" creationId="{A15AAED4-047E-5905-9DAC-4EAE9624FB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80" creationId="{89129A8C-1358-131B-BAD7-13FBE5994E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81" creationId="{F6D9BA9E-6FAA-665D-2869-2FB67576C6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82" creationId="{C57C1FD8-4514-B7DF-C860-0FAC0903D7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83" creationId="{119CFFDB-2DCF-F5A5-B8B1-8CDCBB18E2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84" creationId="{86D1E057-8842-5357-D5F1-D91BF9C90A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85" creationId="{C72A04F4-B689-B036-2EAE-714B25DA41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86" creationId="{1CFD22A0-BE28-614D-BCE3-DAE838AA23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87" creationId="{98CBF5B3-1773-05C2-D8CD-D183A8A5E0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88" creationId="{E5676FB4-1FCD-0853-4D32-7E523F41C8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89" creationId="{664A4202-1812-07B0-FCD1-44A5900879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90" creationId="{B960DBEE-EF39-AF8B-1538-DA216BE5A2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91" creationId="{A0F5F6EE-5991-A0DE-5CF1-02226DABAA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92" creationId="{CF06929D-CD59-9B80-9789-23FE6FED5D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93" creationId="{D6C5154D-E947-59E9-82FB-D36531B363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94" creationId="{4CBBF57A-2083-9250-2D73-B3F786D082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95" creationId="{487BF551-EF49-54DB-FA6C-17C707141A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96" creationId="{E0AD3F7F-260F-1821-8D50-A43188656B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97" creationId="{21D24E24-A604-EB8F-EF04-66831FC105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98" creationId="{B8434AFE-B534-7C10-81D9-7DFEA50F19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399" creationId="{1F3DE233-61D7-F095-663E-33E369E872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00" creationId="{77078DAB-53D8-E344-D82C-7057900A2D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01" creationId="{7C0C69C0-1BDC-01AA-F8B5-B21BA3AF11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02" creationId="{DD683FF0-0DE2-825D-46F0-10F07CA77E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03" creationId="{205C03D1-C104-EBBD-9FE9-D46ADC2C4C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04" creationId="{987F90E5-94F4-F629-3D49-F7DFF8F74E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05" creationId="{A4E697CF-CE9B-FC92-59BE-40A3D449EE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06" creationId="{8F68F425-D5DB-12C3-9100-C263093E26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07" creationId="{DCF16224-42BE-9C19-71FF-A480C31789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08" creationId="{DF3840FB-79BB-E7BF-EB7F-311453425F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09" creationId="{72D68E75-3C21-381F-0F34-00E34A672F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10" creationId="{DA54B02D-F2D7-1E17-0FCD-62EE0D1E21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11" creationId="{0C0613D9-7F25-E64B-B0A2-C54DA4A77B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12" creationId="{5EA313C8-8E29-3049-7E3C-5BA2EE6E24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13" creationId="{5CDBFB92-6D4A-9816-17F9-C20A9F2FC8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14" creationId="{4B09D4A8-AB14-6A0E-1455-888D7C1792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15" creationId="{4B9F1E0C-F9AA-9BCA-C9FF-63728F3338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16" creationId="{6C6F698E-611E-509F-17CE-363975CAB2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17" creationId="{A6F7FD72-49B2-789A-6526-B85517C46A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18" creationId="{556C14FF-EF84-A2B4-7CC1-8F1C5B613B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19" creationId="{B7B6BFDB-B1D4-5FCB-B8E0-4524C87C3E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20" creationId="{F8E3039A-2B47-B21B-01F6-DC87B7882F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21" creationId="{A3F2BB74-A7BF-AD82-8CD1-6A9DBDD9D1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22" creationId="{8D1846E1-9876-351C-5558-3C1F889CA7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23" creationId="{00836431-D092-3DA7-8FF7-AACE13F3D6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24" creationId="{773CEDE5-DB45-424F-D2FC-65CA740DFA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25" creationId="{C65D2073-8777-29AF-3B35-22558DAB70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26" creationId="{E623671B-3DB6-06C1-A171-AC9BBDC85E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27" creationId="{E5397ECB-ADDB-FBB8-A58F-9745713306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28" creationId="{51EF0065-30C6-2E85-5472-D19D1189CF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29" creationId="{C6C62877-7CFF-CDE5-12DA-713D213415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30" creationId="{74B7457E-952B-03EB-95D0-DC62FEE0B3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31" creationId="{2621A1C7-2B26-38DC-2473-6927E69784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32" creationId="{DD108CEB-9AD6-9428-BF2D-18A9C1ED88F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33" creationId="{FCF7F1CB-DB57-D474-208D-AE418CCCB5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34" creationId="{2F9580B2-0C80-512A-C591-84EE6C81CA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35" creationId="{3EBDBA1A-1D5A-00E4-1268-9C3B3EA973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36" creationId="{9ED0F654-66F8-0DEA-8A79-6BBE86EB87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37" creationId="{4D54A80F-24B9-AB1F-47C9-C38EB7944C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38" creationId="{DB399BE4-69AD-2FBE-8242-B3E4063622A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39" creationId="{7F338C3D-1098-0823-F39D-2E05D6AFDB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40" creationId="{2E9F1166-F366-7D33-C9E3-1B4EB7AF79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41" creationId="{A679D4FE-8764-2644-B7FE-A1339E4760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42" creationId="{1BEA563F-A42A-E07B-115D-C567BC40C3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43" creationId="{CFC8F9C1-3AE0-2BF1-B331-ABBABF8FF9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44" creationId="{4E547601-EA51-FD83-EFF3-4BFBBACDEF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45" creationId="{6D2E687E-9A84-12A5-4387-6CCE24D4B3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46" creationId="{5FCB3FEB-5595-C9A4-3E63-91C38C2861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47" creationId="{11662903-1BEF-79F1-8CF8-813FEA988A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48" creationId="{63C70E04-4978-82D1-E594-B4AA27F2CA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49" creationId="{78D0158B-49D4-5C8C-65E7-12B13A2C71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50" creationId="{AF930339-06A8-DBAE-99A8-6FEEDF894F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51" creationId="{849724B1-6588-B5D6-EF4E-2AFB67A9D3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52" creationId="{753FA17C-169A-1B6B-4FFE-3A2AE93144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53" creationId="{27363CC0-369E-FD4F-2414-FC946F3286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54" creationId="{3C324054-FA04-6C5D-4DF3-A80FCEC80E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55" creationId="{5109467C-F87E-3E7D-BBFD-1A56F7054C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56" creationId="{927ACDD9-1FEF-4CDA-D27D-709654FC42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57" creationId="{7BFC6F0B-7B4F-811D-29E6-57C55A3A34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58" creationId="{C754A2C0-0A90-0849-D92F-E8B0A2DEFF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59" creationId="{B45CA965-29BF-8D68-7C35-0C1B13CAB1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60" creationId="{EA9CDA92-3D7F-5C1A-6CDC-876AB84A09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61" creationId="{567B6603-475C-DF3E-AC6B-4E2745B769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62" creationId="{C485827A-129B-FA0D-045D-885671F8BF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64" creationId="{DCBB4B8B-2878-5B4D-B0D1-AA24A4F9A0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65" creationId="{B7DD7920-3B32-E253-6166-92C543A221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66" creationId="{8F15A461-D5BC-931A-6498-E63ED339F1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67" creationId="{3B4734EE-179F-23C6-4D6A-7D11EEDD99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68" creationId="{50A15362-7CBF-FC31-1053-44697A5EBA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69" creationId="{273C3491-D504-27AF-68DC-95F1AC4EA2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70" creationId="{3CD49086-901D-F059-EE10-5226A8EA54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71" creationId="{4194EA12-9E87-33DA-C116-FB97B6A364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72" creationId="{AA03E0A4-397E-887A-43CA-78B0A244DA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73" creationId="{3289162A-50E8-4509-4ED3-14F8E025EE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74" creationId="{F948EA64-5FC6-9257-D6C7-2C30F8A2CB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75" creationId="{2D6A2FDB-B28C-FB86-3776-1431BD5D53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76" creationId="{73B6318B-3031-B8A2-2667-571702558E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77" creationId="{A97BE853-61E7-9061-D7CF-89EFDBA85C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78" creationId="{EBC02179-58B6-B4DA-218E-16136FB7FD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79" creationId="{1ADAD883-D3F8-CCF2-D95C-24A4A71795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80" creationId="{78500461-3CBE-97E1-D37D-BD5548345C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81" creationId="{EC2EFCDA-C4E0-0CCE-7A7D-ACC17DAC64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82" creationId="{167F96BA-CA04-6327-A564-B119D12EF4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83" creationId="{05684CDD-D9D7-FACC-6DF6-67FD69EC11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84" creationId="{791B8C94-504D-842A-7B37-DFC9D35E6D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85" creationId="{D44BF4F6-5524-E400-D187-8E6C627223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86" creationId="{E501EA5E-692D-B4FB-E5BE-9C3428579F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87" creationId="{477037E1-4A3E-B08A-9037-FDE08E38B7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88" creationId="{951863A7-BCD3-9AC3-03BB-9479D72A4B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89" creationId="{B6EC33A2-95B7-2724-C28D-D992F56CCA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90" creationId="{E9596FA1-1EA6-6FD0-125D-6694DA0682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91" creationId="{2CFF620C-EBD5-2FB1-0428-BA88D12631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92" creationId="{4015ADAC-1CC1-75D8-C16F-EC79ABEF52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93" creationId="{7AB8C69F-5DCD-3B0B-A3BD-8E5C7508F2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94" creationId="{0E947D56-3DF5-7012-97E9-B2A84D2B93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95" creationId="{FF3206AE-A77A-4631-229E-53F69911D2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96" creationId="{E07C3FA3-DD14-CE94-E234-D9B93D5507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97" creationId="{1B229B88-3BA7-7CA2-E743-BC8BA809B6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98" creationId="{96A6701C-6C67-99B0-F6B9-094B8B881A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499" creationId="{8B578B0C-2D00-D34B-6E5D-60A0CAFAD5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00" creationId="{B36F9933-0B3D-FBF7-0041-C49E1BDAF1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01" creationId="{778D9905-F581-EA72-BE76-9A3E610DB6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02" creationId="{4D01E49A-A024-B275-D8AA-2C187C7AD2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03" creationId="{F4CEF5FB-5DCC-9E00-2D58-236A6E12E8F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04" creationId="{E138744D-D37E-FEF6-7AA6-E96BE94473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05" creationId="{DB943E52-D05F-3E66-FEF1-EA3C383ECD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06" creationId="{A24608CB-B64D-870C-91FE-4E71F792B3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07" creationId="{CD1027D5-AF44-61AB-1860-519560361A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08" creationId="{D1AC6814-A3D2-28CB-241E-2FB079B13B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09" creationId="{BE0E6ED9-3391-DEB1-8ECB-7C045288E8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10" creationId="{69FB6E3D-6451-F602-BB26-5C8E31AC15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11" creationId="{E2835A0C-A889-FCF9-DF8C-8FC8766262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12" creationId="{CBD520DB-38C8-15FC-34AC-AACBC2231A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13" creationId="{20CA6940-8CB5-988D-5516-F71B4EE4A7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14" creationId="{5906334F-4ACA-07E2-62F1-D490F13922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15" creationId="{F959C2DB-57FE-AB2E-6AC2-6C05C8EA45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16" creationId="{88EA7EA3-43CD-319A-0139-A3F53F5D0B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17" creationId="{43BCC445-A3A1-80BE-B706-C967E10DFD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18" creationId="{F1CFFE22-E297-1BF9-16C1-18F72C07EE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19" creationId="{AED86EF5-0478-9E70-D99A-0468EEBB0D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20" creationId="{40A6C83C-5059-7455-4222-62AECF513D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21" creationId="{65903644-5B8F-E2CA-F031-B5778B51BE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22" creationId="{B384309D-6FE7-972D-B425-796BCBDD8B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23" creationId="{43AC5CCC-E0D2-21A9-AEA6-F8A7AE0406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24" creationId="{3303BDF5-730F-C022-E155-C67C37337B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25" creationId="{4D30A2D9-860F-2676-59F6-6512728D1D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26" creationId="{48D1B6DC-63D3-8B3C-4780-5D19903FB4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27" creationId="{58076D58-F3D6-2BA2-583B-3F1CEE69CC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28" creationId="{3805A172-322B-BAA2-2947-3059F36672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29" creationId="{16BB9DC1-F7C4-6B71-3A48-5B82FFFCF2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30" creationId="{125A1433-1A04-6053-E4AC-51C5FEF2CA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31" creationId="{DAB320C1-59C1-0A0F-8811-00887272A6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32" creationId="{0E6684E8-A6B0-4754-67CE-B9E97C4872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33" creationId="{F7322EC7-A41B-B130-3383-0283AA8C67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34" creationId="{1A183763-F334-5458-8E5D-E54BF5BB87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35" creationId="{37209756-FABD-D02E-91A1-9091666ECF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36" creationId="{137884BB-325C-EB32-F014-F0D87FA621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37" creationId="{4015E7C4-E172-0625-84E8-62047E7174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38" creationId="{AF771FE4-95AC-B41C-795E-49211C34D9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39" creationId="{9C2C6AB3-FEDF-1045-7859-E37CCEA838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40" creationId="{8A89A2CC-5236-61C2-A6E2-45A10A8869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41" creationId="{84BAAF20-D5B3-F533-FE03-4EAE5CF890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42" creationId="{EA183754-1E23-A142-4C79-9B9DE4D541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43" creationId="{50722822-2FAA-E469-56E0-953D9B3DAF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44" creationId="{248DFC82-BAD5-C451-9EA4-F3CEFD66D7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45" creationId="{87F38C60-0EC9-FEF7-542D-FE2F5BB08C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46" creationId="{4F0073AB-46E1-88DD-C197-34B54BB093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47" creationId="{EBC9CD7C-417C-F63D-6E89-F7A52B900F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48" creationId="{5855F130-5FA6-808F-A4A5-BD8CA5F15C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49" creationId="{A55819DB-40AE-73AC-1931-3316A95A9A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50" creationId="{D5BF25BC-29D6-2A6F-0124-372B632F35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51" creationId="{544F91F1-18F9-3F63-33FC-7086CCF367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52" creationId="{DC7D1E52-C8D5-A3ED-E946-4A39AB0075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53" creationId="{8EEC94F5-3224-81CE-B628-8A60188675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54" creationId="{E2BEC5D9-D344-11DC-7B68-5558FC5A44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55" creationId="{B8A1C620-CC34-6D47-324E-A79A568308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56" creationId="{86C713FC-0FD3-3940-B69F-A2AED31C22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57" creationId="{D0DB27D0-0B09-8170-41EC-B6D527386D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58" creationId="{904943AA-BFD7-DC64-1E8C-7F4E997047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59" creationId="{30C8FB67-7826-78AC-DFA1-1BCE0408E6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60" creationId="{A9C9D03C-649B-932F-21B1-D58791B887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61" creationId="{89A90CA7-E24F-035A-C718-5823D8FF27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62" creationId="{8F8F527A-9A87-5316-A7AA-66233B4CD9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63" creationId="{50ACB08C-3303-4360-0E58-DA541AE789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64" creationId="{C72C2FE8-03A8-32C8-6AA6-FD9DEE1B04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65" creationId="{2CFAD07A-2D0B-A77A-ADF5-627826D34A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66" creationId="{01898205-6EA4-A0DB-FD0F-BE5F228CC3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67" creationId="{2E785596-2544-400D-0748-A5DE4A9B67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68" creationId="{B65E83C5-9516-4B02-EA3E-5676EAC810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69" creationId="{C37C104F-55CC-A9F6-D72C-277F402877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70" creationId="{30BC01DB-B579-8586-6312-2D5D43ABD5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71" creationId="{7FA4C6A2-8969-1F6E-2B9B-E3C502B3F6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72" creationId="{5310A629-1815-8372-A22F-D75A2F0D9A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73" creationId="{7B01A3F2-E8C4-B327-3019-F6D9DC522E5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74" creationId="{D87A72BD-0640-4273-0EDE-E440A45E34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75" creationId="{31048E27-5745-E405-4040-80EA724462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76" creationId="{818246B5-2DDD-B403-BC87-48F5304F5C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77" creationId="{EB34968F-D6B8-0C42-AF7A-A6C7343E1E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78" creationId="{4A9692E6-0D0B-0D5F-0D4F-A2DAB9457F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79" creationId="{9E6BFDC7-1825-EABD-D475-E9A8D5D5C9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80" creationId="{8414CA97-468A-7CD7-708E-65A591D76B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81" creationId="{2FDD2988-5103-72A2-922B-DBD41FC4B6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82" creationId="{BDD5623E-4E43-5230-D8D6-E4C9249115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83" creationId="{E839A6C0-6E9F-4BA2-EAF9-8CD62489D7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84" creationId="{47DD01AD-05B8-47CF-1027-D109535AC8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85" creationId="{D6E3ADAA-DD1D-745E-11A1-72C3E4175A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86" creationId="{105CFECD-E1F9-9370-D60F-30A507D81D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88" creationId="{2971378B-2587-9D1C-3176-B039F10978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89" creationId="{AFDC62BC-ED75-71BA-03DC-5BBF389013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90" creationId="{7CC8D8E3-00BC-B022-CAE2-95D2339A8A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91" creationId="{CCAA7374-24CD-971B-5F5F-A73BA3DCF8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92" creationId="{250609B4-61DC-3219-ADB3-4E37E5672EE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93" creationId="{5276286C-63B7-830B-BA81-29D38B6A39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94" creationId="{9BAD070C-9376-76CC-A197-9C0CD3B1B4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95" creationId="{5E45B0C2-098F-4960-8409-CA3769DCB2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96" creationId="{A16399B5-C257-DD02-7323-17F2259312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97" creationId="{947F9936-D09A-37DB-9511-0DCC768917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98" creationId="{1B84D80B-CE20-5487-898B-C328B9E88F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599" creationId="{0692FD98-BD8D-3EFA-ADAC-7E92FFD802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00" creationId="{0F93CB63-3B08-16DD-0AA2-E074A88CB3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01" creationId="{7D9F0B16-D8CB-4224-F0D3-D630E24FF8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02" creationId="{EA4CE7B3-8E7B-9218-F17C-3D7D41B8AA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03" creationId="{9F53F0A6-8B7F-2A35-F287-255645A95F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04" creationId="{38DC9C75-7D2A-7580-E46D-1CA3B6B576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05" creationId="{7EA51F0B-5EA8-9BE9-6EA9-F66105F02D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06" creationId="{2EF29C68-BB91-BAD7-3F59-8DB9EA07A9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07" creationId="{606919B7-710E-D459-B92E-A3F50646CF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08" creationId="{587AF73F-0DBA-EB48-FA17-1EFF5366E4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09" creationId="{A495DCF0-7BD2-52EA-33F3-EC55F6F7D2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10" creationId="{DBFE3D91-664A-FCDE-C5F0-10DA7376E5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11" creationId="{A66F3612-C64D-501B-BFDA-C7B6812D66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12" creationId="{4ACC1531-42AA-C03B-194A-0B61BCDA8E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13" creationId="{A1ECE3FC-B02E-67B7-8F0C-A9C91DAD5F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14" creationId="{8819721A-8C47-4DB7-C3D6-16A32B24C6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15" creationId="{E3B54B8B-6CE0-7FE0-04E6-01F3B1ADE3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16" creationId="{1432707D-4EFE-7AD4-B2CF-F9C0F01B78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17" creationId="{197856B0-9C8E-30D8-A686-ECAAB19CB0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18" creationId="{47A53245-F30E-1FD2-F189-6216F7EBE9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19" creationId="{02931682-8EB5-BC40-0922-A410481ECE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20" creationId="{02D83CF7-C838-EF79-0293-EC3E9A4F8F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21" creationId="{6B62B9A5-58F2-0379-0BC5-D759263C02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22" creationId="{681268F5-3B6F-FCF4-FAEC-B97BBB0C3A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23" creationId="{AEB7D320-7B99-3C15-5EA7-C15D2313F2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24" creationId="{325A513D-3A27-9FA5-FE3C-1AEC49A0A05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25" creationId="{372160E4-1334-2847-8CA0-2A4AB16B88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26" creationId="{C546028E-FDD3-744D-25C4-4D5CE65C1E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27" creationId="{9B133EB5-32E0-E1CC-2C50-C3B1374FCD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28" creationId="{FF7641DA-0826-8416-F831-B32F1605E2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29" creationId="{0278BB90-A568-0483-3104-CDE0CF195B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30" creationId="{BFD595FF-19B7-B26D-ADBC-1B97400FC2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31" creationId="{1DDC796C-AAC9-98DE-DE4C-73F90D33C8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32" creationId="{046A52B1-94D7-4E1F-0574-1DF37DAC00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33" creationId="{141D93D9-4180-5F58-87BE-25637777CF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34" creationId="{BB1DB3C4-74A9-90EC-836B-A0B646FF07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35" creationId="{1A6179E6-EC51-6C4A-5CF9-4706D424C1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36" creationId="{34ECB21F-E71E-4E5E-2302-212D841071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37" creationId="{FF91A9E7-4039-60C3-08C6-FC9DB6701F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38" creationId="{BE9730D4-CD45-2509-560C-6658F16967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39" creationId="{A616DFAB-0016-5D94-CB8A-AD13DFE3DA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40" creationId="{7EF004DD-BFF4-48B8-744D-FF2DE14946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41" creationId="{3158A425-1FBC-1655-80B3-C0396A0B5A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42" creationId="{B1402302-2B18-CB44-0412-A54A54501A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43" creationId="{B028C8E0-3C4B-6507-2E72-54D151FABE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44" creationId="{4B6EDC5A-6B3D-0A20-5040-B2C7A174DE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45" creationId="{026BDA39-252F-67F4-DCF1-1110FD6210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46" creationId="{E5DBBEA1-412B-395B-D52E-FDE63F6195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47" creationId="{D040DAF2-0972-D3C5-9964-DC8E644EB5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48" creationId="{44321000-2399-006B-3FF7-7BEA63E954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49" creationId="{2CCF89CC-9284-41AA-8539-3AC07C8A16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50" creationId="{13CDD778-7E75-C34F-D55B-6D05814FC8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51" creationId="{0D669E33-99D9-1D3D-8E05-97ECD860F2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52" creationId="{421D8B2D-6494-762B-750F-B8722F9112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53" creationId="{DF435D79-0C74-60D5-8758-6469BCBDAC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54" creationId="{886C536B-2373-B5E5-F450-B71DA1B5E7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55" creationId="{F0209D1B-4DCD-610A-4CBB-723823EAB4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56" creationId="{17470339-6E83-BC36-C7BD-D65A8AC131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57" creationId="{2BEF7321-B9C1-DDAE-0C0A-E10F248232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58" creationId="{FD206A80-F1DA-305B-EBA4-C90302DBD8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59" creationId="{C3F667AE-41D1-2448-EA16-E76F2A2D28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60" creationId="{E6C1754D-BAD7-73BA-F697-C0DA6D1045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61" creationId="{E3F8F318-D62B-C212-E645-45BBB4C71C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62" creationId="{B48C23EB-2575-DADA-4F39-A04B1CE665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63" creationId="{342C5DED-6849-E5A7-EA4B-FB01A7142C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64" creationId="{5F200FF2-5B1E-AA1E-2A02-3DF4858D50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65" creationId="{5B38A85A-ED18-A37D-ECB4-AFA39C9082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66" creationId="{EAAB94B6-3212-A69A-77F5-F2B9714D92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67" creationId="{5BBAA270-5637-18E4-F6DE-ED7286A960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68" creationId="{9DD6ADCE-3B7C-0027-D9D9-E053BC204E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69" creationId="{5696C5BF-5740-475B-4DEF-7FF7A51133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70" creationId="{741FFCF2-2E10-4AA8-F87C-71028E193E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71" creationId="{DDE01279-4518-D0E3-74AF-716E3634EB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72" creationId="{7A8FA3B7-87FE-7B44-23D8-242B93EE2A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73" creationId="{7150C62B-2841-1C62-84F8-CEC7BCCEF6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74" creationId="{5C91AB54-985E-68F4-6182-E2CE9C09F7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75" creationId="{9BEA7B1F-99E6-79E2-5EC0-F4D3F131CD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76" creationId="{EE54CFEE-8EFE-38D9-DE28-F0EDF57EC9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77" creationId="{6E8FFA48-12D4-116F-6897-EA757DE65B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78" creationId="{855219D0-6519-D3D9-C93D-A9A10DEBC8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79" creationId="{C7F92435-F8AE-7644-354C-11C2AAFA59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80" creationId="{23DCA2E8-9105-D038-7339-F958F14E52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81" creationId="{361956E2-D60D-3C60-4AE6-CD23B02FDD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82" creationId="{F5C4930D-5B2C-3615-0C6E-D3B4E1E148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83" creationId="{9A2C1E61-1187-F411-AAE5-11ADC09BED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84" creationId="{ECB88AAF-64B0-BCE1-852C-35C006B0E5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85" creationId="{B8DEAE41-D3F5-D984-1EFD-57ACE703E2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86" creationId="{EC39C7F8-CB5D-18B7-4CC9-06ED94404F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87" creationId="{7E3EE336-2276-961C-8400-4956C10B14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88" creationId="{13EE953A-A026-E371-2197-B04245D9D4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89" creationId="{6AE12706-6276-3908-C28B-746FFBC7DF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90" creationId="{7C7F6B50-0A59-9378-D693-7D4974ED29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91" creationId="{9BB58B33-5F7A-C92F-1005-AEC17DAD5F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92" creationId="{BDF5F5B6-7A4D-2060-C4E1-608A3EA5AE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93" creationId="{3B5515DE-B711-2CC2-0207-18743FA1BC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94" creationId="{08FFD445-0051-9D20-9DCA-E3491D6517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95" creationId="{A617EC69-403A-4533-80F8-326A1A718D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96" creationId="{DA279894-CEB7-C353-DAFB-0A1A966524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97" creationId="{47EF1BED-9110-F585-32EB-DE97797F47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98" creationId="{1172F09A-0D1C-6F4A-8DC3-60BDFCA71C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699" creationId="{AA685133-1D9E-E48E-8BB7-5E26A6BDFB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00" creationId="{AE1D4844-15ED-DCFA-6FA8-345CB7A3DD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01" creationId="{8C108D5A-70B6-4886-89CC-8EAFF89CB9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02" creationId="{D5B4EA36-8217-4B3E-6D33-1E417E9237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03" creationId="{95049E08-F80C-2B77-EED0-3ED6B266CE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04" creationId="{7F8E2C5B-EE5E-C90C-0EDA-CC752EE8FD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05" creationId="{6E9E2056-25C9-2390-6C25-D293966F4B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06" creationId="{C0BA4DE9-7E5B-D6FA-6EDD-E6DB554F5C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07" creationId="{A2F14556-587A-5D15-9FFE-FFF00E105C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08" creationId="{55CA9BFF-A504-8A25-C882-12D310AED9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09" creationId="{B6A7FA52-8C37-8275-646A-43F9A9B1AF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10" creationId="{9BD0E084-99E1-280A-9929-75E02CA888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13" creationId="{1564B863-A5B0-A682-AAC1-C60EDD222B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15" creationId="{B553A2FA-2297-B534-430D-8A22EABFD7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16" creationId="{657E341E-96D9-9E7E-88A5-57E1DFC944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17" creationId="{9336C4ED-BD12-E615-2C5B-044B6FC250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18" creationId="{BE238174-FCFA-AC81-D807-03A25F6AB6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19" creationId="{31CE9844-AC28-097C-2894-6028113118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20" creationId="{636AF894-CD24-189B-2CF5-FDE6AF5E03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21" creationId="{1DE35E30-33E9-0DB0-E494-D83CB251D2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22" creationId="{D817D221-541C-DB6B-DAA0-7D7616A200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23" creationId="{071192DC-F4A4-440A-D5C4-602C8D9045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24" creationId="{EE59095F-DE5B-48AA-B559-417BBCE167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25" creationId="{53D90262-89C5-4720-111D-0EC8CCC24F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26" creationId="{00C61F97-05D1-F38D-B8D5-40AF7577C7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27" creationId="{A292EDFE-F6FF-6F56-835A-5D97EA11D9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28" creationId="{79F33350-BDA3-D6AF-51CB-30B958D6A5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29" creationId="{610A9DE0-C20F-26F3-1BE6-EA99B02DB3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30" creationId="{A0CE464A-C607-F482-0E97-EEB293C4E2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31" creationId="{79CA8A9D-5E39-EE54-BAC4-6E383EDD22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32" creationId="{7F99D681-DFC2-26E1-6FC2-A2697366E0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33" creationId="{B4F38869-2DAD-7902-54DF-6B052CDEC3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34" creationId="{2DA33BDE-800E-9BE4-00B6-2311F9653C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35" creationId="{8828BFCA-6C37-D360-2FF5-AC82B1F1A2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36" creationId="{02EF8297-9808-FE4A-CCB4-2F4A8B5F7E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37" creationId="{8065BFD0-6DDC-6507-D9D7-7B7EF81C28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38" creationId="{EFB6DE79-6B2A-7861-82E5-6B7D00CC4E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39" creationId="{750EF893-AE0A-6B5D-2E84-EA43043A83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40" creationId="{D174D5EF-F923-FE92-75F3-6E829C0BD2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41" creationId="{A1BCE3BC-086C-538C-5A6B-DA9798DB4CF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42" creationId="{7A72BFCE-26A4-AF41-E7F5-8E33A8FAF6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43" creationId="{99373FBA-ED11-074B-B6E7-B8A92FDD71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44" creationId="{0433CDD4-1D8E-647F-EFE7-00BCEEC3E2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45" creationId="{09974CFE-883E-2845-EB0E-308B767274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46" creationId="{7117DE16-7D79-A21B-AAD9-7A9AF058B6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47" creationId="{96557FBC-A66B-7EB2-3D7F-63B1CFA819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48" creationId="{04B23E61-52F9-56D7-69D0-61C07E09A1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49" creationId="{1426DD5F-AD1E-2405-3777-B420D9CCD3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50" creationId="{199ED0E2-C017-45DC-8401-BDCB72EDD7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51" creationId="{3F800D35-5B02-39F3-5A25-7D2E010A04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52" creationId="{025FF679-E0EF-0A6F-1F98-6C1908953F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53" creationId="{B621BE10-3509-4913-C359-C2B8A33BD1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54" creationId="{8E97E5AB-CB2D-C8E3-9534-BE80D5F6D6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55" creationId="{09E8CA71-1E46-41C5-D743-25D8A920A6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56" creationId="{4548DA7A-FD01-3BD7-74C5-DDB5DA538B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57" creationId="{A850CCD8-7950-1FD0-48D6-2246DED664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58" creationId="{BD6DD0C3-310E-EAA6-651C-C7AA6F6E0F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59" creationId="{15D846E6-620E-F87A-F05C-E651CF7F86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60" creationId="{3C7FB2BD-C731-A420-3723-26E2DBCFD2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61" creationId="{46E9582A-1260-8E79-6108-72A65D24E8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62" creationId="{9C07E7F1-470C-2AE2-05FA-6C1DDF2DF6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63" creationId="{A40DFCBF-729D-9B9F-6E31-366B303587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64" creationId="{43250F8D-E813-B21E-DD65-ECFA9A5EDE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65" creationId="{F980A280-0898-918C-F6B4-73DB6CFF81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66" creationId="{03398376-52F5-E8B5-4050-9A32961374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67" creationId="{B63393C9-7BC4-A4DE-0111-CD93E13F0B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68" creationId="{7944BE51-F708-206E-240D-C22C2BEFA9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69" creationId="{DD4B3A0A-20F6-E52C-0CCE-79815D37E6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70" creationId="{F4F582AA-9402-1706-46D2-4E30E88128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71" creationId="{FA344E02-A221-6143-91A5-A4718DEF25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72" creationId="{57E0434A-0A87-58FF-A496-BDFF1CF4B2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73" creationId="{611022B1-E849-4AE3-60FA-D145121343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74" creationId="{FD4D7EEB-D549-475A-948F-828368FF39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75" creationId="{86E6FBA5-97F7-35A1-2244-C71A194277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76" creationId="{AC7D4F0B-A548-3669-EB33-C40E5E98BD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77" creationId="{113C95BF-0115-6E3B-C0BB-08D9BBE44C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78" creationId="{E17E8891-0371-F866-7BE5-C37FCB4C0B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79" creationId="{D351B9A0-EF79-65CA-E28B-BEFAA15239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80" creationId="{6C19BFF8-1725-66AA-5976-569BD071D9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81" creationId="{99AC585C-E926-787E-D8D5-A06397F5CE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82" creationId="{7859C14F-8015-B378-CB32-5FA170AB43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83" creationId="{1946EEA7-65F4-6061-9E88-8EDEC2991C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84" creationId="{85179C3B-9750-7C77-ADF9-2864FAF85D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85" creationId="{1BCBAD8D-022B-F705-093C-184D20E95B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86" creationId="{DBC21F7A-D8E9-7A89-E6B5-3E3C726D5A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87" creationId="{1F32CD95-71F3-C8CE-BE54-E814DF399B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88" creationId="{97215C8F-CA47-29F4-E2B0-F845B148FF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89" creationId="{E90669DD-00C3-DA13-8DEA-34A240A91E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90" creationId="{CF2CB523-6F8E-1589-D3E2-76402331B3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91" creationId="{61E8DEF1-0C94-F4FB-EE02-1DE02E8ADD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92" creationId="{95363BB7-A291-5147-93F1-24DC468066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93" creationId="{54A3DB98-F87B-CE71-5EE9-06E39A8AB1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94" creationId="{2579C8D9-C5DB-8E91-2465-9CD43210B2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95" creationId="{4BA23EDD-708D-6824-2E3C-AED2E5E8D9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96" creationId="{A9945CD9-B85F-AB32-35F1-9D6A50678F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97" creationId="{9E14B768-1791-23EF-5F96-053D56EEB5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98" creationId="{F9FB6E99-F56D-8EB5-49CB-9441CB3CE4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799" creationId="{B8E5D6F4-7F5A-572B-2158-44E50EFAF4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00" creationId="{43FB177F-0DDF-B762-1F3C-411399935D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01" creationId="{62329D69-19D2-667E-9DAA-318C11D474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02" creationId="{D4131880-76AB-562C-839D-30BF58F82E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03" creationId="{C0B6EAA3-FD57-5BB2-3EF4-CC03829A29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04" creationId="{E624480E-BA7B-2BA7-A8DA-6BDB116610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05" creationId="{EC6FA6F6-6D73-EC6F-04A3-172AA671D7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06" creationId="{0EEAFF0F-7F88-B494-CCC3-1DEE941248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07" creationId="{9863F2D9-2D48-0D8A-EF70-49BE7C6770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08" creationId="{E4D81758-0B98-A49A-6A91-9B95BCD262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09" creationId="{1A427915-47D8-3D38-0D7C-2DE625CABE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10" creationId="{0DC4FCBE-40DA-22E1-0F17-69488794D2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11" creationId="{64C68224-D9E6-B333-98DF-6AA9F934A2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12" creationId="{CC2D1AF4-FFE0-0977-77AA-87D494539E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13" creationId="{5DC6478A-2CC7-6EB4-3E35-3C304FF75A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14" creationId="{16F4C438-C4A1-D947-6A2C-794D4F226E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15" creationId="{7589C658-73E1-B67C-4DC7-F3971CB85C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16" creationId="{54F15D70-F73C-80EF-5BDB-819AF534C7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17" creationId="{16575A3C-5962-E1C2-70E2-FD02B97E50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18" creationId="{D3FAFCB3-FA02-0ABC-033D-5310C71E91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19" creationId="{CA1DC21F-43A8-30F2-EB26-2378731AA1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20" creationId="{B8EA756F-B7E1-0FD4-6887-A3D252CED8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21" creationId="{5D128F89-CE39-F79E-7BDF-86AA1F708F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22" creationId="{AA0CB0E0-E5D0-5749-2929-AD8E6FB7D2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23" creationId="{BEA8763E-5964-A43C-F7D9-89D0D7832C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24" creationId="{C06EE1F6-ECB9-61FC-A854-BA6892C770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25" creationId="{B4177C69-8CC1-1BEC-FB5C-BF698F1795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26" creationId="{DC4902D3-31EE-DAFF-8E1F-744FAE7FA5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27" creationId="{46863CDA-530F-73D9-AA4E-747AC80C7A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28" creationId="{106DF6BD-1E06-088A-97FA-86DCDD16CE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29" creationId="{A1E2FCFE-E858-F22C-80AB-BDB01BE5A0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30" creationId="{AEBF8AAA-DE88-7598-4A53-37F1E5D633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31" creationId="{57FEBE34-DD7B-7475-9EBF-64DFDC6EE8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32" creationId="{E4C86FA2-82E4-B761-9262-A22B4E73E8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33" creationId="{13FD24BC-94C4-50FD-4C3B-64083845CC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34" creationId="{1EA1C10E-38DE-9165-A5C6-6629487833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35" creationId="{628F8248-162D-39D3-1829-6CC7AF5E8A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36" creationId="{0BAEC931-9A90-12BC-8760-2E2221B112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37" creationId="{8937484D-5366-6A22-3E3F-6D8291E674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39" creationId="{100731EC-DAB2-ECA3-074A-5ABBD2D39C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40" creationId="{BCE224E7-7153-056B-AB2E-AC95415BD2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41" creationId="{9F70832D-5434-122F-ACFA-149E297037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42" creationId="{B8E5E85D-F850-BF78-CC43-BD23763440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43" creationId="{C24454A5-BBDF-C410-4DDE-4BB123303C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44" creationId="{E4B358C1-14A7-F402-4DC9-1FAB6F53D9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45" creationId="{F18D692F-8B93-DD2F-45EB-FC3A6ADCCD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46" creationId="{E4746F12-8D83-D598-E871-6FAF689971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47" creationId="{D05F3825-FB89-2607-4BB1-F890876352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48" creationId="{C910B55A-5BFB-0D8C-9D94-3FC6561E56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49" creationId="{D82FE400-5AFB-C800-B087-8F288B048D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50" creationId="{9AB31270-7CBD-A208-64D9-1466A5E175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51" creationId="{07D3D165-A35E-8B40-000B-D897504731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52" creationId="{BEF9A882-5659-6A09-87AB-A633B62D9E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53" creationId="{BED49E19-D12E-33D4-AD47-8DC57771F5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54" creationId="{DACE3CCB-05DC-3DC5-D8D7-54C87291EC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55" creationId="{30579E5D-0212-A26E-A747-4697B149755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56" creationId="{C07AAB1F-0560-3E2F-6929-C78F626548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57" creationId="{0751A458-9799-77E9-8DA9-71C7694FE6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58" creationId="{670AD565-333B-8DBE-B80C-EC8B3037B0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59" creationId="{DD340343-1F18-33B6-8470-0BAD55764B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60" creationId="{D06EEBB6-AB74-B52F-2DD5-AE0CF32095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61" creationId="{C248A45D-9F9F-8168-E674-9DDE2C56AC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62" creationId="{6397221C-BAE8-A43D-714E-2088DBB1AE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63" creationId="{4229EEA5-EE11-F6EA-BDBF-FFE369425C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64" creationId="{FCD227CB-20D3-3A81-1045-3335B09285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65" creationId="{EA04AC40-8623-E389-972E-94EBAB11D9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66" creationId="{0DC53FD6-BD32-271B-7432-2DD5296222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67" creationId="{CAE6F08D-C049-903D-68D2-9325D0C5B7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68" creationId="{DA3CB8ED-387A-1C77-4B98-5CE8E31376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69" creationId="{E940B056-2E34-6BEB-F385-C9679B4BBD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70" creationId="{5544D046-1E5E-9A8D-B19A-EC71669B82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71" creationId="{9D2C6F64-97CC-01F0-DF59-55FB9A3BD0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72" creationId="{C9FB5F6D-E11B-3D87-F226-483C0B6FA7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73" creationId="{CEDCB0A6-DCB2-A729-13EB-0E4E82C5D3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74" creationId="{F4C31BF3-F1C7-F786-FF80-D2F0299D91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75" creationId="{AA992000-A823-FC68-A526-528644912D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76" creationId="{8AE90602-F465-6531-5555-F73C50279B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77" creationId="{E79926F5-1814-9CDE-8FFF-57A35D6C8F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78" creationId="{9E701C99-7B6B-EC5E-668A-6E72DDCBF3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79" creationId="{739ABE2D-E067-B775-5C93-C95D60DC6F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80" creationId="{1C8A2B2B-2651-A2A9-56B8-F3A5CAD08F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81" creationId="{0D89176C-A1A8-D059-02EF-C5773C02E6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82" creationId="{FC719FA7-5946-1C87-51A5-48ABE884DE0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83" creationId="{2C3426AC-36CA-7BDF-AE11-DD9194A21B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84" creationId="{765A1833-FB19-9178-CCE4-84FC8713FA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85" creationId="{7D753D7E-8C6E-CCA7-6C78-F557425665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86" creationId="{AA75EB38-86B7-D3ED-48B0-52A44E2D9E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87" creationId="{B4D7EB9A-A1D3-43ED-4AD5-853EE08306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88" creationId="{D8942B56-E8AE-5DD5-CF32-A88C325A8F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89" creationId="{E3EF21D3-0AF9-2602-1969-4D0D24850D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90" creationId="{4C0F0106-10BC-0F29-B33A-3A4FF84628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91" creationId="{B898841D-5654-5D86-4A7A-2093F3748B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92" creationId="{D7548EB5-7F33-C340-4A7C-C2A9F66EE3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93" creationId="{CD548518-B1A4-CBFA-136E-47BDD5AAE6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94" creationId="{63A7643E-748F-1421-0EFE-55608E0961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95" creationId="{F0E88AB4-613C-659D-7813-2EDFF8EA3A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96" creationId="{30FF5146-BAE7-F515-CAFD-0340C3577E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97" creationId="{D4085762-EADC-D9F7-935F-0E81B7B618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98" creationId="{DB0FDD26-6D25-EB48-2C30-0C47F7F35E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899" creationId="{9F5D060F-A639-E343-65F6-811FFF208E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00" creationId="{201CA9D3-751C-17D2-5171-9C97116693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01" creationId="{9FD743FB-D7CC-66C3-C208-16B688B0EF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02" creationId="{E213738A-4DA6-4674-0600-45E22B33FA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03" creationId="{06087AF8-F45A-439C-2112-4F5DEE770F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04" creationId="{46B8E4A8-A624-04A4-E720-60F2DA88AC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05" creationId="{E5555A0C-6B33-E53D-B8A9-D5D6A3ED41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06" creationId="{CD13E87E-41A7-3F05-2086-5F745033F2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07" creationId="{BBFAA13A-392B-7719-798F-0A37AA4815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08" creationId="{DDEB2B47-80D5-4985-19C0-6B94727255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09" creationId="{8CAD1278-FE77-C0E4-8B6E-5A6BA44118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10" creationId="{CE6A7307-74AA-42C3-C6C2-5E614BF682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11" creationId="{8A0BD36C-D628-53D5-D10A-30F7CA48F7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12" creationId="{D8FF6284-4DDF-9978-2E48-2BF242DDD1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13" creationId="{716D76FC-F3CF-9FCC-6313-F367E17769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14" creationId="{4DAC93C6-3318-3C18-0133-A09D7BE452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15" creationId="{9AFD6696-C984-7733-E70D-E9BC5439D3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16" creationId="{9507E7BF-C3B1-E298-D2AB-BE63496163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17" creationId="{4B4E0B71-F3CD-FA13-61D9-F8CCF03B35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18" creationId="{44E41BD1-4AFA-698E-F028-10A8D3CA77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19" creationId="{43060B02-4523-0B7C-ACC4-793BDB44F2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20" creationId="{182F5FE1-DDF1-5FD7-DB2B-DA6D3E0AF8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21" creationId="{1E0035F2-34C6-10FA-55FC-B7214A177C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22" creationId="{8672DEC0-B2F1-ADA9-AD1E-14940676DE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23" creationId="{C3DFB1C0-3B14-8024-1045-6394800336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24" creationId="{87730497-2348-6B39-1904-EFC2073886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25" creationId="{9100753D-8060-CBCF-9C92-CFC7EBB259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26" creationId="{2E7F6C19-9071-F032-B2F5-A2B7BE8115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27" creationId="{048A2F85-0EAB-DBA5-C1E2-373AABB1E7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28" creationId="{A2BF9A4D-54F8-1CBF-358A-BAF2AB20AC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29" creationId="{E95E08BD-DE29-22A3-1463-DAF477180D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30" creationId="{47610547-B603-E045-47F0-CB26353E17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31" creationId="{3016B2C1-DBC3-952A-4B72-9EFD004248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32" creationId="{D5F64537-3E75-7BD3-CB8A-4B49B9ABCCE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33" creationId="{A263F6F2-08F1-6EBC-AE0D-E896CC14B7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34" creationId="{E252A4B9-D5DF-4BE9-610D-68CCFE4152A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35" creationId="{9FF253A7-7240-B4D5-2552-EDC9BA543C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36" creationId="{3F734A4E-6AE8-E72D-3DBF-AF649DD295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37" creationId="{DB8E32A3-8ABE-24C2-4CD6-8977B66F14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38" creationId="{F5C0E21C-8F64-86EB-5F3A-CA40D03FC2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39" creationId="{99CD66CC-65FA-720F-9A12-65362D94E2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40" creationId="{2027BD3A-F81A-C804-EBBE-490248E883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41" creationId="{4976EA7D-EBB9-73DC-366E-4752EE55F3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42" creationId="{13E39B39-697A-9150-B4EB-63DE4E63DC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43" creationId="{051BC21D-414B-00AD-CCC8-6FCE4B9E7D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44" creationId="{E364D6FD-F3AF-117F-1504-E6AA70D9A7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45" creationId="{C63F0991-490B-CDE3-E9B6-1EB43D1DAA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46" creationId="{E27B0122-7241-B749-9CAB-8F8BB173A6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47" creationId="{4DA5F265-4AB3-F9E3-DDE1-4934574EA4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48" creationId="{3C92A0F3-773C-1BA4-FA80-81AB6596A1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49" creationId="{45D23D5C-1CFC-C193-8EED-476980B907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50" creationId="{82F2E1F6-EC1D-BF78-572A-A8138070BD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51" creationId="{FC3F5294-1F79-77F8-FE67-BF2D93368B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52" creationId="{7F8A595C-0ACC-F465-B003-B0921CBE1B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53" creationId="{7E6036FA-B271-4DE5-D9ED-43BC671694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54" creationId="{07DF26BB-7582-A5F3-7E5F-48C8D5D850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55" creationId="{EB76A6E9-ACB0-5635-5546-DF693BA507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56" creationId="{033D711D-22DA-40E9-7289-8A5DADCB81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57" creationId="{96878D2F-6ADB-2911-3C65-7509981A9D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58" creationId="{EB47B72B-4970-393C-C446-8870952976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59" creationId="{0E951C77-95F4-AEB5-4CF8-9326CD5C80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60" creationId="{BD48E484-5274-3896-C500-ACA03AE69E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62" creationId="{A6C13969-F81D-34F1-4989-1252AFF52A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64" creationId="{DF502D60-DF07-2CA0-99BA-BF6E3F2331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65" creationId="{C1A9181D-63FF-85E2-CC32-6905C42E22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66" creationId="{8C0DCE2B-1CEE-70AA-EEB7-8B613DB9B7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67" creationId="{BC96DE1F-D1C1-DD96-F892-5241066A2C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68" creationId="{33F3411E-47A3-0A30-EE7B-945527C2CD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69" creationId="{471672A8-F454-5BEE-AE95-B9C83C7F11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70" creationId="{1FF51D7C-66BD-D0E9-14BB-1FE657D80D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71" creationId="{3E23775F-F5E8-FC6D-AF9F-744B6AFBDC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72" creationId="{68543830-DBEA-0AB0-76DA-F4A7665472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73" creationId="{FCE6FC1B-DAA7-28C7-FB0D-537D2614DF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74" creationId="{E275B460-1E55-06C3-A116-24218AE54C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75" creationId="{CF5E8D56-7C99-F61A-59FC-D15E1D5BCEE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76" creationId="{D398DC66-1633-DCC5-B2C5-77AD597B7E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77" creationId="{12A1BD9D-9C7A-D737-C783-933A4B6485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78" creationId="{B095824A-0BDB-2861-5BA2-0A423270E0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79" creationId="{9C4CA33F-90B9-1ED1-6119-798D2BBF57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80" creationId="{B9A1C105-6F49-D40B-E579-E9F8865982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81" creationId="{119AF52C-860F-D821-B043-EF3008EB0E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82" creationId="{6AC5DE73-6995-6E0B-2447-62BB28E67B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83" creationId="{12E20A8A-174C-A9DA-BC95-A5DDC0DA85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84" creationId="{B5810573-A27A-0C4B-232F-9000211144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85" creationId="{8F0E03C9-BED7-B038-CA5A-A8331C2072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86" creationId="{2C5E67C3-2925-4018-6789-F89582F0AE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87" creationId="{F821739F-6300-7C2A-A566-83E1325AFC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88" creationId="{B42A5208-D67B-C504-49A0-3B12BC7C14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89" creationId="{F3E9C175-BD8D-74FD-59EB-AB638BCD98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90" creationId="{A5CB4DF2-B641-E1B2-DFDE-05D6B8FB5D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91" creationId="{BCAB161D-8A0D-B27C-30FE-4C273ACE83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92" creationId="{592626F6-6D4E-24AC-FC39-4E4E6AEDF9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93" creationId="{17405DBB-DD06-6F3B-5850-19F6C42D04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94" creationId="{15255AF0-C475-512A-4CFB-72C1C8C36E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95" creationId="{3DD9F474-9EB4-6CED-E242-1B721E2A5B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96" creationId="{02227388-F6B2-1E45-4968-B2CAEA6B98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97" creationId="{C0C2C223-1C3A-B3B6-9B33-23BA9D88F9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98" creationId="{ED43538C-9129-88EE-8F24-6F29CF6394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9999" creationId="{B8FB34F1-CE1A-2546-1518-056AF5E8A3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00" creationId="{5DB7725C-FD41-AE83-D0A4-D37D9F2B59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01" creationId="{2CC983FC-69CE-B9FE-D29B-9EE1D73080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02" creationId="{1D2BDEFC-E05D-20D1-FF53-4D31F3C1E2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03" creationId="{6D110457-5AF4-75D6-963C-136C3E4FA1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04" creationId="{46461B33-31B9-B545-CEC9-FEBF0F260B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05" creationId="{B0DC2450-31D9-D7A8-2691-3C20E56BF6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06" creationId="{462A8358-6E2A-B05B-A8BD-9E12EED9D9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07" creationId="{D5AFF23A-99B9-4BEF-545D-40050B190E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08" creationId="{AAC53473-92A1-E470-AABD-BD0628620B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09" creationId="{DBD888CF-FC47-AF10-CCF3-3BE4AFBA3E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10" creationId="{E4E52CC8-673F-5750-71F4-12E0EB253C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11" creationId="{7FE78444-B066-78BC-B5D3-E5531CE95E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12" creationId="{98DABC5D-3A1C-54BB-6C62-13DB4F08D9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13" creationId="{3A933F65-5CF8-4498-CC2E-11D97197E6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14" creationId="{2660E5A2-B8D4-CAF1-2498-16388A9757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15" creationId="{8614620C-79D9-647E-EDBF-65644B3332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16" creationId="{33159252-35BE-5B21-781C-BBC0B6EEBD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17" creationId="{5ABEA6A3-53F1-48B1-553D-624A4E178A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18" creationId="{3D540AA7-3777-6CF3-11E8-32B2D25124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19" creationId="{09E0EBA7-31A0-BB0E-C520-5A76BE8788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20" creationId="{AEEFC7E2-D382-474C-1DCD-A79D65789D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21" creationId="{3B59B91B-C48E-B418-ED00-3FE499EE59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22" creationId="{27CC209B-4CE8-68DD-8631-FE628AE1FE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23" creationId="{26465573-6A49-D790-BB7C-E3B0EFF5AA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24" creationId="{0FD383FA-91A5-CC77-F9D6-D70E236179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25" creationId="{92148E0B-9FE1-B590-5A90-212D7CADC7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26" creationId="{675108FD-42C6-F5D7-9432-492B5FC7C1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27" creationId="{8EA378A3-D922-F13F-5B7F-968CB06145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28" creationId="{1954C692-15FA-9B76-8111-A60E9861AD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29" creationId="{080DB8C6-A660-7DF4-A17F-706FD5C25F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30" creationId="{E4E3582D-AEC0-7ADF-C0B5-FEEE4BB364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31" creationId="{E7BA5976-C88C-F573-2BEC-15283139C2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32" creationId="{E4A1B089-DE5C-934B-4632-D303AEBCC4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33" creationId="{05DA807F-A3D4-F2B5-63D1-747F44CC7F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34" creationId="{58B67048-DA24-CFC2-A9C5-DE45E3C942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35" creationId="{369C5AFD-131F-BD66-760C-29BF844DA7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36" creationId="{DDEE0213-F168-CEBD-9B62-6527EFF1FD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37" creationId="{FBC0E2FF-0EB7-CA3E-3EDA-9DA67401D15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38" creationId="{F9484939-F671-6EA7-15DE-B74E20F2E6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39" creationId="{AD684A6C-D1F8-CF8F-2052-151911761E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40" creationId="{AD5CFB92-B12F-ADD7-443C-CDC878E671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41" creationId="{03578863-2BD4-2107-C16F-BEAC9F9859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42" creationId="{2FDCF9FA-CA7D-84D1-FB51-FA966E7BBF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43" creationId="{AF496566-9756-36E3-E9A6-CDA85BE3E8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44" creationId="{9D464093-3B24-59AD-3700-DAE65A3933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45" creationId="{EAF792A5-514F-8EE7-DF7C-59F17135B1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46" creationId="{7AA19D2E-8FD7-06C2-A40B-ADAD328A02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47" creationId="{1BD9A3DF-1668-B55E-EF05-B16047ACBF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48" creationId="{473DA7C8-D1F9-EA00-5F4A-EA6EDE10C9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49" creationId="{EE8CA55B-5FAC-BAB1-8CCE-035CA6ED86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50" creationId="{A2E629B4-797E-BB45-DA0E-148710328B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51" creationId="{74802714-1829-6083-BE2D-9A11A390FB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52" creationId="{2A36E8E9-709C-19C5-A67B-E6480C119D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53" creationId="{24817015-9409-575C-5EE1-D9F0DB371A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54" creationId="{86CD7410-9C13-83AF-25F0-03856A0ED3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55" creationId="{3BBA22F3-4562-CFD1-E7A1-7F5348B994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56" creationId="{0C23B170-E0B7-AD5E-DEDA-5AFE14E86C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57" creationId="{BAD4A165-C9A5-8BE4-AFCF-9F3B919B0C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58" creationId="{E3673C73-21B3-CB91-0AEB-48A98ED05C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59" creationId="{8F52C3F2-0DE2-A112-A55C-77FEDB5027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60" creationId="{96E2E7C6-D061-0507-5E37-433CFDFDDB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61" creationId="{60CA6145-21DC-B350-0640-EC7CA911BD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62" creationId="{216144ED-8EE0-974F-E69E-E386226F76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63" creationId="{BF00DB5A-4C84-F2FD-3D08-069889D888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64" creationId="{F8935E9A-0399-E034-3732-98E2C731DC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65" creationId="{080ED2EF-2E05-C408-C68B-200367E9D0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66" creationId="{6957FAE2-C645-4772-18D1-4029A8A4B1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67" creationId="{B1D0DF66-FA28-3F04-AB47-F1A6490DAF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68" creationId="{14D5386E-1B6F-F4E6-F2C9-A23BF6D45A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69" creationId="{83A680F6-400F-C82F-8655-D151A1E2FC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70" creationId="{85DA65A3-5963-1958-6969-F25597573D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71" creationId="{2B0BC60A-4704-0337-A9FF-C9AB2A4D41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72" creationId="{2E8D73B1-256A-AF21-BC1C-3F9B0DBB78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73" creationId="{796D2E11-BF7A-604B-EB0B-E6ABF84784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74" creationId="{69523713-8501-31CE-5C8A-9A62E78FFC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75" creationId="{FB9CF249-64F8-DAD5-2F7A-39F37E7489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76" creationId="{B808155C-A5EA-816B-27FE-2B3074343E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77" creationId="{2A1FEBFB-0138-ADAB-8656-D2F75BD043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78" creationId="{A0828F41-5DDE-6974-CE31-60F9B796FF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79" creationId="{401A2976-206B-56C3-AA99-B213EFA588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80" creationId="{AB0E67F8-F15E-E5C6-88F4-8B0A3A01EC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81" creationId="{A1B021C8-9CF5-9A1F-2A77-3C9F2822B1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82" creationId="{62289CEA-E1E9-9C6D-9D61-2BF9DAD535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83" creationId="{8DC7D1D6-C1E5-4DD6-F0BD-74F09E59E2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84" creationId="{5D52DCBD-4EA9-CD93-C501-20740DF904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85" creationId="{3B148014-57AD-EA8D-D24C-8B367EE4F8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86" creationId="{5B052263-6C26-8114-DB0A-3CEEE7395D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88" creationId="{8DE24B48-3124-C210-0ADB-CDCBFE5482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89" creationId="{B2D99E86-CAAE-A89E-FC9A-EE2C2EB185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90" creationId="{BA99ACC1-EC50-7B54-3CDF-85A6B90C10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91" creationId="{9A120314-ADCA-C513-0F0F-6D8136AEAD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92" creationId="{27C8D369-F573-8B26-A3DB-71E417D7E9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93" creationId="{405A28A7-6A26-CA81-5D4D-9D5D73933C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94" creationId="{1F5B79E7-A50A-20AD-B186-3AD48667CC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95" creationId="{A4583A3F-0644-3E80-DD9D-6933DD0A71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96" creationId="{E86DA27B-D0C8-9128-8F23-16339C983E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97" creationId="{62BA9520-E708-D4BF-FCBA-35056E4F98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98" creationId="{F658E2EF-5CFE-795E-97A7-BC904D6747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099" creationId="{8EB61D36-9007-D3F6-7224-E723AA084D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00" creationId="{34CC199C-09EB-C11C-0238-F158C8ECE0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01" creationId="{40E9EE6F-5793-FCCC-7848-3870AB8707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02" creationId="{B0CA17A8-A71C-E664-69C7-C738ED9561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03" creationId="{793863E2-1652-9C3E-A659-F5ABADEC6F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04" creationId="{A89AE9DE-A946-966D-1FE9-C25401BBFB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05" creationId="{EDD38610-DB3F-62A9-CEBD-BEB1745AF6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06" creationId="{2CFE29D1-2B30-18FB-6772-6CD3CEC5EE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07" creationId="{1539E6B2-BCD4-CF7C-A982-524F18E141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08" creationId="{F23BEA30-430A-9AEA-886F-32D856D78E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09" creationId="{EF90DBB3-71F5-06EF-3169-3951A0A45A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10" creationId="{82276794-3B5B-71C7-7409-41E4827155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11" creationId="{8BCAAFA8-0197-F99B-C3A1-827CBC3C57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12" creationId="{A9C6D2A5-56CC-9840-75BC-33E53CDBC4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13" creationId="{B24E8CC0-CF96-FC1C-ED8D-395775A03D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14" creationId="{8575FB2D-058C-CB78-0E97-5285EA6D94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15" creationId="{6ABC15A4-AE7A-9C1F-DF74-FD5603CF6A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16" creationId="{5E70E4F4-5746-CCF1-21C8-9518C9B9B1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17" creationId="{017E0C50-09E2-3606-E641-A8866B60F2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18" creationId="{31B5D44F-6818-D4C6-4053-D54BD9491A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19" creationId="{F8E61621-6426-4566-98CA-C7BBD60767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20" creationId="{D662A83C-F5E6-3D71-2586-9FCE2D9E20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21" creationId="{65C3DEE4-6E83-4C80-49CE-89C8DA93DC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22" creationId="{0756B3B6-4563-0679-D23A-1C28D51A7B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23" creationId="{0313F952-0482-AFCC-549A-D213D1970A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24" creationId="{F75CF451-5E03-6D24-F6C4-DFD4C4958E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25" creationId="{1F97E98E-D69A-9474-1853-E5064B47F6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26" creationId="{51E3C347-F82F-95EF-D60A-00ADC1E5E8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27" creationId="{ADE26FB5-DF71-5A77-E2FF-2A2586FE6A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28" creationId="{8186C4F6-CCA2-F0DE-DF0D-D2B9CD3D0F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29" creationId="{87DF4668-68BF-A715-F692-A8E9403B0B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30" creationId="{6A3E387B-83E8-1D03-3DB1-3A5F456822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31" creationId="{D0BDC128-B014-A547-D352-DE4B50E8F2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32" creationId="{47E6630E-99B2-94D9-F612-D0C9A5028E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33" creationId="{1F9BC3E8-C173-4058-C942-682AF61EE9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34" creationId="{BDF01A48-BF9B-B6AB-D6B1-2A13F77080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35" creationId="{5D6D7375-E4D5-FF18-308F-0D02E93C83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36" creationId="{C695D2E9-2EF0-30C3-F527-A3C825A856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37" creationId="{48BF79EB-BC05-483A-9A7C-421D9090D7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38" creationId="{EE102B3A-2653-47D5-7B09-93B089B8AA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39" creationId="{80F353F5-5430-13DD-2968-8156B0DE85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40" creationId="{029DE4E2-B9A4-0963-B269-8648F5076B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41" creationId="{4A870BC1-8A60-B2BD-66F6-A3235F64D6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42" creationId="{0547E39C-63CA-31E1-C6D6-ECB915E1F3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43" creationId="{29B4706B-7F65-139D-9B79-E57B3A63495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44" creationId="{3F129CB5-0DB0-9A76-E6DF-A6D27DE1505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45" creationId="{C3D07DA6-A762-9308-84D9-3EC23A4903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46" creationId="{A21D2DF4-F8BC-7C48-A753-CFC0BC0B0F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47" creationId="{D4DE327A-446F-D679-0CBE-2CD6CA28AA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48" creationId="{D7C723B7-7B3F-0427-B345-2E06C4BA8D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49" creationId="{AEC76B66-4FBF-9668-37E6-0CC7E8FA92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50" creationId="{1958131B-8271-96C9-BFC8-2C7522D89F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51" creationId="{C2D9E86D-9E17-BE62-8171-B1A6FFC213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52" creationId="{8B582569-ADA3-5909-09CA-1EBCFF0A67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53" creationId="{FFF7C7C3-81AB-E4FD-465E-A00DBFEBD4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54" creationId="{1FB259BF-6F4E-5822-D6C1-08CE54EE21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55" creationId="{E00D50E5-C890-082E-21CD-6B91707BAB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56" creationId="{42BBB95E-E847-5339-0D8D-62EB196F19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57" creationId="{F621FB56-10D4-7B83-2E69-5C5C1679E6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58" creationId="{4E35AAB0-79F0-B4D3-CB03-388725D6D8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59" creationId="{A27DACB5-CF2C-B697-4C81-F1FE36A217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60" creationId="{68F1FD30-4E86-A751-F954-85D69AA831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61" creationId="{8A5127EE-E7C4-E945-08B7-7F73394CF7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62" creationId="{3A48F9FA-2E72-8571-7FC2-C3F315BE81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63" creationId="{6391F0A3-700D-FE20-7761-19107F6E03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64" creationId="{AFF24306-9E04-66EC-D890-EF439C2D65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65" creationId="{30B37D26-DC66-6F80-90E2-073858AB3A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66" creationId="{0AC08D9B-6CAB-9434-8D27-EE780F6225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67" creationId="{4CDB11C7-D6D8-384C-71D2-5F5E57ABE9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68" creationId="{3C44743E-93A9-887F-8CCB-C5CDBDF245A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69" creationId="{A3AFABC6-D0DB-2F4A-4606-8A9B74768D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70" creationId="{729071A6-A7B1-5505-12F7-902B94D6DE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71" creationId="{C0B95775-BE26-4F76-D24B-D4BA72B03D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72" creationId="{43282AB1-36B9-08CA-6F3F-7C3576FB70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73" creationId="{4B5C9265-1BC8-6CDB-216E-C83C6C5B19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74" creationId="{FDF77B8A-8D40-39D9-BDC5-39BC2E3297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75" creationId="{09DA6FFA-2C59-F1D1-6E5D-F4CC1C73D7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76" creationId="{15B45ACB-159C-1CDD-3A88-5B90C5FEF1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77" creationId="{37C88718-BAA6-AD61-AF23-034DC692FD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78" creationId="{2DF2AC2B-9172-FDF9-E2A5-8B213B4C76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79" creationId="{44212044-3695-A7F0-67CB-7AC68B0F90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80" creationId="{A1796FD6-CE54-0B75-B724-C5FF7CEF2B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81" creationId="{6939EEF7-8F9A-FEE6-525D-F100A8CC1E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82" creationId="{97876798-AFF6-7A26-A6C3-C9DF607729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83" creationId="{300F2C81-37AA-BE31-1086-DFC7D10E9F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84" creationId="{84073774-8DB3-4032-7200-C69673EE28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85" creationId="{F2FB466C-E37B-E0FF-ABBE-801DED8C30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86" creationId="{AC3F86A4-15CC-72AD-FF84-85D3A3C7CB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87" creationId="{E564D917-204B-7FB2-15CE-93B3A3617F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88" creationId="{570EEC5C-3B7C-5BB8-BA48-B1F13314D6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89" creationId="{ABCC96C8-8BF1-AE0B-C7A4-F9EDA4EA14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90" creationId="{5CE9F867-4F84-0AB3-76FE-3D54066EEF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91" creationId="{7BD8C58E-39DB-FC85-F853-B9EB0FC9E9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92" creationId="{EA740E2D-B449-319F-07FF-1212E7B14F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93" creationId="{5FFEC7EB-1F70-E6B8-4FAE-0937809528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94" creationId="{B4B935B1-60AE-111D-07BE-E14F0ACBA6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95" creationId="{310035BD-F338-1C7F-D61E-95DB0FCA27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96" creationId="{413ECDE1-6B05-ABF8-4C9C-241842B364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97" creationId="{D972E015-B538-AAF7-1F83-A5C864F9DD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98" creationId="{804226B0-EECA-CCFC-F4C8-CD2188B5AD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199" creationId="{35B2B0CA-8CFE-3443-F6E8-D3257A46C0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00" creationId="{5D291CD1-FD89-2B53-C7D7-77A805DCD9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01" creationId="{E277DE42-3F65-0239-88D3-2DC22DDD35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02" creationId="{0593608B-02B2-57D9-917C-30D3C73401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03" creationId="{95F458FC-6E9F-5CDF-D068-5CA9111E3E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04" creationId="{8DFEC784-D432-59E9-0DE0-2C51F84BA2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05" creationId="{97B6BA2E-3EFF-08C1-3441-234F5E3F99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06" creationId="{4FEBFF10-B1CF-7AA9-688A-48C4C23902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07" creationId="{50D9919B-1A7E-D43D-995B-46119E8F8D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08" creationId="{9F502ADE-E0E6-1E78-3AB2-0D0753DD30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09" creationId="{E654DE86-67DF-7AD6-98CF-91F24E3FAE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10" creationId="{8B22DA21-89AB-7193-861F-3870B0CCD0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12" creationId="{66C67959-905A-F3C1-8ED6-4B535A1596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14" creationId="{FA57DBDA-CECD-B348-D5C3-863A1CDE02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15" creationId="{76C09DC0-ED95-292C-1A66-7770394024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16" creationId="{A9769F8B-EC81-C0B4-8243-9C21A8B8AC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17" creationId="{ABBCB70B-D9FF-8CCC-5DB7-0657DDF53C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18" creationId="{0F27E0DD-415A-4326-DC9E-86245F248F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19" creationId="{C5027804-BA68-A68B-E7B7-798C4AF155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20" creationId="{22E570EC-3CFB-6AB0-957F-95857817F8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21" creationId="{BBACDA8A-892A-1FC7-B4C2-9CA112EFE5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22" creationId="{5F29F3DF-9B9E-9902-4C94-B4DA4C1091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23" creationId="{127CA8CD-CD23-C2BF-36A0-193320FCD7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24" creationId="{029FCAF1-CAAE-E124-22E7-D0EA23C51C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25" creationId="{7FC0C268-28CC-4ADC-FBF4-63B63368F35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26" creationId="{C3501B8B-E7CF-764F-4AE0-A3EC99AFD4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27" creationId="{1878ABD1-88BC-A59B-034E-32CB450683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28" creationId="{4278945F-AEE3-98AA-EF36-9E9EA2442E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29" creationId="{2B0E9EEA-13BE-9863-F004-4C08B3CCB3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30" creationId="{3DE29809-3C18-1F01-A3F6-B624343BDD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31" creationId="{162187C5-5219-3108-3A4C-A6ED34862F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32" creationId="{81CA31FE-5026-6509-B344-6C717FC12D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33" creationId="{302F27D8-DE32-55C3-A75E-0B332434B8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34" creationId="{D6519C1E-EE15-BB7F-5AAE-4113ACABF6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35" creationId="{1E555FD1-170F-9B29-5916-36677B7ACA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36" creationId="{1C18F451-8A03-577D-3452-7B5B9644FE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37" creationId="{5FCB72E4-1215-7CE7-6AD0-2A88A3613B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38" creationId="{81EA2FE2-F0E5-41A1-93D0-C1A73CBDAF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39" creationId="{296BABDA-25FA-553D-0B06-9B57DFD329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40" creationId="{46405D05-8D3A-7D1F-AFE0-A91D9322A6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41" creationId="{AB374AE1-03B7-3909-E08D-402742479C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42" creationId="{5B60A3A2-00F5-18AC-7CFF-BF0FD0BBFF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43" creationId="{8343923E-4AB3-E5CC-F291-3136264FA4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44" creationId="{2D5C2F75-A528-3857-C754-590ED4F6E9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45" creationId="{2BD582E2-439B-A449-D4A2-49148E48C3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46" creationId="{B5E4190A-4AE4-44BD-D496-3864DCC281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47" creationId="{017D898D-570B-AAA2-AF89-B24A5BCA19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48" creationId="{794BBCCC-2D0D-C2EC-7D0A-81DBC65006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49" creationId="{3F93F553-4D51-2098-BF9D-C12BBF5056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50" creationId="{568F3F24-47AA-D422-44B0-1125B8270D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51" creationId="{63D357F1-863C-C02C-DB1E-5B8B75B6A1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52" creationId="{4925E4BA-AAD0-1AA6-787B-92E2735E50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53" creationId="{051B692F-BEA2-981A-04A5-2B8C29BBD2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54" creationId="{BC157DEF-96A9-B1FF-2155-A0852F7C31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55" creationId="{63194EE0-8A0D-3217-49DD-47BBF14AA2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56" creationId="{B3BFA903-109F-6382-6507-EEE9F89AA8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57" creationId="{D26A5C2B-6A5D-D966-574A-AF252F9204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58" creationId="{2FE99939-E5AA-78FB-A53D-559025FFA6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59" creationId="{7B1BC186-BDCB-632B-880D-72096DB839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60" creationId="{128A3CF7-6441-B31B-22AA-1C8930C14B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61" creationId="{BE5A0FAA-6F85-1554-E639-AF4EA697A1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62" creationId="{A224D6AC-1A7B-1616-D5E6-C8AF75B784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63" creationId="{FE93C71F-FB2F-C54D-FB5B-266ECC7B00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64" creationId="{61731940-6C57-34B0-A9F9-A3FCF26424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65" creationId="{7B82FFA7-BB69-AA23-AF35-0CD5EFE5B7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66" creationId="{9EC8C5D7-B701-C3F5-6428-75B264F8D7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67" creationId="{0CAFA4EE-2252-6A12-F40C-C477E43598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68" creationId="{19147B37-2200-8E6F-CEB4-909C3D20D4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69" creationId="{79860D0A-9A3B-A07E-B6DA-AB1DFB0028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70" creationId="{9E118719-6974-B92B-3C94-637928247D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71" creationId="{D2C50835-0DB6-A292-7586-5F4D88A324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72" creationId="{614267E3-204E-E42A-D912-58FA1B4628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73" creationId="{43CD6A8F-9226-4285-74F7-B11A73147C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74" creationId="{8F02DB1F-3555-616E-5621-372B414433F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75" creationId="{F89C4381-B939-C355-5DFC-26EF33A381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76" creationId="{307BCCDD-75F6-3653-132B-A404EF6149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77" creationId="{5011C1C8-DCA8-4436-A829-7C003C3350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78" creationId="{E281B9AF-0CDF-1163-B19F-83F111AD0B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79" creationId="{F0F7A892-69EE-E9CE-6CAD-B36DB736A4E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80" creationId="{DBFC4031-CAB2-721D-33B3-D52D543B98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81" creationId="{8BDC646E-05B5-02A5-B267-1A556A54CE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82" creationId="{E7C033EC-D8EA-6446-28E9-1AA247128B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83" creationId="{E43EDC19-CC5B-3C91-A774-3B814A94AC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84" creationId="{21BFD6F5-4D9F-34EB-2536-90A6C638A0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85" creationId="{7FBC9585-BEF1-19F8-516F-3F29D0B329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86" creationId="{7383D9A7-748C-9C7B-427C-C88D25C6DE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87" creationId="{7FE563A1-F114-4D85-C489-2B21706331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88" creationId="{5D47D063-0FB2-24B3-EE01-7FFC5AF54C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89" creationId="{17D7320E-3116-B9BF-3856-2901F2E53F5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90" creationId="{854ADE8C-E464-F4D6-DF3E-2E81C7EB54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91" creationId="{88F9E8E3-7A9A-BBE7-2CAD-AE4BB917B5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92" creationId="{FAE0C0E9-905C-A4BB-6051-AC5149BD39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93" creationId="{A3ADA8E2-6FFE-2A77-3479-9EB6D05CD7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94" creationId="{7AD0FC37-41C5-65AB-B8F7-55EFED4DAD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95" creationId="{4438BC99-BBB1-76BE-D573-225F05F52A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96" creationId="{E0EF0EDA-352F-B270-A4A0-05B92021F4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97" creationId="{87E2E97A-F760-C80E-D0D9-E2F745B3DB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98" creationId="{E8D0A5B2-69FA-A697-A3BD-62DC5BC878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299" creationId="{C6B8FEE6-3999-1014-5307-C0BE9F4060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00" creationId="{0A3CB64D-E697-EAE7-FBD6-C4E87A99E4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01" creationId="{F23BE477-3E54-CD1C-D401-136C215E7F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02" creationId="{FCA3904A-B7C7-E2CE-6F11-51CC43A7ED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03" creationId="{4E044757-7BCC-2967-C1E6-C32B80BDC5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04" creationId="{DE96545B-256B-A7AF-7E32-51B06704ED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05" creationId="{46F4DF9A-C235-57BE-1D77-0E552FF22F5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06" creationId="{44030C24-2D01-1B17-DE2F-B1B84D4D6C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07" creationId="{6EBA2D28-5F3E-260C-5004-70EA943673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08" creationId="{B62DF2A2-C34F-3E3A-92C6-162565B19F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09" creationId="{75BB38C2-504A-B3CD-7681-43B2226B1B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10" creationId="{99F8E287-224F-E154-8705-FB2E88105E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11" creationId="{6C6664B5-1715-143F-96FE-07AE33654C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12" creationId="{7DDE1AA5-3E97-5CA3-49E3-3CDE873A60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13" creationId="{BEF49C8E-D82A-C1EB-BDED-75711B5281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14" creationId="{138736D7-0BAD-9DD0-4E5A-07003EEA40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15" creationId="{4810D9B5-3F08-346C-79F6-F19447AD4C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16" creationId="{C1687B7B-0430-5BF5-6BD9-5C4F34B6C4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17" creationId="{B301665E-1C3C-38BD-CD91-98CA8372D1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18" creationId="{A9499261-ED88-A812-BB30-CB0F9BEFDB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19" creationId="{B108D8A1-2906-5646-B02D-467EEC54B7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20" creationId="{5042067A-C6AE-E36D-62E5-A5B5CC101A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21" creationId="{9FB28C1D-045E-9C32-AC02-54F7A44E47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22" creationId="{86A1EB20-78E0-2F21-7407-E9B6FB1FDC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23" creationId="{98FF82D6-0863-0510-C08F-C347170005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24" creationId="{3DC1BFF9-06A6-2C4E-3A5F-4B24298B48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25" creationId="{234FCC38-041A-61CC-1136-6BE73B5C08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26" creationId="{7F914A11-9465-39BE-354F-4BF704B5FE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27" creationId="{B9AE4CB1-1DBB-F2A8-B711-BE2C479B2C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28" creationId="{1FC31FFE-2532-2141-60C2-011DE7074C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29" creationId="{054AE878-53E8-610B-2F10-832896BC4A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30" creationId="{E0827557-4CBC-C58A-DE36-C134F2E360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31" creationId="{61E28C22-5B21-71A0-9F78-8DF91C74A70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32" creationId="{08F407CA-9537-700B-8716-DEA2FB088B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33" creationId="{E4222063-184B-B2BE-3548-2D5F25B99F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34" creationId="{0F21BD05-9FD1-2204-7E98-1B87810411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35" creationId="{9DCC11D4-3BB3-8628-7034-0F2472F51D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36" creationId="{65DCF8F1-F280-7B4D-4DF7-8F5DDE0E40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38" creationId="{49602C35-4AB2-D396-BC9F-5348912948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39" creationId="{1B645F5D-E301-EC40-16EB-EAA9218241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40" creationId="{D60B212B-CD2B-399C-8975-8631EE42FF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41" creationId="{1E99DA01-74DC-CD1C-1441-D77F26D77F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42" creationId="{6200C065-D802-6F84-4869-D77F5C8074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43" creationId="{F107C177-1A77-85C6-6EE7-3823D61E75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44" creationId="{098F68C3-8CC9-A7F6-E6A3-02D79AD32B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45" creationId="{0C4A9AF4-EA42-5F90-14AB-C37CFBF54B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46" creationId="{2848B08D-2BF9-5BBD-AC0D-8FE3A93B13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47" creationId="{4B2B4D60-2AF3-9958-716B-EC538BFA1E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48" creationId="{5774CEDC-2CE2-A997-DB92-7DB331D417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49" creationId="{5C70AFE2-7227-D462-24D2-4F91DC0FBC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50" creationId="{AF09077E-38CB-EC2C-BC16-5722B42E14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51" creationId="{47C08AC1-A0E2-EAC8-E65D-52F3DF799B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52" creationId="{095828F4-4760-1B92-3898-A5DBC8A202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53" creationId="{1A4C7A27-9F72-402B-5BD7-BF3548DCA5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54" creationId="{CF6C253F-0D93-93B0-6D7B-AE68062B10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55" creationId="{A0C5C872-FA79-8ABD-6A33-DE73C41E78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56" creationId="{3B6C55A7-114B-8C4B-3FE2-7EF781C080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57" creationId="{583A1E9D-25EA-4D98-88A2-E1A3250D49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58" creationId="{53E1D22E-5741-27CA-36FF-9A22B57CC0F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59" creationId="{94D6B78A-D237-3F07-F347-DFF20B5376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60" creationId="{22B0225E-5E70-D801-0A43-49C322A0A7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61" creationId="{4B9C8B9C-DFA5-0EDA-6FC4-E2E2B378B9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62" creationId="{1C90C449-9307-80D5-76E7-AB30583CB7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63" creationId="{061D13E4-DDCA-2171-0A89-453D6263E6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64" creationId="{6FD3C4E1-BA3C-6780-95CD-4DE127E765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65" creationId="{9B9D5C26-66B8-7C2F-D5D6-1991333844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66" creationId="{D21AF417-5371-AEE7-645D-ABC93C27E8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67" creationId="{95F69F20-4FB8-7E66-6572-135D561338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68" creationId="{A9C02333-A96E-05B2-6F30-3075A185EB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69" creationId="{EDAFCF75-0FA0-725D-D30D-0DA64D8C6C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70" creationId="{DAEF1925-0E93-14F7-131B-E4FD3A5317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71" creationId="{8271E66B-F02B-24A2-B26B-5380B18050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72" creationId="{068189B8-B5DC-F112-11D6-7CF36E4165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73" creationId="{E744C38F-140C-FE16-7415-921805D41E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74" creationId="{EFACB6DE-6553-1F52-624D-F844A8EBCC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75" creationId="{2E129FD6-4438-6AD7-F307-227188AEB3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76" creationId="{C0961E15-56C8-C9AD-BF54-2E5025D418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77" creationId="{3C56FE8E-802D-74F4-FBB6-D1D860E006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78" creationId="{FCF7EF3D-70D6-6E4D-0664-28A9CD5DF3E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79" creationId="{9A3EC4BC-AA75-898C-194B-98EC1A437F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80" creationId="{10B8FFB4-73A5-71FD-E90A-F996981C9D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81" creationId="{8B749C4C-671A-B134-BD18-5B800E31CD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82" creationId="{A67B713F-C3D9-8C36-5BC9-9075CAE59D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83" creationId="{C75159D5-8606-2148-6571-32B2872747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84" creationId="{240BA283-1A72-B3A0-B56E-F63AD1DF28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85" creationId="{C2DA2C55-0D00-E332-8C7D-EFC633222C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86" creationId="{FE8FBD21-0940-DD8B-7755-9EE8F1626B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87" creationId="{B0E2870C-530B-30B4-77B5-653B537480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88" creationId="{BB289042-2F68-F25B-D31C-61AB051D3A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89" creationId="{E0A4478C-E445-3E73-6399-2BC8646A55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90" creationId="{B0429123-C374-B728-4A07-D8EBE86248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91" creationId="{AF3E7B2B-9625-3200-0B57-1231BCDEF0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92" creationId="{EA2184A0-2F5D-74B5-28CF-A79DED1266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93" creationId="{8FF85739-5C40-D90E-DA27-4EA4A1FBED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94" creationId="{E55EB410-2A3A-6C50-2B24-00891016DA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95" creationId="{9CAAD1F2-6782-59E4-7FC6-780916232C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96" creationId="{275CDA87-3934-7D16-EDE3-ABE8CEB59E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97" creationId="{285DA256-4D86-C5CD-5B49-A5E8256050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98" creationId="{9446239A-B5F3-02A9-A209-C047E5E2D0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399" creationId="{B2855625-36D3-BA87-6CB1-C5E277E508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00" creationId="{201184AA-0F4A-944D-A53E-279230DFF9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01" creationId="{D7F5729D-13F7-7FBB-42F7-0D7E9FE505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02" creationId="{A4AB433D-F381-0369-C219-4BC6213E89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03" creationId="{B74311C3-5A2D-5459-238B-56BB021D98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04" creationId="{1FD34220-7BD3-6470-1E4F-657495A95A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05" creationId="{5DD66FE7-E389-11C2-355F-DA956E06CF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06" creationId="{BCD68EBC-F4F1-6028-F3E3-B0E5000480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07" creationId="{24ABD94E-04EC-C7D1-C778-E2F5E30449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08" creationId="{A372819B-5A3B-DCFE-B9EF-8BE8B4CF40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09" creationId="{A5CAAFE0-F829-7FC4-F6FE-4CA33ECE08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10" creationId="{23B3D69C-A64B-1492-03E0-489B587E1E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11" creationId="{1B77E256-6C83-EA3B-5A47-8C1DBC3307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12" creationId="{B722EF1D-48FC-9EEB-C8B9-3410D2C310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13" creationId="{AE2A93D6-5DD5-D3BC-A722-AA7C771FBE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14" creationId="{034E297D-BBD4-2840-E034-DFDBFE38D6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15" creationId="{C35B0A9C-FBC5-1982-708F-C801DD0FDF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16" creationId="{F17B943F-B2F8-51DF-B1CB-CC13150EC9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17" creationId="{606988AB-935A-55C0-3112-83D91BB6C4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18" creationId="{B4FB6011-08FB-0E18-1AF3-626869C0DC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19" creationId="{FD44673D-B523-7B92-DB3A-2D98563F61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20" creationId="{2D08F42D-8639-E137-35BE-9A2823DA54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21" creationId="{751EEFA0-64BF-6409-C2FB-5F37BC318A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22" creationId="{E762EB9E-EDFD-D3C1-670D-1AD1C9FBFD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23" creationId="{4960B3F2-9A94-D5A5-A47C-A9B8F46B77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24" creationId="{5808DB90-B8D7-BBE9-DBD1-FDFE74640C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25" creationId="{E5EE4C4F-C555-FFEF-F869-3BBC523F11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26" creationId="{3B791B25-AFA5-C193-137C-4D264ACBFE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27" creationId="{769C4E19-BBB4-503E-F352-4156EEEBC7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28" creationId="{8F72197E-3BC6-227A-8043-A6E64208AA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29" creationId="{AD86BAF8-5C36-B753-D936-8211959326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30" creationId="{FF535CAA-A770-AAA5-E85F-DB353C26C2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31" creationId="{984124F5-5E5C-E502-D039-8252B4FAB4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32" creationId="{4F0DD422-0412-6FE3-79EB-B35FECFF27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33" creationId="{37DC220C-C10E-1702-6CEE-DFC3806F92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34" creationId="{BB3FAFC0-D885-2FA2-F3AD-CC8D37DDA4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35" creationId="{8C692678-6C34-B67D-CCAA-706246B7A3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36" creationId="{D9479A91-22AF-B2F9-2EA7-F21C48E02D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37" creationId="{A5AACDD4-D41F-D175-B888-A05A37C13F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38" creationId="{9AF0BE97-402D-97D3-8428-1526C376DF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39" creationId="{13476424-0B71-B30A-5F5F-6A7582DC4B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40" creationId="{4EB4E964-32D1-A578-0BFB-373423421D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41" creationId="{C25258A6-9A22-4B99-BAE4-52ACB2DC60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42" creationId="{A0898798-A133-0C6A-EB02-CE033F1449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43" creationId="{B22260C7-2F5D-7C4A-6596-AD8EC62990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44" creationId="{7F1120EE-451F-F02E-4201-8146E81D4B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45" creationId="{E0B94DC0-6FFF-EB86-0D6F-5C76D48309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46" creationId="{F93FF08C-E5FC-BE3E-CB7E-57DD1D2B32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47" creationId="{B9FBB84C-BA82-FC55-330E-A43291CD20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48" creationId="{9F3BBF59-0EFA-BD6E-FFA0-99CC51A2B6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49" creationId="{E0F339FF-AD88-71FB-AF57-CF774D2569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50" creationId="{EC0E2BB9-F859-E2BD-89C7-84C3314091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51" creationId="{FB70665A-56D9-3F03-6187-EC7A3CF3A7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52" creationId="{D83EE93A-E62A-8324-AFBA-F9B1B57BF5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53" creationId="{65A6B530-B855-399B-47A2-C1D3CDCAF7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54" creationId="{E7F34374-A0BF-0B0B-E5BA-F506E00B74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55" creationId="{E56694BD-EE8B-502A-83D6-7B4628D47A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56" creationId="{0B744D10-A147-7B34-00C7-2788F0FC5E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57" creationId="{B5F26860-4D86-0091-A449-A766644AA7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58" creationId="{2CFB4877-42AB-5E7A-0C2B-8934E04693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59" creationId="{5D76A5B2-EFC0-8F34-FDC8-A61C7A8010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60" creationId="{A68F0784-7351-6CA2-1432-A1BDB8AB7D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62" creationId="{7540ABA6-80B0-BA1D-D4CE-5AAC032E49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64" creationId="{70792BE5-AC5B-55D2-2961-B4299768E4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65" creationId="{BA1F87EA-662A-13A7-F4EE-6778929782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66" creationId="{4188ACA2-866B-32F6-AC2A-BD65A26FEC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67" creationId="{546392D7-B6D7-F0BF-8711-E7CC428354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68" creationId="{10F829C2-CB90-8F8A-F470-74096F59B1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69" creationId="{ABB69110-BB23-E9FE-8619-6FB08374E1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70" creationId="{641E4337-2B93-C30E-2ABB-8A33A48447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71" creationId="{FCBA561B-5169-BD9D-31E0-83E9B3EE24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72" creationId="{37E38F18-A60A-121C-44B7-24BFBFCDB1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73" creationId="{83B8C4B4-F9D9-E195-645A-F46FC29246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74" creationId="{08D3E97D-418D-D055-798F-D773D2B7B4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75" creationId="{FDA550E6-DBA1-0E8B-9C1C-260E545CA9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76" creationId="{FFBE78C3-634D-6BE7-2D5B-E616AABCF0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77" creationId="{EE932EE1-F28D-6086-7D75-5077710160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78" creationId="{127F6776-682E-70DB-155C-87ACB26262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79" creationId="{E8E1B48D-C00D-7858-52E9-B98B58AC65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80" creationId="{305AC99B-C596-227B-1CAF-CA69640ABE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81" creationId="{FF903E7D-925E-2D59-694A-27F3EC9F9F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82" creationId="{7493A4E8-332D-421A-B2F6-60DA35FB4E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83" creationId="{96DDB6A9-B665-5779-800A-4E52CC6D98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84" creationId="{8FF3710A-F4B0-8C09-B6B1-DF0DE59E07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85" creationId="{A8555657-99C6-8BA3-6F64-49FF20E679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86" creationId="{AC18E9EE-9A9C-CDB1-5ADC-9FE49F90DA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87" creationId="{3D3F8D3D-2A32-BF46-A0A4-195CC32DE7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88" creationId="{96504B84-6297-674A-3C20-6D883A5CB7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89" creationId="{147A2C5B-2930-4884-549B-F3DCE633F7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90" creationId="{96D7FDBF-F7B8-63E8-3D91-0970F64539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91" creationId="{75A6FC63-690A-DA95-E498-AA39AE2E42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92" creationId="{43553F36-4B82-C59F-925E-CC66A76A33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93" creationId="{ED3AB371-2A8D-1692-0761-B93947C3C4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94" creationId="{34BAC9DC-AE94-6E0A-0211-1C0B3D1FF5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95" creationId="{5B689270-E6A4-8EE5-5D0E-FDAEEA02CE5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96" creationId="{058E4838-B35A-0DDB-761E-B381EBE681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97" creationId="{E516F964-54FB-2FAF-A35F-3F27A2BC77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98" creationId="{EC8C8BCF-A8E9-02FC-9109-D7A89F39CB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499" creationId="{1478A4DE-3E0D-3B26-827A-3F49C258F9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00" creationId="{5FCBCE00-5EE0-956F-CD74-57F3FC1057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01" creationId="{22C55260-787D-7D90-522B-0FE051F3CF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02" creationId="{903AD598-87E9-EFA6-7FBC-12D016ABD3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03" creationId="{241D643B-15C4-5747-A1EC-38D67CD0E0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04" creationId="{DEF0FF11-D205-EE58-79B6-189B5A3313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05" creationId="{EB53892E-8250-7272-90CF-966944141B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06" creationId="{FD709E53-C220-7DEC-15E3-D63C764E47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07" creationId="{3F795A2B-3FB3-183A-8155-9BB38BA91B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08" creationId="{4FD22F9F-9FD9-7A84-2695-FE88DF168E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09" creationId="{3197BFE5-5C23-CE1F-5404-BB7D197047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10" creationId="{D29A6B4F-FA1E-11E6-8ADA-960EAF7BE1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11" creationId="{2B89194B-41FC-D852-82A1-6EEA18AD71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12" creationId="{A27EA2FA-F397-C1F1-3593-2BF73EE447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13" creationId="{258B324D-7AEC-73AA-33C9-4230AD593C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14" creationId="{1CDEAD4A-B9B0-DE2F-6E9C-D55E69F3AF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15" creationId="{FE792067-FFD5-3751-851A-18984B8FB8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16" creationId="{6AF27071-E781-3B77-3BC6-BED7574001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17" creationId="{7408E7E8-EF3B-76C2-43E8-AAA920F069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18" creationId="{39777A72-429A-3537-DEEF-2B49134878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19" creationId="{290C7D78-9D36-39E1-9276-C04439AA8B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20" creationId="{41A79056-DACD-9046-B873-0E977CDC26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21" creationId="{07CD328E-9EA5-17BD-A2C0-215311E505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22" creationId="{04BE95F9-3847-A502-887A-77DC36980EA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23" creationId="{CE52117A-7675-18B8-362C-F60EF6BFB5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24" creationId="{8D1F26BB-6623-A68B-FD11-F7D5832EB6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25" creationId="{9020215E-29F5-65F4-DE49-A4172BDF25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26" creationId="{581D8781-C99C-A617-1840-6977763AB9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27" creationId="{AD73FD4F-786B-3192-38D4-73FBE7315E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28" creationId="{01FBC26A-9A3F-DFC5-1A73-1BEE8B3342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29" creationId="{CA906089-F02B-212F-A95E-1A1CF8E536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30" creationId="{3C1EB90F-D216-8AFE-66CD-266474748E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31" creationId="{11CE0F68-5D0E-1382-AB49-D85B66C9D2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32" creationId="{7F0BEFEC-4B83-93A2-EAC6-8FD0492E1E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33" creationId="{4B2DEE19-8C78-4223-DC53-1A0C6D25FA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34" creationId="{56397F66-8611-4B47-C97C-C259351478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35" creationId="{61846E25-8961-EC97-45A4-9A196D6E96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36" creationId="{300544F6-C952-100A-B126-048C0FF470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37" creationId="{AAF72B41-C66C-6890-CBFD-E29C2ECE64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38" creationId="{30A9D83B-8246-CB5A-7C4C-DE52AB404F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39" creationId="{E19642EC-9353-B4DF-4878-2EBB45B416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40" creationId="{F758DD17-9AEF-9534-2ED0-65A6C65860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41" creationId="{8F42FF0B-388B-8EFA-E464-63FD22A7BF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42" creationId="{50BE7CE2-E17F-B1C3-B7BA-DE1774F274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43" creationId="{D72A2ECC-CEFA-6316-1BCA-C727262DF5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44" creationId="{645B4F83-D9F4-7485-E154-AAA40F5285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45" creationId="{12C27570-1B96-6426-9B2E-7D4D190DC6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46" creationId="{34497268-AEFB-C2D6-3103-F8A573A021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47" creationId="{23F045F7-46BE-FA71-6D2A-5F681A8302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48" creationId="{B5A6F0CF-E657-7A5D-6825-7289776570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49" creationId="{765A9E66-E7DD-2053-2931-7CB6B1C99B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50" creationId="{5F352AA2-AD09-71AA-4E03-8FF5D37D2F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51" creationId="{31BE2664-3DB4-8D5E-C9B4-14B8083D39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52" creationId="{A14287D6-21A2-DC93-92C9-A867C2D640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53" creationId="{CCA3E4E3-218E-E61E-8661-B74CCB3E4B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54" creationId="{E1848EC5-C5FC-2429-52AB-131404F3D2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55" creationId="{AC018598-6D74-66E7-3C4C-8CEFE401E1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56" creationId="{D70FD2CF-59DC-B311-1622-833DB7DACF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57" creationId="{D9E9ACC6-3693-242D-6A4E-01698B915C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58" creationId="{536D8D50-67E4-3ABC-E6B7-9C144C50A7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59" creationId="{698C0F32-F1CF-489C-6202-E08E2FC410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60" creationId="{C39D32B1-83E5-20B4-6D83-9B118EBD97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61" creationId="{6B6B5147-8F63-5214-1120-22032D9387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62" creationId="{0FF54A4B-8424-E209-6A9B-FF3636FBE6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63" creationId="{290C255D-597E-9BF7-D6D8-82BB0C6348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64" creationId="{BBC61BAD-40B1-378C-70AD-2AE76B434F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65" creationId="{938E32BE-33A5-5A50-6BA6-666E5AE3A9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66" creationId="{C1C05CB8-7820-302E-2588-75E38906C6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67" creationId="{706005F2-197C-DFE6-D8D4-EE0B5944F3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68" creationId="{4620550D-F1AB-7FE6-F2FB-108C1AE511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69" creationId="{D9D58973-1C62-E56D-66BB-4DDA5468CE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70" creationId="{A2E4D7F2-9FE8-92EF-B26B-2DC0258965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71" creationId="{EE3DAA1C-38BE-6DB7-234F-2D219A54B3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72" creationId="{E027B3F5-D0E9-9E5A-BE8B-3A8BE9297A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73" creationId="{441EC7FE-AF0F-8D66-2A11-B526B25F7A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74" creationId="{E097D73F-F46E-1138-BAAE-1C5E1C4DCA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75" creationId="{15614F47-6D1C-6F17-7265-CEDE6567A4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76" creationId="{8FF243FC-3C39-84BB-A874-BF935F0645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77" creationId="{9A806A3E-75D5-44FD-A071-E8F5665189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78" creationId="{CFA4D40D-A7E7-3F4F-122D-C3C10A51B5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79" creationId="{78F0CDF2-8E57-766D-60D4-0C27D678DF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80" creationId="{5889DC49-97A0-F912-9E40-AE2A788A13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81" creationId="{CE15F152-BF38-2B23-51A2-E2AC1A4879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82" creationId="{37158E22-1033-8006-4979-587567BEDF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83" creationId="{4C7057F2-66F2-CB5A-DE4D-B31352AFAD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84" creationId="{9CFF20FB-0F68-3A2B-F054-98C2DA16DA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85" creationId="{FFB9CB14-CB67-4A48-FB4F-87CD03178E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86" creationId="{35F890A5-24D5-FE55-DE1D-BCEAFFF57C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88" creationId="{EC44FBC3-5479-88B7-FA8D-52442C5AFE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89" creationId="{57BF21BB-15EE-6A9A-3C91-C4C5DCA914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90" creationId="{92EBE8EC-FA32-6782-AC6B-3E4F626CFC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91" creationId="{5FE55707-EE69-DDBC-D08F-666E6A2F28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92" creationId="{7CC45242-8324-5161-3E85-96D88BF517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93" creationId="{32BA3962-2CA8-E537-747A-76CBCEFF29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94" creationId="{AA6703CA-2B5B-7A98-13EE-1B8657BEC2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95" creationId="{3A5B6DDE-77C9-8E90-DD63-0E7D700F60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96" creationId="{2AE0E854-2B58-768A-17B2-DA08047690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97" creationId="{57A26A06-C611-ABB1-3271-1ADCA04D7C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98" creationId="{76A8095F-4C37-B77F-E120-76D182051C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599" creationId="{12F24E28-AC49-6BA9-89E2-03F9A69DA6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00" creationId="{913EEF3D-4BA8-9C59-16DD-9300002F73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01" creationId="{873CD4C6-81F5-299E-8781-82CC15A113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02" creationId="{86AD51F7-EFC1-73C7-6D99-DFBE4AD87B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03" creationId="{B02E3997-6DB7-D689-BD92-8DF26E2248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04" creationId="{8B55C1DF-14E1-4868-F272-31B04AF6C4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05" creationId="{46D0B496-3847-F1D9-9648-9C4360990B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06" creationId="{E5F3A6A1-3465-66F4-B2C7-DF72B846F8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07" creationId="{0E3F6BFD-DB08-0DB7-BA31-E31C784EB2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08" creationId="{4995562F-0AE8-AA2B-65D8-959DC042EE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09" creationId="{34E938DD-99C0-22AC-3794-58BF9B0DC7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10" creationId="{08CAA47A-5E65-C47F-7CD9-BE4CA8E4DC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11" creationId="{57C30399-D82C-3475-7207-589B0F4564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12" creationId="{6C515A59-91D4-FADF-1913-9BAD2B604F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13" creationId="{8E1D0E10-F9C9-0908-395C-EFAF8B0EBB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14" creationId="{8F4F9646-1FDB-DC55-CFA4-1A2F7A6A6A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15" creationId="{0EF325E5-03B1-3897-CC5F-732F924C85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16" creationId="{79FE0F13-1C1D-9B95-7F57-0C7622CBCA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17" creationId="{AE24FA83-FC34-C37B-D766-ACF09E6978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18" creationId="{AB8A5F44-8C9C-D866-65BF-5720E04A5F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19" creationId="{86DC4E9C-7979-A1DA-A312-55AAA64AA3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20" creationId="{188C8692-53F7-5BB3-9299-F80AE29A2F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21" creationId="{12E296A4-ADEF-F641-D641-0173F27FBE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22" creationId="{3FEC9215-0AC1-0EF2-B622-54245BE388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23" creationId="{18148169-0984-7BAA-E417-759E68B1EE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24" creationId="{71C0A0AF-91D7-4596-3A27-9F633452A7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25" creationId="{A7DA2FB7-F3A2-0A98-A031-944E023026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26" creationId="{8184FF99-2CE5-1090-02F4-9ECC9F484E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27" creationId="{A2C8239B-514C-3467-D642-2DE79B46B2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28" creationId="{8000C534-D546-D85E-6E60-60CE79500D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29" creationId="{46893BDE-62A5-C4BD-F557-8D69DBFBE4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30" creationId="{5DC09657-BFDD-0F36-5D3C-56885C37AD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31" creationId="{06C52C6E-9C5F-D251-4D6E-7A26A8C405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32" creationId="{0E2CA7D0-7A9D-CB64-E34A-62FBA41295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33" creationId="{ECCEA297-F642-A050-C396-0B24AED0DA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34" creationId="{C4C69316-CF30-4E88-365E-6A2ADA4B3B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35" creationId="{0807ED14-EBEC-DBF4-37E2-507EA1CCFE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36" creationId="{555DD869-F91B-0B93-64B5-DD9938BD5F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37" creationId="{4091FF1A-919A-D75B-40DA-333D953675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38" creationId="{166346A5-2043-DEAB-D7C0-205D2B86B7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39" creationId="{42E9B184-E2B2-B47B-D314-6219418FDE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40" creationId="{5D9D5F5F-0B4F-7A72-4792-BAED8A758D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41" creationId="{90F9550B-13C3-02B4-025B-9031F04F93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42" creationId="{3DBCB24F-D642-6409-92F5-6002F1691F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43" creationId="{B6420E66-F350-812F-1F33-FF8B3DC920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44" creationId="{ABCF2381-DE06-0476-2B55-A9BBEAD375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45" creationId="{EDFB069D-88BD-3AF8-DC06-2D66718D2C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46" creationId="{9B1BA607-F6A8-5278-4C65-212E18CFB6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47" creationId="{7A56737B-736C-48B2-43DE-18946E7674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48" creationId="{CB6794ED-93D3-95F9-B8AD-E380096440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49" creationId="{47845593-4CB0-D305-F7AF-E711E4D7BA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50" creationId="{97BE747A-DDBB-B16A-1A35-CB783ED1C6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51" creationId="{8D2DC758-9804-9558-C4A5-6C829738FC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52" creationId="{82DD5245-A896-CFEE-ED02-2062710684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53" creationId="{F96CB8C2-B712-DFFB-8F72-E1C0FF69D3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54" creationId="{EB0FE2BC-5077-3435-1DD9-8ABC6CE376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55" creationId="{16253269-4CA8-AD72-009E-790BEB214E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56" creationId="{3C592E74-0046-DDB6-FB66-504C23F07E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57" creationId="{F13951BB-CAA5-16C3-9DCC-9649282D4E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58" creationId="{B7C9F4DE-A43E-BEE2-1364-9F02D029DF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59" creationId="{8F76625F-4033-0A18-B575-13CEE50F6C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60" creationId="{A05A0B52-6B58-E23B-1F4C-E4CA3AD1AE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61" creationId="{9E76F041-F23E-91D0-9513-F1EC58566A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62" creationId="{847AC51C-C3CA-5148-391F-83B80E390F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63" creationId="{D2D06125-DA61-C121-E85A-7353C75203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64" creationId="{9576A291-925A-597E-A059-16AF54EAD7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65" creationId="{6CFAD209-D0E8-AFDB-DB45-EC008AABB1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66" creationId="{9F5CB053-8B61-373F-7647-1ADAD13005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67" creationId="{C7DA25CE-49C3-E8E8-A902-5F72864439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68" creationId="{D2EA720A-AB54-2765-9B9C-289A5AA0CA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69" creationId="{E09BEFC3-664A-859F-672B-5B244392B7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70" creationId="{F21F7AF8-1BF8-C3FC-D3B5-AB328DE33E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71" creationId="{02CF79DB-25D6-487A-57D8-C391EE565A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72" creationId="{3CB3C3C3-5BA8-3193-5C03-5A37A51A1A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73" creationId="{6165EB5E-3E4B-161D-5859-86010DA8D4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74" creationId="{A8D98A1E-7B46-47E2-A718-1B3E6F8C7A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75" creationId="{13B7FEAB-5843-EB0A-91C8-95B3A9D78F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76" creationId="{EC74239F-E278-3241-6AD1-038693BD1F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77" creationId="{D751A33B-AAD0-0FF3-149A-0B90C70F87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78" creationId="{C04FA53D-9A3F-38E8-D5EF-8990195505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79" creationId="{AD08D9B2-A72C-AB0D-5461-C1DAAE6FDA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80" creationId="{C81AA72F-92CA-DF83-FE5F-96079C787D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81" creationId="{01A26792-7DE1-42FF-F827-46CFD3ECF0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82" creationId="{ABEDF8F4-BC9D-3CE3-2357-C6D8B1B200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83" creationId="{8A8EB349-7061-AD7F-D7A5-FF2FA70458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84" creationId="{EA063C87-93CF-A7B8-00ED-2DAE72ED0D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85" creationId="{9F643338-1973-BA9D-E8A9-5A5B3CD921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86" creationId="{1FAFE03F-77B6-207B-E889-3BE8F5BD65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87" creationId="{D27F1C8E-B1B5-0ADE-1792-AEBD74A4D0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88" creationId="{19BD1FC3-EC74-C137-C76F-C22B5D3FBA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89" creationId="{0274285F-9951-94FB-9861-75C01F3C2A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90" creationId="{1459F703-F36F-4DD8-0354-C959718850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91" creationId="{9AA04979-C1E0-608F-CD3C-9CD40D26D5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92" creationId="{87CECFFE-300D-140E-A359-0515FEA053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93" creationId="{4C881F8E-1A8C-823B-F984-4EA5A8A748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94" creationId="{BCAE170A-257D-C682-6C3D-A5BC3535FB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95" creationId="{03CCD4DB-38ED-047A-FC19-5EDE1DB725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96" creationId="{1F7F6394-499B-3D2E-0E09-1EFC2A9470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97" creationId="{C2A4FC2B-1B5C-A183-4283-9609A45683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98" creationId="{62BF5D23-3D10-21D1-9964-32944BCE6E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699" creationId="{3C0C30BE-A318-01D9-6E93-77D7718526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00" creationId="{EAE8CCD5-C67E-AC3A-1E7D-D7C9ED2EDE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01" creationId="{0CB98975-F6AB-0813-83FC-8EDFED1E33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02" creationId="{0AA68E93-4DE8-BD9C-47A1-A461F6EEE6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03" creationId="{4103AF31-3C08-6372-7ADB-801952B676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04" creationId="{670B2870-68F5-5E4D-7061-EFFAF35A31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05" creationId="{0017DE7B-9FE5-34B3-6BBE-6977CBC1E8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06" creationId="{B5362B77-A606-0A31-E283-668DDB9FFB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07" creationId="{EC710A9A-ABFA-B1A5-D214-D644081D7E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08" creationId="{97B62E82-F521-75A1-FAF8-E5A07910D1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09" creationId="{D178F585-B1DD-9122-8820-68A557A130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10" creationId="{87B73F13-AF4C-E64A-CC97-DBE28BC6E9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12" creationId="{5F7300F1-F3C5-3CE3-6A68-90D9A05E10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14" creationId="{676F1C6A-5CC9-B62B-DACA-78EAEE66C1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15" creationId="{2499E813-D8B7-8607-B7FA-BAB3B8DE61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16" creationId="{EABF56F5-4CB9-3CF6-F399-3B5CDCBBE3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17" creationId="{791E6E32-4DE7-8B9B-AAF2-F31BFFEB8C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18" creationId="{CE15F5F5-7D44-DEA4-E7D4-AA4ACF5F46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19" creationId="{D5D675F6-8F5B-3813-46E3-C7B0CDF0A6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20" creationId="{651ECF0F-9F47-CC8B-4EE2-12DF8C62F4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21" creationId="{21BBE0E1-AB45-9C06-D879-94CE4FC1B1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22" creationId="{9A178F43-54A7-3ABE-C78C-46A789D45F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23" creationId="{0C25584E-ADC6-A996-67D7-000369E46E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24" creationId="{238A1DAF-15AA-CCCB-D529-A530831CD3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25" creationId="{848921F8-D3D6-A941-202E-EC35FFE971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26" creationId="{890D2C76-541E-82EF-C89E-EAB94195D1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27" creationId="{86898611-2BB3-BB20-4A7F-D702BFDD60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28" creationId="{05C041A6-645B-F1D2-904E-F1C6BF80A9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29" creationId="{B492EE9D-FACA-D7DD-CC62-2AF912C58F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30" creationId="{49A8F8EF-58AE-19FC-4816-680984F160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31" creationId="{6D03CBFF-4D80-8F88-EFAC-253DF67406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32" creationId="{61DD267F-6758-12E9-D1D5-8869FF6BD4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33" creationId="{C3E7556E-03F1-D17A-F12A-0F66DABCFC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34" creationId="{9C160C57-60F7-4983-3240-044C809A31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35" creationId="{911E1864-9A15-24AD-01FB-6F87AF8470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36" creationId="{9725D89E-DC93-7683-D691-47AF6221D4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37" creationId="{2B284C92-3213-BFA1-9D4E-C4032FBCFB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38" creationId="{407B6704-24AF-0CB1-5F90-D113C316BF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39" creationId="{B57B5B22-176A-F5F1-5587-D263A4F599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40" creationId="{B69D701D-25D6-1AA0-F3B9-23DCA735C3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41" creationId="{293E5214-C663-6085-B2E6-CC3DE8C805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42" creationId="{5C746BDB-114A-08D3-B39D-62FC1BE185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43" creationId="{96CF5A12-FC35-374E-9B08-09083ECF18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44" creationId="{7FAA05F4-7C5F-589E-A5AB-6539B90556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45" creationId="{EDE81273-10E0-A2AC-712C-CB003586F6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46" creationId="{6FA082A9-CAB3-6879-1C95-F2CEC0CC30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47" creationId="{059DA014-FE63-4F84-CD4D-F6A0A24C28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48" creationId="{3A841CE4-B93F-059B-97C6-2077DA51E3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49" creationId="{22DC1659-4183-C348-F779-060B0A66C0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50" creationId="{EA0A49AD-2994-C0D3-9D43-844E5E450E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51" creationId="{CD08907E-A012-1DA2-4C49-F6E6A651B8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52" creationId="{216E0D66-AB05-729C-DD83-778F5871C0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53" creationId="{6F9DC39D-A21B-D7A8-1B1C-ACD27BF219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54" creationId="{CD05FDCC-7B3C-8BD2-668C-111796C93B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55" creationId="{DB25C2F8-C802-1789-4E2F-A76E4FF5FD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56" creationId="{E3E0B3C3-0AA1-E0D2-DF00-39534D81C22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57" creationId="{D09B4A50-9692-FF11-1B49-5D87A4C188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58" creationId="{F55021CA-B09B-D528-0F09-47D917146F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59" creationId="{90D658F0-4F9E-AD25-9B13-BC79356A535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60" creationId="{50F7A5B2-3AC2-7BEE-A056-F705C10EFA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61" creationId="{AAE13184-B562-3E02-F6C8-AE96AC3B3B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62" creationId="{BD720DE4-795D-6044-445C-3B2850694E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63" creationId="{57783DBD-2BA1-386E-A3BD-CE8C51C248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64" creationId="{92B67EB8-6DD2-EF5A-DBAC-B8A546AC5E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65" creationId="{219488B3-27EE-3F0E-6C90-16EFCD85D9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66" creationId="{E56E8808-A0E6-7399-CC38-7C9E633AE3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67" creationId="{71250B3A-145F-DDD3-823A-50F7FDFFC9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68" creationId="{B0AD0C1C-1012-622F-00D7-90A8D5E68C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69" creationId="{77A4C712-47FD-420A-0725-EC247E4024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70" creationId="{D3F5CF46-26BA-9FC7-042B-1B510BD05A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71" creationId="{B89C7C09-5A06-4DDF-15DC-48D7DC5711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72" creationId="{04B1398A-7E89-EF5C-5AD5-33200B2B91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73" creationId="{C54DC2D0-7EE6-9198-379E-B5A11F3D3F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74" creationId="{2C59F5EB-7A62-CEDD-A3F6-61610D2727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75" creationId="{44466D1D-54C4-68AC-958B-5086EB5DF3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76" creationId="{E1BCA2AC-5F02-F85E-D16A-09A4A17A9A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77" creationId="{1AF30C44-43E6-0FB8-AE82-383E042C4E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78" creationId="{A20EEBFF-86CF-2EE4-6EAC-AD7458369A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79" creationId="{D45972C9-2099-7F65-1846-5D67A85C50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80" creationId="{2DDAC381-EED3-602A-9F6B-C9E1A6768C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81" creationId="{94DE1C2C-4ABB-EE9C-228F-BABD02192B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82" creationId="{7FADEBF0-2991-0523-8076-2C8A8966D0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83" creationId="{9A099144-C93B-4D94-C75F-D34029235A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84" creationId="{430AD782-B791-E973-798B-3086439253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85" creationId="{9B18542E-89D7-41E0-DBDB-F475E9D076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86" creationId="{CF1D7E9B-4784-3981-7CD9-CAC497B324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87" creationId="{3FA20D75-2A29-4D2F-39E8-797BF66B33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88" creationId="{5B1E9262-C6E4-811E-89D2-70A84BB76E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89" creationId="{847D5139-EE93-392D-318B-EDB7EBD12B9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90" creationId="{F6DC7D07-436C-E565-64DA-1F86202438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91" creationId="{51B502D5-A46B-BAF6-44C1-1ED65B3613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92" creationId="{00CE4787-B854-2C53-1E83-5E97080DD9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93" creationId="{87869BAA-AF5D-7F1C-D140-451733F4EB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94" creationId="{43179FCE-6A8B-B2BD-95FB-FBAE781D15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95" creationId="{E6777A4C-F5E2-5123-5BEF-FF4E7C6B420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96" creationId="{0DD3967E-D5CC-6542-72FC-67D997364F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97" creationId="{EE7A40E0-67E2-34CC-7002-37CF9521FD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98" creationId="{7DB8B372-1236-C1DD-627D-1B7B2FE3AF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799" creationId="{42012DBE-D873-6DAA-BA74-DEA7DCFBA8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00" creationId="{35205871-8267-AB48-54AD-64BF2CD206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01" creationId="{94603DED-DB68-0D8B-2702-9C5CC0C891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02" creationId="{9599D55F-B795-8C5C-92C4-B0DF4F32D6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03" creationId="{9D98C4BC-EFD3-D0FD-C8C9-A352459433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04" creationId="{05642FC4-5836-2123-2D1E-166468CEA2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05" creationId="{797AC104-9AC5-0110-0B7C-984D0EBFE5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06" creationId="{B727878F-8CC1-EB88-3DB4-1623118E53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07" creationId="{B21C580E-435E-1BFE-40F7-5728470540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08" creationId="{0CE2A63C-A9F8-84DD-7B73-C0E9D91881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09" creationId="{9794349F-8DCB-4785-D8A8-37D1902BCF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10" creationId="{F01ADAA9-1420-04AD-7707-95274CCF44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11" creationId="{887B13FC-A642-4040-B464-D962DE3A74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12" creationId="{FBE11027-DA53-6579-B159-284290448F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13" creationId="{1895973B-7F5A-BF09-83BB-6D8EC9615C3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14" creationId="{2ABF173F-D72B-F98E-14AA-BD3A3B592A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15" creationId="{50E44A0D-BA09-16C8-AA30-819ED64537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16" creationId="{5F071490-0A99-068B-C2DB-E3F29725598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17" creationId="{C8716CA9-D8C8-4664-2F10-16C8277B37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18" creationId="{538DFE2B-F589-A60D-5898-55DFAFAB61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19" creationId="{19405F82-E2E2-5BE7-B7D5-7F15CE2109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20" creationId="{EED01451-D79D-5363-575B-10170A0B1B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21" creationId="{EEADEB52-8777-3567-1E6F-2603A3DD9E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22" creationId="{8B281644-F288-9535-58A6-496B6E47CD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23" creationId="{A81CE368-6AE5-2EFA-A5D7-0B033AA2AF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24" creationId="{B1E1A8AB-9807-F334-239C-1FC2A35D47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25" creationId="{D84C7DFC-C1E1-15A8-5B6B-9809AD372C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26" creationId="{58CBDA50-C33C-B82A-3F64-44EBEDB1A8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27" creationId="{BD85B2B8-4F69-F2E1-74D6-89DD0C9F97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28" creationId="{EFBB0FEC-B7C7-9A25-858C-D5B4929C9E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29" creationId="{22139CBE-0F2D-A7A3-0AF7-04881805C1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30" creationId="{DE538201-97F0-CC05-EE13-A689FE86B0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31" creationId="{CA3AF128-7588-088C-C9E0-0FB9115C66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32" creationId="{9FC2F051-27ED-F145-DE09-27225DC3FA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33" creationId="{071FF07F-165B-1086-3973-FE7510BBFA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34" creationId="{D3D43D5A-1F71-9561-0CF8-24C20949A5F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35" creationId="{FC6CAFE6-FEBA-F620-40F6-DB09060744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36" creationId="{38A4B901-C99F-2348-3893-950483ACE2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38" creationId="{8199814C-CC27-9F2B-4CEC-E5077FA3E6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39" creationId="{0EEE9BA6-36E4-504F-AB2B-00C13430E0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40" creationId="{2062DA0C-677C-CEC8-83A4-FF466C397C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41" creationId="{3C470478-2B38-A2D7-35C4-87891DCEC5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42" creationId="{F8282D33-F45F-B753-DD5D-A517C0498C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43" creationId="{652423B4-DCCF-B060-4B1C-025289FF71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44" creationId="{FA428F45-1F51-7AF8-C0B1-1EA98C4A5B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45" creationId="{93C17E2C-D985-3DCE-9B34-8F743395C5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46" creationId="{6D55B9D7-7766-E7A9-3344-86A02C19A2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47" creationId="{443BF63B-2BCF-2413-7EA8-A400B04EE1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48" creationId="{49B4202D-2EB4-489E-E7BA-0F30405BDF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49" creationId="{360CC452-91F1-ABBB-0D31-8194AFBF67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50" creationId="{AFBEE795-278C-7611-169F-0D7B33055E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51" creationId="{650C79C7-46B6-FA6B-4456-13A41B4D93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52" creationId="{9BE63C2D-6EA5-DD2A-3C31-CF054ED3FC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53" creationId="{6514068F-E4D7-5386-6567-D503F0AD30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54" creationId="{0DB5C82E-EE1E-E19B-BDC1-1115870161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55" creationId="{1EB9FFD5-A79B-AF5F-07AF-4A20A62DAF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56" creationId="{F87F81F1-AD68-794F-E55B-7EB429520A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57" creationId="{F8A9F542-0ADE-3686-7490-634F0E21ED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58" creationId="{D029EABF-B4FC-363F-5C11-751F0C0E85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59" creationId="{2886E5C1-5731-83B8-63B1-6FE75C758AD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60" creationId="{E6E0ACD5-DFBD-3AAD-BCC1-0D797227DE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61" creationId="{70D96AAE-3F99-EA8A-A8B5-330499DF1A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62" creationId="{805106DD-C0D7-6C5E-4CA0-8BFB057432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63" creationId="{A58BA885-746B-544D-EFCE-718BF57AED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64" creationId="{E1400984-1B68-B5F1-EE5A-BFA6289E53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65" creationId="{9502BDE9-5F1D-2FAF-9730-492FB58178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66" creationId="{8D4B3136-CA86-CF33-3E82-D1F2EB7F5D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67" creationId="{46F0F7D2-25DE-9B6C-6988-2EA49EB144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68" creationId="{70A54C4C-2F2C-DE9B-1FD5-6387B45B9A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69" creationId="{C9EC9F97-B40D-E162-26C8-A73685F9C5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70" creationId="{DE9B0454-1061-78CC-FDF1-1B3C22D7E00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71" creationId="{AB130AD6-AE68-C0BE-6897-207D03E0BB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72" creationId="{FDCEF721-833C-3938-6843-2F417B24B3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73" creationId="{6464F36C-BCCC-93E3-D250-F01A2FB63D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74" creationId="{2BB8A825-588C-F02D-9A17-A8283B1FB5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75" creationId="{EE8477BC-92AD-AC40-1FC8-612AE7AFA1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76" creationId="{5135F77B-5FCE-66CB-4B4E-09421E0F75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77" creationId="{1A3DFC65-7DD7-119B-3466-607305E151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78" creationId="{C74DF673-79CB-0A54-0747-92280AE56B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79" creationId="{771FDD78-14C4-F908-4B5B-F834B2E454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80" creationId="{1A1C9BCD-1292-6E48-E778-045A13874C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81" creationId="{6ED10BC3-0F64-C133-5E94-1DD6185501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82" creationId="{F927F873-F743-5F6F-F4C3-2B46DCD751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83" creationId="{8EE4C4C6-80B9-038D-25D4-C802FF2FC1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84" creationId="{A6681FA1-DBD7-D82F-30BB-7C83B724A7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85" creationId="{99354B74-18A5-B019-EC3F-A4642D26C0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86" creationId="{4CE79EAF-1664-A4B9-AE87-E6BD4EEBCB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87" creationId="{09B0A8B9-27CD-7B8D-7BDA-204B256BC8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88" creationId="{980B8723-84B2-32A3-4B6F-2BA2750B74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89" creationId="{90233F0A-33B3-53E5-21BC-540069BC2B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90" creationId="{DDD25AA5-BB60-3CB8-90C5-93D53A34BA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91" creationId="{AC9EFD77-7049-3773-620A-44FC121572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92" creationId="{6F7DE68F-1DC1-1276-E62B-07D94EA760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93" creationId="{23464685-66A9-126C-3CB5-453C33F437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94" creationId="{C00FB0C2-2255-6C64-525A-9E249101EA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95" creationId="{13E963FA-9662-6D62-5568-1698B38B767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96" creationId="{20BFE630-2310-445E-34C2-7EEF94A848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97" creationId="{5FE0E737-5D79-0C47-FE26-15B1EF750E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98" creationId="{33AAD14A-413B-51A0-7444-83CD11F735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899" creationId="{F8F83F62-815F-C170-2112-691F3FBD5D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00" creationId="{EE367091-6279-A78F-4E38-57CC8ED5EAB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01" creationId="{123E52DC-81CB-5E55-38FB-7286E97B17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02" creationId="{07B42291-C20A-4208-1CB4-047552D0DF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03" creationId="{35E6A3F0-3396-A8EE-7F50-DDDF851450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04" creationId="{7DA2AFB3-877C-0A2E-75C2-8F9BA99B6C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05" creationId="{4BDB65E5-A0B2-D230-8BC4-B643F506F4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06" creationId="{F2EA1255-C774-DF0A-4AA7-D305254E9D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07" creationId="{B86D3466-2824-010C-85CF-C465C15AFD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08" creationId="{B675C81E-2FB5-3093-3688-3021787151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09" creationId="{1EC42E80-B196-84B3-342F-30E0A5464B5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10" creationId="{B8811C18-0FB2-19E1-267E-4CFD587871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11" creationId="{A8566793-1F47-FFA9-4A9E-6E79318070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12" creationId="{805CC3AB-16D9-198F-A09F-1B95DBD9B7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13" creationId="{68A3E908-7F14-CCFF-1BAD-D0C71B8872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14" creationId="{F726B3B5-6857-9791-0317-8BD5FB1EF8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15" creationId="{77C38B66-FFC6-3A54-E874-FD8917C518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16" creationId="{482473BC-52DC-5244-BBF8-0465F363F5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17" creationId="{C0F0C6A4-140F-2C2D-B045-94567BCD1A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18" creationId="{1BE9CBB6-33D9-C15A-C312-C3C146DFB2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19" creationId="{6A159AAA-D50A-A82E-A0B1-C5B81493B1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20" creationId="{AB86AE9D-E233-4F68-3B8A-712FAE1E96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21" creationId="{0E65F561-1BCE-CDC9-8031-D398D64EAB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22" creationId="{DBC211ED-66DA-EBDE-EAF5-178144F4DC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23" creationId="{C185E6F4-8C08-D6D8-9914-1DAC281526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24" creationId="{1262FFCB-8397-18D8-BC03-2B290D5050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25" creationId="{51933F28-45C0-680B-00A6-FDE2186388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26" creationId="{D03ED97E-2A34-1634-5EBB-600F501E01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27" creationId="{2E4A82E4-495A-71A2-EE69-620A281B1A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28" creationId="{AFB8843B-EBB6-3274-E317-C1E7D999A6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29" creationId="{5C01FEC0-EE19-65F0-C50D-86F9569B9D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30" creationId="{135BBFBF-2C29-C6C1-7779-3305B46546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31" creationId="{750F63FC-4E48-27FF-20CB-1225C323AD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32" creationId="{ECF1F9D6-7C5E-84AE-DE83-5A8F5CFFFC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33" creationId="{81641DF3-156E-45B8-2DD4-8C541A1755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34" creationId="{C66066B8-CD1F-0D40-BC73-1B9BBFDF07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35" creationId="{9407042F-B80C-6EAB-EF1F-AD888D7126C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36" creationId="{978F587D-070C-5B0A-1CC5-5F57BB299F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37" creationId="{6A5A849D-2C59-1B1F-D02A-CB445C666B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38" creationId="{2C1A1D10-6B4D-411A-C7CD-43F1255496B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39" creationId="{57846528-C10D-962B-A301-DE0745A0C4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40" creationId="{DF2501BF-DCDA-4A23-0ED6-9F835148E2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41" creationId="{2A1AF3FA-43C5-71B0-78F0-FEFC625ABD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42" creationId="{64AD5833-3A88-43AA-D5B2-D50D786BB1F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43" creationId="{2425A987-BB42-AF37-C2B7-B5F25FFAFD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44" creationId="{654B45A5-91A3-87A5-5F76-17E3093CB71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45" creationId="{254F5639-23EF-DC07-0416-2D04E1D7E7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46" creationId="{EEFE4985-0C12-78C7-8E19-9D84560A56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47" creationId="{1CF525E4-3F64-8672-C074-B8066B07E3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48" creationId="{F5E30EFE-4F5E-F1BF-2890-0BFF418E12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49" creationId="{A0E57EF9-4E07-AB73-8C99-EF81E4BD75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50" creationId="{47C769EB-6EB7-CBD4-2856-4FA52615E5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51" creationId="{2DD4155B-7D72-E390-567F-7EF811E5E8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52" creationId="{9805E64D-D802-5FD1-4BC1-87B864F064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53" creationId="{51D401EB-5AA6-1362-0D02-E1116952BB2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54" creationId="{43E0BAE0-F34C-7923-F986-87A74C2BA9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55" creationId="{8F2CB496-6691-CE61-C83D-2E893EF9F0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56" creationId="{B4331CB1-3141-10AE-2151-9D78B27DB7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57" creationId="{23404206-0B15-80E9-6506-24007FCA1E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58" creationId="{2CA9BE14-226A-8B2E-FA0E-E834DF7946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59" creationId="{8C35CF85-CD94-4F81-B12D-430A9D55E1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60" creationId="{A93F5987-E7C1-D5C9-FE39-3534C60BC9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63" creationId="{3C4BE0BD-5995-5610-E893-479E590925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65" creationId="{CE221A7F-A665-9AEE-844A-9C425EE4A5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66" creationId="{8E66A7E8-724C-2645-8398-55B6ED3948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67" creationId="{FB0FA91B-B57F-4163-6657-FD635038BF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68" creationId="{042BE639-6422-D46D-6540-5CDA03E119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69" creationId="{40CD0188-9310-F03A-10CF-BF7BCE98DF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70" creationId="{6EDEFADA-663A-A26F-DB36-24A36F301E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71" creationId="{E3F70615-DD78-BA35-1603-52D70BDBCB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72" creationId="{ADD3245E-3F80-5E0E-3575-B65D2B37BF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73" creationId="{5250365A-DFD5-AE8B-EA87-77734B5100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74" creationId="{72972BFA-D2E6-E424-FF54-74FB9F8F63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75" creationId="{52276500-4334-F662-9C24-1E6BD879A3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76" creationId="{7631109B-448E-F230-6A4C-49BE6CD2C0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77" creationId="{AAFA0445-D33F-A947-7A35-D4D4D2AAC2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78" creationId="{C1FD228A-B709-CBC9-B1EF-5349FE4D39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79" creationId="{FC58AF29-A623-DCEC-09AD-B7626EBB67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80" creationId="{DF392BB3-6CBE-4C4C-46D2-2365DCA763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81" creationId="{FC73A279-3BBE-D9C9-20FA-6CE1C9EA28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82" creationId="{F5C645F0-F675-B3D2-ECE6-BCC69F38B8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83" creationId="{04D03F9E-8385-4196-4FA3-E451CA8363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84" creationId="{4CE2CB8C-716A-CDBC-1E8B-D666121611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85" creationId="{EAEA3330-5962-ACFD-54D4-FE9D9C8312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86" creationId="{32458269-EB52-D7EF-EDCB-03C85D1CD5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87" creationId="{4C39964E-88A5-288A-9F03-9DEED96813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88" creationId="{CF9F2D3D-91D1-E7A7-862E-878263CF66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89" creationId="{45CAEA5E-1E96-BF6F-7141-75E7926036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90" creationId="{5919A207-29ED-F15B-29FA-AB0356BCB9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91" creationId="{E0238637-5555-F507-8EA7-3BE50EEBEA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92" creationId="{95A4CD51-35BC-6275-FBA6-7A5FC490DF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93" creationId="{FB7BA86B-C27A-5F07-8F89-5E631229A8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94" creationId="{C9A8692A-A5DC-8547-465B-60C41676BA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95" creationId="{47E55779-FF43-3413-F50D-48B08E1DFE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96" creationId="{EAECFBB8-11DD-9945-1076-DFED1FB236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97" creationId="{D9D79F96-D3D5-CD8B-1095-1C1FD54680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98" creationId="{D1D609F3-4258-28C8-E540-BDBE0F4148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0999" creationId="{8B5308B6-8797-635E-02FE-1EB54AFFF4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00" creationId="{C65BBE7E-848D-C8C3-6913-E10B27C6E9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01" creationId="{D2E94A03-9B6E-79C2-0002-C916E6CBBA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02" creationId="{DC7B13F9-75A5-6A59-3F7F-9E6A534222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03" creationId="{56A344CF-56C6-F17A-449D-86D9AA8E82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04" creationId="{7D33EA14-254C-0774-C506-E346BC9199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05" creationId="{0583906C-5B96-3468-1D21-190486F881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06" creationId="{29ACBDA5-6E9E-5701-1FD6-B6F5FEDB5F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07" creationId="{4008BE09-526A-2525-501C-54540D2E50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08" creationId="{64FA5B64-1952-FFCA-9758-B8936000D1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09" creationId="{C39C9E8E-56FE-7C94-BC99-9BB254E647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10" creationId="{0751D925-45B4-C248-8F3C-A7D34EB31C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11" creationId="{BE6892EF-776F-3C4E-4C34-07917510F0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12" creationId="{631AC4D8-860E-47E4-54D1-FF94155F96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13" creationId="{BF8D4D4C-1EE2-D0C1-F46F-E114F35203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14" creationId="{FBC5E4E7-FEC5-AB48-7088-9E6C2B393D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15" creationId="{090A7B48-701C-B4A8-B8C7-474B0319B4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16" creationId="{F2C8B87D-A0A2-66C7-AECA-5FA8774295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17" creationId="{3337A03B-46C4-6287-08FA-DF29B532567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18" creationId="{2D8D0DBD-E259-73D9-63C4-1A22E9E2ED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19" creationId="{5D8D1E30-85D1-1713-7CB1-8A3D3C4C02C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20" creationId="{C625A6DD-51C6-09FF-1196-AB65783847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21" creationId="{519450FB-0183-7F64-B5A5-3DE116814C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22" creationId="{73431C84-AD62-8256-871C-06AD4387AA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23" creationId="{906DAB08-A02D-34DF-DBDB-53ACE3905B5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24" creationId="{D062209E-C79F-D1F5-E24D-4BD1CB8ACF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25" creationId="{476994EF-5573-50D4-8A29-857CD22BBE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26" creationId="{EF4ABACF-178A-97B7-659A-C4EC390D29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27" creationId="{B7BE4C74-DF5F-3E4B-930A-A566FC5D59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28" creationId="{30CAB5CF-D9CE-A421-B217-0A41825769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29" creationId="{28F2B9FB-DCCC-14C2-8293-8974B7CCC2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30" creationId="{A1FB0B28-DBC2-D727-FDE7-D41019B4A9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31" creationId="{15836F5E-679C-D915-CF58-CBACFF2830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32" creationId="{B4F781B4-64C2-A20A-8D6D-30A63F3B2D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33" creationId="{DCA26391-309E-A4CE-BBD1-2939E8205E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34" creationId="{A10BAD23-4E12-80AD-4744-4535AA6185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35" creationId="{A71E49C3-BA58-CD38-9E99-239041CC6F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36" creationId="{EC0C8F8D-2C40-71A6-0CE9-77CE8B3B5FA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37" creationId="{7E658694-D694-4051-074B-1EBDBAACA1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38" creationId="{3DEFC0C5-24AD-7638-B8EF-AAA962E149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39" creationId="{53D54F61-3E85-99DD-D597-FBE8E2C6D7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40" creationId="{EE404225-9CB3-5865-E294-D79423B06A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41" creationId="{F07F6BA8-8746-1056-F356-E5D408DF1E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42" creationId="{51E802F8-BF13-3990-8393-60F68BCF6A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43" creationId="{B7BEA500-8419-84E4-53A2-FD51CA17B3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44" creationId="{41821576-EC46-C5DC-CEB1-355B2C4EAC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45" creationId="{A88A9A65-A525-D8CE-9943-ECBFCA1E97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46" creationId="{FCAA1AB1-3634-95D4-1E77-A366C11045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47" creationId="{ED5901BA-EF02-7F62-347C-A063CB8BA3B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48" creationId="{0B84D286-BBF2-31B4-15D0-2537D10E4A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49" creationId="{54198C70-F045-EBE2-63ED-B3E2A28E949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50" creationId="{1F1B1836-7A44-0166-39E9-F0E118BDB9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51" creationId="{218B3D20-82C0-64AF-7781-FC7130A117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52" creationId="{F4B9507C-64B5-9038-040B-920B88C068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53" creationId="{3B9FDCDD-1689-44BD-EC84-F1755D6A77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54" creationId="{0F64BC0C-8F1C-861D-BC58-3953E7B5AA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55" creationId="{3C1D648D-B867-2351-5B90-86CDD2C45F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56" creationId="{FBD82274-D39E-E259-A614-F02B9A6539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57" creationId="{646B1E63-69F7-A2CD-A0A8-FB79D0D204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58" creationId="{13602BCD-D8B4-7C03-C888-4470C406D2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59" creationId="{32C3ED93-FBA5-54AD-AB8E-C774A75B0C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60" creationId="{6D6B949F-BF41-208F-81CA-CF31522FB2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61" creationId="{82EEA148-E68E-5A66-67E6-B7213C7CA0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62" creationId="{EECD025F-49F2-E13A-C06C-CB65247ADC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63" creationId="{D2B97EE6-020E-4077-1A16-902D5ECCFA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64" creationId="{6723E5D2-2695-8464-0685-D178CC85E9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65" creationId="{CF5D226B-BDD3-E08F-714A-119488AD7C6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66" creationId="{F3AEB114-4C3A-F10F-9452-8835CD930A6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67" creationId="{4E56BC39-0539-218D-E1D0-729C1736F7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68" creationId="{2BEE058F-CF85-3A1B-8AC2-43EA6BB2EC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69" creationId="{7DEDF107-7670-5F35-CB68-C5916D1B135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70" creationId="{F3000994-7C88-A808-74BD-AE05EEB2DE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71" creationId="{0F54EEE3-47D0-9985-D596-5988B19BAD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72" creationId="{F8B62E40-E537-5531-A6C2-55C535791F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73" creationId="{54231EC7-18E9-818B-E93A-EB0A81F423E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74" creationId="{2978740B-5BDF-D4CD-0160-585B46074F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75" creationId="{A8C7403E-A236-BB70-A30F-E39ACDDCFC5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76" creationId="{9F502D00-4A28-B191-4AED-1EE1FD9208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77" creationId="{F34E3E32-C100-CBCB-1EF6-9C89F7A6100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78" creationId="{3C0AA0BD-94B3-10C8-5B79-4C085E560C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79" creationId="{D49F8802-1B13-F7FC-D189-1CDD59590D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80" creationId="{A978D4E6-7171-6044-2AF7-BB5C311C12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81" creationId="{C061718A-5D67-D7E6-8B53-67A1FEB0F4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82" creationId="{849C43BF-68C3-D44A-A4CA-CEB3C71E2F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83" creationId="{C92CC556-2B97-F6B8-C95B-0272539F33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84" creationId="{F24BBA61-848A-A159-CE92-EAAA69E67B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85" creationId="{9A521630-40BF-E077-D4B2-A89056F8F2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86" creationId="{BAB89266-377E-5989-B280-44D8A20B65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87" creationId="{C7B3557B-CB6E-8D3D-2307-DCB09074C1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89" creationId="{0274EF1E-5D67-2D64-D4AC-40282DDC4E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90" creationId="{90D93A0D-2D28-1762-389E-C967026D79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91" creationId="{3223426B-BA72-4C0A-943B-FF6C534237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92" creationId="{5FA9057D-7B14-9E03-130D-D9B9FBD4F6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93" creationId="{A51DDDD2-8CE3-BE87-F9D0-039982E3B4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94" creationId="{096B3178-EA00-AA9E-B466-4A40006639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95" creationId="{8787452A-11DE-7EF4-9BA4-EE21D8090F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96" creationId="{869ECB03-E8A9-7622-ED77-9A99D368BC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97" creationId="{6DC32F09-CEC7-0C89-4521-4F4534F4B5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98" creationId="{B3E30EDF-FB3E-603E-D8EB-B39F56A7B2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099" creationId="{5BF7BAD5-E1DB-C5FA-FAEB-FF88CC51FE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00" creationId="{96FEF354-E778-E99E-4B85-8859D7D138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01" creationId="{13E9D9F2-BC5D-82D9-43D3-CBF23258F0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02" creationId="{F4A87CD2-9DEB-99B6-9FB6-313B6F750F6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03" creationId="{0F692C40-585A-2F9D-F090-E3529E4CEA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04" creationId="{2E585F09-DB0B-C8F9-F3A5-AD1121A406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05" creationId="{581C22A1-35FD-7B9C-5ECC-DB02F30CA1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06" creationId="{F467EB9A-9437-C433-0EAD-D3097B6452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07" creationId="{D28FAAD7-2A01-0575-4782-7CD431BD73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08" creationId="{1C3641A0-A699-AF46-93E9-FE0918E95A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09" creationId="{966B064C-755C-3C12-AA46-E926C2C27B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10" creationId="{3355FB22-9A33-D05D-D726-AB5834A919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11" creationId="{DB7E97E9-40A5-F3A4-E7B5-59EB41F94D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12" creationId="{EAF29337-BB8B-EDD7-FAD3-615417B44D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13" creationId="{7E559168-0C3D-F3B6-BA4B-920703FF6E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14" creationId="{ACCD60EB-BBD7-9928-2D35-3F0D04A35A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15" creationId="{3B7D2972-33B9-9B9D-041B-A298F5AAC6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16" creationId="{8B337E08-BE98-1F06-8057-9350E74C55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17" creationId="{D228778C-2998-F661-D8B1-14C402EA14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18" creationId="{0D944589-0017-C293-84AB-44E5764C1F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19" creationId="{9EF4AD95-588A-4113-BF16-7D3529C371C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20" creationId="{D4F54978-D926-6660-F9DB-CA441B5B51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21" creationId="{E22A84AD-3084-23A1-C0A6-22B54AF877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22" creationId="{1DB9B18D-8E99-6EF3-EC6C-4C875CD4BC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23" creationId="{4B0B1FEA-AF25-5234-6330-DECD7DD8DE0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24" creationId="{784E9763-D4EA-3C0C-97AA-5A112753C3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25" creationId="{348CF16E-001D-E549-515C-BD4954BFF0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26" creationId="{2A16EC90-9AE3-6A85-77C3-DCE0336FA9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27" creationId="{FB845766-D549-6ADF-94DF-1A53E16B8A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28" creationId="{10FFC35C-D156-A1ED-A028-AD8E36FF6D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29" creationId="{176FE043-EBF6-7366-8D23-FA080432D2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30" creationId="{9807D16D-A0A9-63A0-E9FB-F2362B1774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31" creationId="{61553B3D-926A-0771-C2CB-EE9FA9DBE3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32" creationId="{612002C1-51C5-CD0F-53D4-2DD11D70E98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33" creationId="{44D6168A-B193-E33B-F8E7-AF3384794E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34" creationId="{BEBA24BB-BF18-1336-3231-87F6EB5AAB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35" creationId="{78C22EA4-FD54-4A64-9AD8-748C90CBE5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36" creationId="{0C6F5FB9-EC26-B663-1CA0-A74378472B7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37" creationId="{18F107A3-4E01-CD72-4977-230EEF9F39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38" creationId="{E96105D7-5E85-CF72-BFC6-A7033CD98A0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39" creationId="{F324A3BF-06C3-11D8-087D-B2F67FFE08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40" creationId="{2C1EF4A9-22E7-34E0-1323-C82CE7085A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41" creationId="{8BD48A27-878C-2938-B69E-6FE7FDA236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42" creationId="{9487D3CB-5EA4-EFC3-9AF2-3CEB6E6DBE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43" creationId="{6A1FF6E3-99DD-88EA-1697-9045A229D3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44" creationId="{11078220-4D9A-654F-A1A1-4EB565928E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45" creationId="{385A8F4F-9048-85D4-F861-017B54B31DF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46" creationId="{91EA7591-7344-7810-C45A-796CC80BA76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47" creationId="{39A0836F-1505-F83C-006F-0363059814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48" creationId="{81F210EF-3B99-DBFD-E0C3-64F034513F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49" creationId="{F1E30FE5-DFE3-5D6D-199C-4D978553FA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50" creationId="{761A5C54-D309-5814-AAD6-3E1488C01A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51" creationId="{B14BCB03-370F-CC0A-0018-3ADAA6B7FE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52" creationId="{E3A0ADCE-B419-9D9D-7BC6-0B38E22252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53" creationId="{B42B6E66-729E-45CD-09B7-0105CE35C7A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54" creationId="{A0E61194-F2C2-F0B2-44E1-CA63471D9D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55" creationId="{3E48631D-59C6-AF03-E69E-00999C0E20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56" creationId="{DB62836A-A0FF-4D9F-248A-B41BEF5872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57" creationId="{92E4C1C5-89A8-CC7C-876B-865B43013E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58" creationId="{4FE9D05E-18BE-F753-7BD4-07CD1F5EAD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59" creationId="{C2091324-3DA7-D3DA-9324-0636FCE00C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60" creationId="{C015B1CA-59B7-DD3A-408A-3B3C5EDCDF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61" creationId="{63721487-F28B-4318-2FBE-F2B55B6569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62" creationId="{A14424A7-2146-30BF-6726-D761BCD7CA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63" creationId="{EB945323-F0F5-D992-8E82-A3749C4ACD5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64" creationId="{A905231F-E8FD-D6DE-D0C2-AB528C1337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65" creationId="{98816256-E32B-25C0-42D1-40EBA63611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66" creationId="{F561B6E1-B15C-E168-D229-909F409593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67" creationId="{9F951ED4-6EA6-6B51-7734-8EB675858F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68" creationId="{7D447CFE-0E38-0982-185A-AB187789DA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69" creationId="{27201E27-7714-E66A-B2D7-9B5CA18D60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70" creationId="{CE262970-6D35-DB9F-E77B-D8DCDA116B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71" creationId="{4941EA34-BF53-CBBB-E183-DF54953DC7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72" creationId="{4D61973B-3B75-B3F6-09C0-CECB8D9C96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73" creationId="{265D40E2-C6CF-48BC-762F-DA956587103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74" creationId="{C02D566D-FC75-CA79-C8A5-A66A2DF3C6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75" creationId="{33A9BA48-04F2-E923-2170-47009704BB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76" creationId="{D84376AF-133F-C42E-D169-C8958978EA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77" creationId="{0F1D4500-D2EF-78B6-25AC-2CB1C89F7F3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78" creationId="{0B0DFD93-4E55-9152-60CF-9B8E73A3F2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79" creationId="{AF274710-AC1B-D707-A186-B118012252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80" creationId="{D15F8343-FC31-EEDA-4EA3-742F6AD3A4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81" creationId="{E56C6829-9AAD-E673-B47D-58969B89FD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82" creationId="{F8C8BBD1-A8FC-3979-DFDF-601C85E170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83" creationId="{05AA9456-18EE-8EE6-7C5D-56CA2472B9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84" creationId="{F52C70D3-5FD4-E4F9-3EAA-18A4C3F816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85" creationId="{C803F839-9F00-6DCC-20DA-AC4BEFAF9D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86" creationId="{5F76F3E1-9AF1-5577-7718-ED4C95A128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87" creationId="{1DE5913E-9565-4C6C-791E-06FD705270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88" creationId="{B3903427-A7B1-4564-9E55-650A313C36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89" creationId="{C57EAD3B-3483-70A4-BFE0-A95FBE024A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90" creationId="{2A9625A6-17AF-CBE8-3735-C23C196EF4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91" creationId="{4E190C7B-8604-8B16-2A09-152D9E003E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92" creationId="{A523E3EE-A636-D603-0BC4-307E56F002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93" creationId="{15CE3EE1-E4CE-9585-A0B1-52E3EBABC8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94" creationId="{9EA44B80-E093-0B6F-2696-58722A5816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95" creationId="{87851074-53A6-1662-B578-77275C49B5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96" creationId="{A095E847-6F7D-9146-046B-7E1CC9D773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97" creationId="{2E8DDBAD-2639-F14D-FE43-19D488B5A1A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98" creationId="{77E37C34-2B5F-0B14-C833-53BC93E7BB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199" creationId="{9FC3F0C3-6C3A-BB62-116B-08AC910AE6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00" creationId="{EBE59DA9-DBBE-3D40-73AB-E730186DEE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01" creationId="{907D77CB-338D-64F1-18ED-F45C1C9143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02" creationId="{078DCAAB-9693-7E00-4994-2F8ABABF9A1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03" creationId="{E06F96C1-CD3D-AFC3-3825-5CD532E6B1E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04" creationId="{7D743AF0-84F2-F1A2-A73B-D2A5AFFFF0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05" creationId="{40DEBC2D-49AC-4C7C-1BC5-29134C30E18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06" creationId="{DA6FA0D1-88E0-0E66-F727-C3FD2AD5D0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07" creationId="{3CF86142-54EB-8EE0-FD67-DDB4376A1A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08" creationId="{B3019316-A1DD-DE10-F66C-41706E53F2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09" creationId="{4E8F18E6-BA8F-6E87-79FE-6EDC71EBC7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10" creationId="{CC1C4588-9CAF-5B24-04E1-F00A375676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11" creationId="{9CDF917A-DC9C-107D-B7E1-97FEB35749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13" creationId="{E2FF1FF9-8D2E-9C6D-679E-9E01F01769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14" creationId="{95CE88F5-9845-6E49-08FD-BD96373112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15" creationId="{1619A0AC-0F80-C97D-7CBE-7104154EEF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16" creationId="{831193E6-BDE0-D4D9-81FA-C75C328AF5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17" creationId="{F95805A7-1C7D-BC5D-EBCF-7F42C5B958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18" creationId="{40013219-7FC3-B2F9-5A32-DA8713A91A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19" creationId="{E23871E4-0B77-1CF7-E8F5-1C29AEDBAA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20" creationId="{8F0E864F-8B88-CFAA-2921-B4C7310DC2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21" creationId="{7BEB36C4-2062-F9D0-A4EB-C4346D1971F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22" creationId="{F4A27E71-1EF3-B721-8492-1C6AD61FF7E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23" creationId="{CC45F120-BDA0-9AA2-49A3-68B636DDDD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24" creationId="{9C9A3935-6894-C8E6-E4B8-0A2A06F1D5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25" creationId="{AA874E09-6C9F-80BF-C8DA-CB38F720A6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26" creationId="{809BF62B-0090-4370-DD11-1F274BEAC4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27" creationId="{BF211D28-36C2-C099-C3DE-41B97F59B0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28" creationId="{27B8B0FA-4B65-E2E3-78D3-D9D5B381A5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29" creationId="{60EF59C1-C40A-9E41-BE09-9E3881F5BA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30" creationId="{757EEB9D-67E6-90D2-1812-148C1989A6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31" creationId="{6298ABCA-48A1-F638-0B43-F560ACF98E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32" creationId="{EDFCEA44-0404-0D42-C244-DD0B012A14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33" creationId="{145FF475-DC04-D5F5-B40D-6F635F92CF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34" creationId="{7AAAF19E-A83A-5040-D2F0-BB2A495BDF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35" creationId="{CABBD6B8-E023-FE37-9739-A6813846ADD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36" creationId="{FE2F567F-83EA-DA53-46C3-9B1EF06EFB9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37" creationId="{C1AF7E2B-FB95-6843-24C1-90555263FC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38" creationId="{53C742B2-36FD-405D-C6DB-3809D371C2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39" creationId="{2ACABE01-3A34-EA28-3BC6-00ECD01364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40" creationId="{E74B713F-441E-521A-0D70-5DA773CD3C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41" creationId="{18149852-CAB5-AFE6-D3BE-7AC7E04D2A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42" creationId="{86EC873D-EAFD-2A1E-E105-6F92AE1092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43" creationId="{15C2A627-4190-4CBC-344E-054938EF41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44" creationId="{709624AA-853F-FFE0-FAC7-745EBDFE3B4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45" creationId="{D1A07CFE-F441-C9D2-FF2A-2A316F5EBA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46" creationId="{108325AF-F48F-AFA4-9A05-B0BE5B81109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47" creationId="{B7FD22A4-5AC8-01BF-13FC-E6D2202F2D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48" creationId="{D3FB62D6-F429-478F-47AE-E09567EDB9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49" creationId="{432C66CF-9030-ACE3-EAA1-E56F5164CC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50" creationId="{0E124865-6994-5EB2-DB6C-FA944FD01D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51" creationId="{E15EF7B9-2ADA-499C-154F-5B85565DB6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52" creationId="{3FA21E10-5E77-A2EB-90A9-EE01BEB22B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53" creationId="{40672982-572B-53F3-47AA-CF75A5686B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54" creationId="{5FA12003-BDF6-D47F-047E-906A9FADBA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55" creationId="{8BE1D6DD-38EB-4F4B-3D47-B0ABA9D935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56" creationId="{CD973D1C-0542-22BA-8955-C60A86D507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57" creationId="{30C25128-C512-CBE9-C27C-75330009800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58" creationId="{47CC0221-1146-79C7-14FB-0FB63312328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59" creationId="{47F144EF-7F7C-13F5-96D3-9D196CBD6B7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60" creationId="{CFCE06FD-74CB-976F-1B11-04D740233D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61" creationId="{2BE9A38E-D829-73F5-DDEC-F1A1FC25F40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62" creationId="{2C344678-A460-822F-7C95-0C8A9BFE4C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63" creationId="{E1CBE50D-85F9-FD24-0299-CD3CF0C561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64" creationId="{2A1D83E2-CD7D-C71D-CA5A-A451B0227F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65" creationId="{BD37B7C5-EB5A-85C6-F65A-1F6EB7B5B5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66" creationId="{CAAB3B57-5450-0846-4C5E-5FB6D53D68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67" creationId="{F1AC6C95-ECC9-EBD5-5730-9981F68754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68" creationId="{D561F87F-1F09-94AC-8701-62B9BF2E6C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69" creationId="{356D53E1-B295-3EDF-A613-0C36DB84F39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70" creationId="{2CF3D3EE-CFB9-EFF3-ADA4-F3A6F52483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71" creationId="{4BDE1E67-7742-AB2F-C74F-2A2CCFF098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72" creationId="{FBF8D908-B530-C5AD-ECF6-1A79DEB302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73" creationId="{90182038-CEB3-F4E7-84D6-3B3A84E9921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74" creationId="{8758A380-8808-8A0F-9CE0-5073BD570D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75" creationId="{46F17CB8-7C4E-BDF9-9BFB-4C5B3D11E5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76" creationId="{262B76EB-7810-D852-6DF9-989D8825AE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77" creationId="{CA9065B6-F246-B633-63CF-B17117ACCB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78" creationId="{1B404A5E-9E1F-7C42-ACAC-4586CAD78A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79" creationId="{DA0CE491-2016-CFA4-D119-36CE94DE43D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80" creationId="{6FF80C5A-1719-7251-BCEA-F65FFA3C320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81" creationId="{C8867C34-C024-BE44-74C3-0B925DBF7B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82" creationId="{BB091384-903E-0E56-9B09-30625CF60C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83" creationId="{22900DAD-4E62-C5A0-D364-C90EFA51A4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84" creationId="{B71A6610-2CBA-3A19-C9CA-99DBA4482D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85" creationId="{0F5B4C00-7124-893E-B126-735683CCEF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86" creationId="{2E108835-03AB-323E-76C0-486D9D63DA6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87" creationId="{A783DD1D-7CA5-BE21-9FAA-4FD2098352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88" creationId="{3141C79E-0321-D724-1484-AB7F67EBB0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89" creationId="{CD5371BD-FAEA-55E8-23F0-2DE40013AF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90" creationId="{77153553-3598-ADF1-133B-CD5A63AB35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91" creationId="{BD83671E-4A1B-E369-0F39-41667842EF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92" creationId="{F02CE279-73C9-4AA0-228B-0EEB97EF31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93" creationId="{7547CABD-08BD-702A-C810-47A1ACA75D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94" creationId="{454B4084-3702-9DBE-0249-E372A13EBF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95" creationId="{DD080D45-5B11-B416-F837-E5F2CFF1DE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96" creationId="{BD72EDA3-6F7C-2CDC-5B34-0A67D53F43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97" creationId="{C00E8447-43E2-85B1-EC1D-3FB9B22EDD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98" creationId="{0129BDDC-64C0-120B-FD1C-BD0F6586D9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299" creationId="{AF233CC9-3087-9248-3D13-3E66D8DAD7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00" creationId="{6DD2DA8A-1591-9755-9F0B-A2EC9002CC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01" creationId="{BFC34E57-1AB7-CAE3-D166-95A975F691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02" creationId="{26AF09D0-7FE1-4084-B294-497019FE08F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03" creationId="{E82FE722-1067-017F-FB09-C6840AEFA8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04" creationId="{CC8B7032-420E-41D9-D65B-6BC503102D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05" creationId="{C70D740D-EE6F-8FCE-BAA7-E67E51EA76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06" creationId="{CE52B143-9E80-AE80-D665-60E24612ED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07" creationId="{2A962315-13FB-E31B-0E21-084ADE15F9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08" creationId="{B3269A2E-F940-4857-AD10-B88DA162F9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09" creationId="{8A6D0CFC-E380-D73E-E360-25B5F1E85F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10" creationId="{229F64BB-1022-3D2C-B2C5-5887B96000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11" creationId="{BA150743-0322-DB57-7F6E-1C87EA2EC5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12" creationId="{3648EC7B-B088-5A6D-3E6E-C5C09AE427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13" creationId="{37216101-F49D-77F0-EF01-3D27D866D3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14" creationId="{AA93F0D6-E67A-BF7C-44E0-3D5B83BB9A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15" creationId="{C10EA15B-37AF-184C-7583-11D23DDB913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16" creationId="{F1138800-EC7E-52E9-7106-D1428FCB03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17" creationId="{AAA940DE-08C4-E231-C618-91C73CD075A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18" creationId="{99275910-C0D3-B28A-AAB1-94E62B3B27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19" creationId="{E62D8B60-563A-0E4F-E3A4-BB186CE756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20" creationId="{757F41EC-7FA8-42B8-DEAA-99A814CB46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21" creationId="{DE213BCD-C47A-A750-CFDB-E35AF3E4E3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22" creationId="{F7CCD64E-FD23-74DC-D7F6-358F6633A1C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23" creationId="{767B2044-66C2-C127-3F8F-C82BD8F906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24" creationId="{D421F8F5-1FD2-9144-9B57-F972C1E15F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25" creationId="{4FFD4C2A-72A7-7F37-0059-6F23CD2DF6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26" creationId="{13CB7AAE-9530-8B9D-7774-608FB37A81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27" creationId="{6ECB8F4A-FDCC-B8BF-81E8-62B72C5724A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28" creationId="{F18E3F1D-2037-D1D3-667A-4F0405EDB8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29" creationId="{5EFC9760-6054-B9E5-EFFB-9E89EB5A52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30" creationId="{D94DCD5C-3035-7957-2529-172E5C395F5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31" creationId="{E24971BE-B940-C414-34FE-4C59DC67F96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32" creationId="{4204590C-74D9-5032-7154-1C089603E1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33" creationId="{3E74577D-62A1-DCAA-53FB-31F2379E9F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34" creationId="{1C2709B4-CDFA-93BC-DE49-DE7497FD59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35" creationId="{2ED4F2B6-15F4-3EF7-6918-E51406E2FDA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37" creationId="{F372E178-65BA-3FA9-018C-E89EE0E7BA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38" creationId="{B38DC85E-0896-CE6B-6CB2-00C3935A76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39" creationId="{5C21E6C7-48BB-66B7-4EF3-CC2517E655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40" creationId="{D00931B0-9E8A-C489-AC80-E4AC6EC621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41" creationId="{674AF34C-76AF-00ED-6794-A204329111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42" creationId="{4B21D350-01E6-B20B-14E3-DEA79A0344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43" creationId="{DD597490-4A71-E7CA-E21C-CF3B5F7E30E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44" creationId="{CD6ECA5E-8117-BBAD-8754-3548EBEC70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45" creationId="{48B40B2D-AD37-639B-FA9F-FC937775C3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46" creationId="{455CC03C-F6E4-8B92-3B10-1BCE78BA49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47" creationId="{EAD8A4A0-24CB-8245-D32F-32546CA7FE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48" creationId="{4D8E884D-1F3B-C23A-5358-A99A2EA111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49" creationId="{A1552814-71D7-38EB-8E35-6CBD80D6B6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50" creationId="{DB76D847-7C46-9269-5B98-5AAE85E4AB8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51" creationId="{7EC8B202-4C13-C6D4-2805-4ACE9CC025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52" creationId="{ECA6B005-0C3A-5D9A-3215-EF21A2F97E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53" creationId="{3B568ADD-C777-60E4-0C6B-B21C8378C1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54" creationId="{071AB37A-7E7E-64AB-29F0-4385E6764D1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55" creationId="{45863BDC-4DC2-EC12-C1A5-6D53789FEA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56" creationId="{23A04A96-AE77-9C94-CC23-B2A3673CA2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57" creationId="{A34A6B12-638A-CFC0-CAB7-88F981B3A4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58" creationId="{78CC139B-9AE3-AB01-8DD4-E88E7B42764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59" creationId="{4AEFE3AE-FC46-051B-669D-AD0ABACD9A3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60" creationId="{B60083D7-4220-CFF8-775B-84E8B92D06A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61" creationId="{731A3285-F9CE-D473-8B41-D2C8AB9DC8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62" creationId="{647256E6-F03F-FEA0-9BC2-FF8E6BC603F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63" creationId="{DB38D2ED-6DDA-8A28-9A16-9369EB03D3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64" creationId="{A9B7BF0E-9123-1497-DD25-AF3C8FA599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65" creationId="{10849F83-C299-2AFA-1C57-FD5A26D87E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66" creationId="{8EDD87B9-02BA-DA5F-A6AB-E272C47C11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67" creationId="{6362A140-D92E-83F7-6F13-63AA9E9FBD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68" creationId="{FFF9F4BD-337A-3731-E18F-C7E78D72691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69" creationId="{43B843FC-BA22-058B-7C03-A5B29212E70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70" creationId="{7CAA39FF-D18A-9DD8-34B3-B19F5A593C5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71" creationId="{CAEB9C3E-8598-699E-F950-83E5DDEC89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72" creationId="{5C50E076-1293-9A3A-FB41-826B12E7B2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73" creationId="{8D8B54B3-E371-624F-EF54-A5926A8E9E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74" creationId="{6E189330-238E-0BD9-A2D2-DD890C9DD6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75" creationId="{5C7C7B2B-208D-E315-04ED-36C217C59D4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76" creationId="{7B4BCE30-311A-BE1F-F9D3-B5AB0B05852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77" creationId="{167961FC-3074-4406-27FE-07EB0BE2B3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78" creationId="{3D624BA0-0FA7-08A7-0999-66F0A3FE59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79" creationId="{BD4A6E00-1BFC-A4BE-9467-C49E0993D6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80" creationId="{0F730037-B6A7-D649-3CD2-7E5AF50373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81" creationId="{2FD4E065-8407-0E22-57A4-8C0114D6C5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82" creationId="{BF0E7DFF-D54E-1EED-CD76-2888C6785F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83" creationId="{4FD1E632-9B2D-46EE-2944-5AA567D07B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84" creationId="{3A874B33-CD57-5AE5-089F-0258CF3D11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85" creationId="{E6C81B41-0DAA-6AC5-3874-FB77322106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86" creationId="{224643B2-36A7-5A2E-5750-E5F97796B6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87" creationId="{015B2841-5760-1100-9689-D69F572F3F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88" creationId="{B3DF2238-2DF8-80B9-08ED-C6B8650463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89" creationId="{7B3C8B0F-2C8B-CBE9-5893-FCA91A1F86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90" creationId="{1F87512B-6357-9ED6-F95D-0CE248875E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91" creationId="{7517A492-F63C-F604-0E87-F7949A7184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92" creationId="{840936EC-B707-AB5C-AC78-0F74FAEB8CB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93" creationId="{BCF3CF01-6914-0CD5-8A83-85F3C86310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94" creationId="{CFDABC8E-6D3E-0270-6226-0347A349F92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95" creationId="{B62BF2AB-BA08-CA5B-378D-96D3986AC8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96" creationId="{0BDD01C7-C7C3-1ADB-4D50-B731BDCCC5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97" creationId="{2554187E-F768-A705-8595-1FD09E33D92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98" creationId="{320FBB05-8462-3CEC-A08E-64E36B21BC8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399" creationId="{F5486F77-B4A0-1060-A1A2-DC512F8ECD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00" creationId="{A99BD4DC-1168-CCAE-AED2-1597F2C5154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01" creationId="{BA044F30-44BD-6F98-554C-B9671146BB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02" creationId="{698262A5-3599-6123-213B-F709579548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03" creationId="{046F23D8-1F50-46E7-51A1-63971B68954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04" creationId="{CF1C53B1-DE2B-444D-4818-ED0340D2DA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05" creationId="{D17CF94E-B878-0870-531D-A81FEFF352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06" creationId="{11E410B3-04C9-BA47-54CA-EDAAF7DCEED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07" creationId="{36367380-9A30-E60F-935D-DB4A55DA29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08" creationId="{272A99A6-DD20-6BFA-6D78-CA36EFB3D2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09" creationId="{2C79D675-1E61-2BED-4A5E-106DF906D2E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10" creationId="{8AF74C57-E440-47D8-8E4D-5E8C0E158F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11" creationId="{34669D9C-D044-2121-A765-3FDB557D6B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12" creationId="{9F193839-CA7B-3DDD-C0CE-77755F60EEC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13" creationId="{E7291AA2-9FAB-0A65-2C2D-1E6CD4951DB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14" creationId="{0CB49EAB-7C02-B2B6-5FDA-3BF777CE7E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15" creationId="{2AA857E1-66D5-41F3-CE56-1BD30DE534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16" creationId="{09534CD0-564A-1CF0-4B05-DBD2DA7E8E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17" creationId="{C6289DE8-CC42-E1EA-96A5-76D62291B9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18" creationId="{ED2085BE-AA83-5A40-AA73-C5F73207A7C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19" creationId="{C2640A96-90B0-E6A6-7FE0-B61F64AC1F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20" creationId="{D7F8F9A4-9EE2-6D84-D882-442773E6FC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21" creationId="{630BA49C-E1A5-4E9F-C819-1F97CE9FF2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22" creationId="{C8B4F32E-E912-AEE5-BCE5-5218ACE442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23" creationId="{E73B88A7-F16C-784B-B6B5-28A6E6D0B3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24" creationId="{1DB2C642-9523-12CE-7181-E2BE0E4607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25" creationId="{2E7B7DB0-E424-3743-75A3-3027A20A203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26" creationId="{59D0D29B-CA0F-F0B7-91A2-9824C717E2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27" creationId="{42A18B82-614B-540D-32E4-10B1AAD5CB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28" creationId="{48D67DF6-8056-E992-0C21-362517A5CD2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29" creationId="{EC8008A1-F87A-2E14-6CD2-5AE0F9D3777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30" creationId="{1946B4C7-FCE8-BC18-6F71-895E07DA48C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31" creationId="{B5802268-8F14-B630-D040-BD980E65389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32" creationId="{9F6E4A87-4044-78C4-8C28-62B1AFBBC89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33" creationId="{1BF09265-FE02-CF6D-8F16-F184B89CA9B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34" creationId="{DD65D7F5-2BF4-B14F-BC23-4B0FFD8F3B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35" creationId="{AF1C9C50-FB81-982D-4385-CBF6454AD66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36" creationId="{79AEB030-BC0A-655A-39D5-9F3006BC08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37" creationId="{42ADD732-BB6F-2A34-8CAF-75E997392FD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38" creationId="{CDB61783-B3AA-3DD7-0828-583F72B19B5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39" creationId="{33D885F2-3416-AECB-47BD-A200147A5E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40" creationId="{F0E597E9-1B47-F167-3D2C-09E4DB4214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41" creationId="{43C1803C-7CB0-5D92-782D-F63C3B1E573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42" creationId="{878ABD07-7A97-E9C8-8EE9-07725823A3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43" creationId="{51750307-AD41-B7A8-2EC6-20E8E52963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44" creationId="{AE1976BA-3ED9-8390-F188-7FA71ACC19E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45" creationId="{7263A3FC-1D9E-06C3-9230-E46A5079A8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46" creationId="{FE0C5E72-DD5B-2037-3993-1EBD68A442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47" creationId="{385611DF-8839-7D80-7830-1F21B684F4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48" creationId="{1EA9852B-D6D2-C00C-B2B7-EBC1CC9D6B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49" creationId="{1201F165-87B3-A08B-4837-A8469709290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50" creationId="{13547516-6E28-D183-DEC0-4E174A172A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51" creationId="{3B822FD4-4EF0-E157-D580-AA748E87E6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52" creationId="{945FF437-191D-857B-5A92-64A853945B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53" creationId="{6B8321F4-742D-4EA5-3058-6632977FE4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54" creationId="{4BBA6AB6-37DA-2F7F-26C3-D3CE61FBB8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55" creationId="{5659A965-9A0F-D9D6-5B9E-635950C6CB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56" creationId="{1CAA9F7A-CE74-C628-E569-3D68551C6A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57" creationId="{CE3DECD8-08A8-5831-7555-8E313942DF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58" creationId="{4C36152D-058D-E0D3-22BF-4F305DC3B5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59" creationId="{25D77093-7065-16B0-2C3C-4976105EE0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61" creationId="{AA5E82BB-CF77-9251-DFBF-DC03EA9F69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63" creationId="{5415DF27-7255-7AEF-D969-7AC85BA61A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64" creationId="{3E3740CD-A67C-BB14-FBEA-6BCCA12AF1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65" creationId="{4A459A45-717C-92B5-3FAC-8A26F0600C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66" creationId="{985C8C1F-2DE1-42C7-B7D2-F79FA3541D8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67" creationId="{5458F69F-2F0C-C8B2-0C2C-820F3BE0D07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68" creationId="{271ED212-E3DF-99BE-1B3A-C47183608C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69" creationId="{D4678AE4-0D05-B3FA-D598-A373D66C292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70" creationId="{AB70AA4A-32DA-4AEC-5A4F-02044A5FA3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71" creationId="{4FA93FE5-BD49-9058-EBD4-DBA183AD04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72" creationId="{42B07A67-F248-17F0-865C-E49255252C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73" creationId="{0039CE0F-355F-07FE-BF28-E02825A057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74" creationId="{F1089A0A-BA73-9F08-86C6-13A8C54D0CB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75" creationId="{5A8B355D-D8EB-6EF3-2A05-7AA8BE6B6C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76" creationId="{480058CE-0564-70D0-170C-8624066FD9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77" creationId="{064FFE8D-E258-33D2-EDE7-0EB641CACE4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78" creationId="{A9F2AB3B-856F-E880-DDD1-7430AEC5053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79" creationId="{56DF6219-CE84-BF28-E639-F496B9D492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80" creationId="{E88554E3-6844-86D2-F4AA-786BC22F95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81" creationId="{ADA2250F-B57D-DB57-52F1-041A9285AB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82" creationId="{D8EA6134-F848-06FD-47DE-B51FE428373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83" creationId="{3AB3713F-9A18-E0A7-698F-632DC4B6C4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84" creationId="{3D766349-B974-7DBB-F9F2-93D7D15430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85" creationId="{77A2BE99-4F97-5F2A-426E-A83367B518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86" creationId="{B467ED7B-4C51-041C-BF09-F9196F37DB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87" creationId="{82B87A57-3514-9A4B-4611-5EE33A4F38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88" creationId="{D0B80A2F-025D-317A-703D-B787EF633BD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89" creationId="{A3B28FDD-C4C4-19AD-97D6-0A83D72561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90" creationId="{512598DD-2957-1CEB-5F9A-687CB158F4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91" creationId="{7A7AAE64-229A-AAB1-DBAF-A2ED003E575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92" creationId="{837CEC45-E1D7-2FBA-AC91-756C005DA33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93" creationId="{02B77D6B-4789-C54B-8E25-0AFBCA9587C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94" creationId="{9D52DBE1-3585-79D7-703D-64BDE0A500B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95" creationId="{E4C648FF-9E14-96DE-194A-CD5C26D911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96" creationId="{85779D16-D913-6DE0-E91B-65EE95658E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97" creationId="{5CE79E72-C5FE-0F5E-99D3-4DEA02D341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98" creationId="{4CB1F856-6A71-B564-9D93-642A51B323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499" creationId="{E4C30579-E5CB-8916-A8BC-C1D9C863B7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00" creationId="{82A4B9F6-9D83-4958-61A2-06C0374AC44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01" creationId="{B4A080CA-C4C7-93EA-740A-B920831E8D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02" creationId="{DB31FCE3-48EA-58C5-7C7C-47D2130744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03" creationId="{56F68E25-FE4B-1B36-2995-34913BA5740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04" creationId="{D6734CD7-B387-9AB1-17D3-8855E461F3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05" creationId="{C5B9C134-1F83-43E5-147B-E5F0CDF3D5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06" creationId="{EE10603E-974B-B56B-1331-E556E52AEC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07" creationId="{662A7253-9212-95E8-590C-C91C479C3E3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08" creationId="{27C8AC28-B4EB-1892-1708-06594E1A59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09" creationId="{329AD845-1691-F423-50E2-EEF2EBF901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10" creationId="{6A2D8929-2393-8E01-C446-5AE30FA840E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11" creationId="{784F0085-ADC2-DDC4-DBE7-876DE07F4C0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12" creationId="{14BC2A60-C4A9-749B-662A-5E10547722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13" creationId="{BE439B29-ED06-0498-588E-C5500FF36F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14" creationId="{0BABE399-F5F9-4BAD-12C8-1546B4D8A7F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15" creationId="{EB6A75DA-2CBC-146A-D9FA-D27E289FCE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16" creationId="{23D40E09-183A-467F-074A-147B2A583C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17" creationId="{CDD93FE9-F0CF-9FC7-E3DE-7A702C0940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18" creationId="{03106F3C-CA5E-470B-491D-71B740BCFAD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19" creationId="{035BB212-0F36-66F7-DB2A-88E2EED1FC7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20" creationId="{A14F7DB3-8770-FF3F-0F7F-0118CDBFCF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21" creationId="{19F77FC0-DFFA-062F-4017-CECAF0BE57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22" creationId="{FFB0A8D1-512F-DEBC-3681-204909336B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23" creationId="{6824DC03-8675-36DA-7CFA-C6FFE61E357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24" creationId="{C9AC5AB8-59B8-8A42-F13C-779A7867CD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25" creationId="{76FC9E9B-CDEC-6541-9775-FD711030B71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26" creationId="{84976684-90AB-789F-87EA-4C7C6E727C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27" creationId="{5A759CA7-6B55-F0E1-0C86-F53FD60846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28" creationId="{CEE5F72B-49AC-D5BB-A373-1595C3F4250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29" creationId="{F561ACDD-0D51-DBD7-B4BE-F56BB04F42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30" creationId="{54248E3C-6AC6-7411-A74A-7B5E1198A1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31" creationId="{6ED81502-FBCE-244D-7EF8-4167AD4AC8B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32" creationId="{504DC084-F947-4B10-07C6-FBC2764F43F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33" creationId="{1BD1B046-814F-350B-BF3A-90661B4CF4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34" creationId="{A8B530D6-6C34-66A6-9609-3E8F3657A4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35" creationId="{550025A6-0CAF-B7B9-4B6C-EA145809885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36" creationId="{98A57CDF-3485-4EA6-4892-091781E18F1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37" creationId="{D10766B7-D29C-3784-B6FD-360D2BECBE4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38" creationId="{73A808DA-DC38-C8E4-241B-88E07CC978E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39" creationId="{1615206A-D981-793D-C650-9647AE6323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40" creationId="{29796883-B549-3B5B-40A6-E9734BFD29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41" creationId="{AC4004E8-0601-9561-5655-BD878D3A90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42" creationId="{74F1238E-CC9D-6C21-7FD9-45822C641A1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43" creationId="{B5B1AE1D-7368-09BE-D564-D3336D4C196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44" creationId="{92407C92-22A7-C22D-1C26-CE413CDDCDD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45" creationId="{7E106CEA-C9AC-A87B-3219-F1C65FB197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46" creationId="{27D91EE9-6562-24A6-7CA1-F746AF266B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47" creationId="{EA632C63-454B-173A-E61E-3CAA9DB228D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48" creationId="{296A3648-3702-4273-F7EB-E0616C68828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49" creationId="{CC87E704-B4E3-2603-D621-71242F83358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50" creationId="{F0E9D650-DC63-DF52-8EAA-DD1612A6ECA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51" creationId="{E107E637-07C3-0437-62CE-76FF5D08305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52" creationId="{3C9D4F3C-D8ED-7EBE-AED7-FD07FCC507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53" creationId="{4A8FD3F7-A6F6-C953-6C33-C97868072D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54" creationId="{78C89E4F-FF20-807D-F567-9D7B3C86031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55" creationId="{F5116092-1EA0-E898-D489-8F6867295FE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56" creationId="{A38C650A-D901-61E0-FAA7-E5436D8C275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57" creationId="{5475D0B5-5CFC-C15B-35B8-8D2A344DB42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58" creationId="{7DC3C759-F4AB-5AF4-F2D1-5292C167BAD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59" creationId="{06CC2A65-B235-9A23-B250-934D07098C0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60" creationId="{AD6C452C-2E64-EC94-7A96-C7EBCAD72C9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61" creationId="{5B57EA07-FE0F-4439-176F-34981718378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62" creationId="{B5A1206B-5FCF-AC05-6CFB-9048DEA304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63" creationId="{8C093C44-73EC-BD81-5C36-9F01FB858C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64" creationId="{D482A5BD-0049-2AAA-AA15-8D188F8DAFA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65" creationId="{CC22A272-6977-C46B-E1EA-409B56DF870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66" creationId="{423671B3-F14A-8C71-CBF3-D6C21A34A7F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67" creationId="{69CE89A8-3F29-E213-15B8-4B8E995BA4C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68" creationId="{C40DD50D-3A45-3B5F-CBD0-7AF26F9479F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69" creationId="{3611F626-CBCD-986A-CC7C-392DE2B29C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70" creationId="{DE3060AF-997F-91E2-B48F-876158110F2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71" creationId="{B59ED533-C78E-A22F-204F-99953BA1BE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72" creationId="{01D20FAE-1647-FB69-961F-836D7C6D8A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73" creationId="{7D003ADA-3FF6-F155-1C85-4BAFBAA70AD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74" creationId="{A25C4550-7E1D-FD07-AECC-7221B15C621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75" creationId="{A6517F3A-6055-0196-2E44-6B3B12772F9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76" creationId="{8D09CF37-69E2-EC19-4482-9A8E7984C3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77" creationId="{C1A82DB7-191B-1D3E-0DAD-F181243517E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78" creationId="{A2E75807-6092-3D4E-1678-001C947AA5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79" creationId="{00751717-FCC7-0416-4FBD-0ACE15D29919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80" creationId="{159983E6-AB44-8AC7-A2D7-475D84E0A78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81" creationId="{B5BE753F-CB6C-2718-67C6-D76309F9B38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82" creationId="{39427C8B-46BC-F779-DA04-5569E0E953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83" creationId="{CF3616B2-BD5F-4AB8-D596-484BA28A6A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84" creationId="{0FF9ADD6-D860-29E7-C763-7FDE559A4E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85" creationId="{F25C95E5-9356-B1A5-C466-5DDE3BC709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87" creationId="{1AB1691C-F690-364C-E6F9-2B1952F3BDA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88" creationId="{121E6037-9429-E923-4C57-40574AEA69A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89" creationId="{54E1D485-5FFC-5588-A605-4A1452A8943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90" creationId="{CDD650A4-5FF7-3D90-0A8B-753999170D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91" creationId="{B8A0225C-8B68-AD51-A66E-29F0D3D3EFA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92" creationId="{5E3A99F0-79EE-1D03-E6FF-BE1067FCEE4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93" creationId="{6E61E895-65C7-A488-02A2-8B52A6EC14F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94" creationId="{52A8ED72-EB66-4041-9F5D-1EB0C6D07F3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95" creationId="{60862DBE-1883-3C96-6A2F-757D614648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96" creationId="{B94B5E98-C7A1-60D7-D3AF-96588C92DCE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97" creationId="{384D2483-481A-1DFC-D712-937302D5797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98" creationId="{CEBEA42C-CE1F-01BE-1A97-4610090CF85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599" creationId="{1A05A899-9E7D-ED04-649D-7DA408C847B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00" creationId="{5C49AE09-32EF-D5B3-AC43-19BFD3089C1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01" creationId="{B0382204-BE0C-62E4-73A3-CF726C5749A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02" creationId="{DDE655A6-FB88-DB51-C9EC-6E71CAF03B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03" creationId="{192E0721-D55D-F7DA-A279-B171B47DEAB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04" creationId="{9DBDF0FE-C53C-5A62-6313-0BA79DDB35C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05" creationId="{BC20A719-1B28-63B1-49C1-808EA558E2F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06" creationId="{D70BEFA8-E3D2-B793-7BE3-F1002FCBAA1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07" creationId="{2588236A-5B4C-F0C4-8A73-9659DD34CE9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08" creationId="{EF9C33A5-6B89-F394-FB48-930446D627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09" creationId="{567F2E06-7F56-01FF-342F-FFA61B2C02C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10" creationId="{245F5396-23B5-DB59-333D-308B93ADCBF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11" creationId="{905D0BFE-7A85-106A-7565-1BFBC6D3141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12" creationId="{E4515261-AC55-76F5-B9B1-388C0496296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13" creationId="{D1EFCC85-B95E-11DB-0536-91CACB701E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14" creationId="{0C6ADA02-9F4D-FEED-CD6D-E1DE41B435E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15" creationId="{F48850D2-66B8-4B70-36EC-0D01E9AA919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16" creationId="{B15B56BA-2D54-9270-4236-62BF8B6AE4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17" creationId="{215D5B29-FD42-B938-AEC9-AF93FC777FA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18" creationId="{9042BC4E-A3D8-7D5B-9F97-9BE844AFB1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19" creationId="{88DD55E8-4A39-C04A-3338-D702DE58037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20" creationId="{BE918685-47AD-48A4-527B-C774CBFE05C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21" creationId="{42F00554-9ACD-E83E-D127-1AC2E9B973A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22" creationId="{B7297605-D0E4-318E-A5C1-275929B7A8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23" creationId="{EAFD4122-19A3-0DA3-59FB-1EA661ED9F0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24" creationId="{3432B525-F88E-C668-6074-3104AC69C2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25" creationId="{0BF68159-DEEE-CB86-1698-4DACAF6C6FB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26" creationId="{F947A0EC-F710-41FB-6DDB-D0F48B821D3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27" creationId="{AB05C316-C20B-5536-D909-30C991CA80F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28" creationId="{5F88389F-3EA9-A2EA-1BD6-DB6DBF88086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29" creationId="{15C395DA-DC9D-D4C0-1F8C-49067948F79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30" creationId="{41870A44-792C-40A8-0091-DCE6C6F4DE7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31" creationId="{1C0E874D-C6C3-1565-55CB-84E4D4FD89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32" creationId="{3B0C8662-A68A-70EF-E44F-9B61F76BCD6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33" creationId="{8B07F539-9484-E4DB-6153-64D57D2EA97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34" creationId="{1190070F-DDA1-1123-46C1-F488BFDD5A8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35" creationId="{AE98B14F-CBA2-DC83-6391-85565F490BE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36" creationId="{232AF50A-76A9-99F2-96DC-4FA0DF00969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37" creationId="{62307D6B-D377-2920-81C3-20D552E8E3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38" creationId="{2B6421A5-E552-728D-990C-770312D5FD9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39" creationId="{18667804-227C-BE88-327E-EA0733E02F7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40" creationId="{13389E9D-848E-41F1-3D5C-5E5097207F4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41" creationId="{0CA0A957-5B33-CF7E-95C9-8B748A3450D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42" creationId="{38F41D19-74CF-C66E-760E-A368EDA82F2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43" creationId="{BA7AFA14-DA8E-FF4B-9C4E-BD0C9B4A15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44" creationId="{1BC95D32-10E8-58D1-D469-BF68F811B1C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45" creationId="{5679344F-FD34-E4A3-CE15-DA4517D82F9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46" creationId="{F89294D9-2C99-B4A6-E560-936B13A6BB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47" creationId="{6F661997-22D4-8C86-FFA7-590E040BE2B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48" creationId="{0768074F-CE3A-922B-D548-1C9888FDF84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49" creationId="{95249FFA-CACD-8F29-E2F1-4F630ADB0A9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50" creationId="{EFE98AB1-A41F-20F6-F7D3-A03212A1158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51" creationId="{1626EEAA-FBA6-BD96-EF24-39512145510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52" creationId="{C3684FF3-1D04-DE4F-87C3-45AC23E3F72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53" creationId="{3F61067F-9D76-ADF1-4A2D-989DDFE2B0B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54" creationId="{77EB14A6-4CDF-8F15-78BE-322BAF8E42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55" creationId="{D6ADB337-7052-88D1-1ACE-75E2FF92564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56" creationId="{C0D56683-4F49-A83F-8D55-E5F18AE6E7B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57" creationId="{24456F34-1960-D0FD-060B-1268BB9B49D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58" creationId="{8469F7B3-9509-F00A-B34E-AB84A7280A2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59" creationId="{BCC53201-CF5E-CE4E-5BED-9A750731D02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60" creationId="{09FAA353-1AAF-4E82-3CB0-7A8A2A94F7E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61" creationId="{1B176730-8216-0087-2B13-2CBE5E185C3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62" creationId="{AE048CAF-2F41-7493-EF34-35E37A3FB1EB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63" creationId="{58652F72-2015-5939-2B93-3FB0B8D5954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64" creationId="{46D72EF5-F34E-257E-4BAA-46E785C3071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65" creationId="{FF14EE77-9F3B-2A92-12AF-F835CACF49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66" creationId="{BFA67032-E766-725C-AEDD-C341A5B1FDF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67" creationId="{C4733091-184E-9C14-C526-48AA928E731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68" creationId="{BB7966E6-DD12-FFA7-E08D-BA13210F58B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69" creationId="{54D92BAD-5889-A8EC-11DB-9A151E72B98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70" creationId="{37F2F1F1-FF2D-467E-8EB4-6A3557F4CB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71" creationId="{B0DE1794-0C76-617D-B9DF-0890F2483541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72" creationId="{442442E7-FCF8-D92E-E2F1-D0FD7AFC90C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73" creationId="{AA5CB0E1-5AE3-91B3-88F4-C89F28A3BA6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74" creationId="{997354CD-A83C-0CE9-E4DB-B908A37F088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75" creationId="{0D52E183-F9E7-E034-93FD-F4D1B342A0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76" creationId="{6D9D2E30-4DD2-86B4-3947-4300335975D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77" creationId="{C25B2BD7-EC77-22AD-C9DE-A68EC3543F0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78" creationId="{CE03F0BD-60E2-D2E9-AC4B-13D4D7FFFA0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79" creationId="{A603D414-ACB9-7C9D-6718-B0D2A923787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80" creationId="{0940A704-72F6-2851-B47E-EF02198B01D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81" creationId="{76A82514-D3A9-CBAC-8D62-ACE953EF316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82" creationId="{D9748078-BFB6-229E-1B21-6FEAB3ED12A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83" creationId="{47B818F4-1A3F-057E-AB8A-D5AAFF930C4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84" creationId="{C82ED159-8DC7-8D7D-20A8-CBDC85B1FE0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85" creationId="{2A946F1F-43EB-A852-E78D-B17ADD98634F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86" creationId="{0A588B3E-7E38-7896-AEEA-F80382960EF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87" creationId="{47A8A113-9EAE-0DC7-D844-6FD08C82E2EC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88" creationId="{6CF05BE5-979B-FBD2-6416-CB3C891AA07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89" creationId="{35E52805-D94A-24A1-5E33-C6C187EC4D2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90" creationId="{CF625BA7-D932-E14F-9068-3950919D0B2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91" creationId="{8A2E78CA-9E2A-0C0B-2FD0-FB2DAACB9CAE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92" creationId="{B6F910AB-0B94-5C77-CC0C-B443EF7DB726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93" creationId="{5900471C-A460-D244-DB7F-01595494AC6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94" creationId="{DB5454CF-A377-BE8F-CB7B-8D05B9AA1758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95" creationId="{7A4380F4-954B-3220-A20C-A048E457E9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96" creationId="{81840144-5641-3EA1-DCC8-81457CDA6CD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97" creationId="{3ED3B1A2-9683-03F3-4953-193914EC945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98" creationId="{BAABCB09-BEE5-15BC-BEB6-7E7C4DEE5B3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699" creationId="{F014068C-FE90-06B7-9C7C-37647C615B5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700" creationId="{AD235027-0645-C8F5-A1A6-1FE9D655C654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701" creationId="{43B564A3-F010-8D07-7107-4E05CDBE78A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702" creationId="{CBAFF8A1-BFF8-914A-07DB-C9794A9291E2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703" creationId="{86E8A78C-E36E-5F71-2EC0-AB9ADD8CEC60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704" creationId="{9082D323-3ACB-1045-F7D8-D32DEFB32DC3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705" creationId="{BE016A9A-C89E-3DCD-38FE-7DD0132E7FFA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706" creationId="{BF72E565-5998-D340-A42A-E204CA8FF4CD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707" creationId="{AF1C0207-6AD7-3BA7-C56D-EBE4AFB55877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708" creationId="{69FD78D4-4527-1E96-E185-79FDB7E78765}"/>
          </ac:spMkLst>
        </pc:spChg>
        <pc:spChg chg="mod">
          <ac:chgData name="Emlyn Breese" userId="befd86f0c5f78af5" providerId="LiveId" clId="{BF380208-D163-4A91-8842-C00FD8EA6CDB}" dt="2023-08-10T00:10:56.783" v="135" actId="27803"/>
          <ac:spMkLst>
            <pc:docMk/>
            <pc:sldMk cId="1226316001" sldId="256"/>
            <ac:spMk id="11709" creationId="{2B5CBE5B-3459-07E0-C737-A2364E768B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13" creationId="{99B42DD1-0E0B-73D3-BB3E-7709C93EEC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15" creationId="{205F255D-ECD4-D5A0-D1BD-AC43F2902D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16" creationId="{A2DD9C0D-95D9-9D37-9D67-927BCB5AC9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17" creationId="{40F08B56-A5FE-F4F9-47B5-13020BA759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18" creationId="{0BF3E714-A456-50B8-83FE-3C7FA3F618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19" creationId="{76C35155-0BD5-1306-B62F-9C2CC1A8EF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20" creationId="{3E258E7C-FAB7-0198-0FD1-F74EF264E1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21" creationId="{A8637ED2-0FF8-7FC9-42A7-6CC6A0A79B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22" creationId="{F50D92A4-FAE2-3C3C-DDAB-24CA994EB5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23" creationId="{44BB0D02-05EC-9AA5-D528-07EDFBE72B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24" creationId="{CD790847-4EBA-9943-9ADD-CE614D929F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25" creationId="{0F615026-F2DC-1DF6-A024-DB8C94F6B8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26" creationId="{2801D963-EC43-D4B2-1785-BF3F44F559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27" creationId="{0A974D25-464F-D3F1-EE40-D57A0C5E36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28" creationId="{3ACE8BDB-E980-2CA0-48D6-5FAD9BD262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29" creationId="{C94D0D6F-9703-2ABD-A66D-3A7535E19B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30" creationId="{7307E42A-6AFD-3AED-6F72-08540821AF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31" creationId="{2F724437-8063-F196-4D31-8AFD655C37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32" creationId="{C1FA46A5-296C-6BDE-F03E-03B7C5A0B4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33" creationId="{709E36E4-7D5D-CE35-6DB0-B97B3ED0C9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34" creationId="{B99C634E-9DFB-F6E5-4FE3-88BB65BA1E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35" creationId="{E3442E74-B84B-6EDA-AD07-2E23E616B9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36" creationId="{9906F611-F26D-F4A7-E608-6978C12646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37" creationId="{6A20F9A2-56E4-A67E-9A2A-EFE61CD093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38" creationId="{C72A38D4-D0C0-9691-B12A-AF589A214C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39" creationId="{A9611287-90D0-3B36-DC04-681C0679C3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40" creationId="{61AEE40C-A787-6120-9F07-25F775C3F4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41" creationId="{243D9C33-3714-EA1B-910D-88C2F69923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42" creationId="{C7A67C5C-CD63-639A-71A0-E372B071B7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43" creationId="{5B1500F8-56E9-C465-EEDC-06EAEF0FAF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44" creationId="{E39D1CCC-C5DC-07DE-8D00-C94DF98D24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45" creationId="{0F4BA87E-34BB-FD71-3041-16F4913F5B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46" creationId="{870B4E63-181C-F005-DF52-F0FECEC7B5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47" creationId="{FFFD18F8-9066-1956-3EE6-A5941CF070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48" creationId="{71CAF00E-EB0E-7AD6-56AA-C23FAC8F03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49" creationId="{662C6A96-2564-049D-2E64-835A03623D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50" creationId="{0DEDE493-6950-2B25-3836-389B08930B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51" creationId="{CAF4474B-A5EA-7752-28E3-8FA5318DE3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52" creationId="{6B10ADAF-6040-B1F2-1BA9-3555B64E69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53" creationId="{5017DE45-5E8C-48B3-4151-124EC5938B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54" creationId="{0E357436-811E-C80C-F556-5FFF786058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55" creationId="{3A7AC438-0DB9-AE7F-159F-47FBC700A2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56" creationId="{245A8E6B-35A0-1654-3C64-5A068CCF76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57" creationId="{2C2D0BC1-EDDB-AFA3-16FB-1FAFB04302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58" creationId="{4021AC45-56FF-D48E-760B-081B1EAA7A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59" creationId="{669681BB-9883-B850-679F-ADC6EC6DAB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60" creationId="{BF8FDFF5-D7F8-F130-56EF-45F9555ECF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61" creationId="{A3137062-B6E4-0C19-0FE5-98CA043359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62" creationId="{C8395933-3371-779B-5869-C8968072CC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63" creationId="{D2387284-CD44-1548-F92F-A7CABDB7D6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64" creationId="{527F8B15-6B57-4B75-317B-F8656DC3EA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65" creationId="{40ECB3FF-8B4B-E8DC-E47D-C278C02E96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66" creationId="{8BD7CC25-043A-8902-1A0D-9334DE73DE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67" creationId="{0B622F99-C9BF-97E8-FE14-6FE6283F70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68" creationId="{4A287D92-26E0-C666-5067-398AB5E4FD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69" creationId="{A1B6398D-070E-AD89-0E2D-1769A5877A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70" creationId="{064CDA4A-0EEC-57F3-AE9E-E64933BB1F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71" creationId="{4E1F8373-D61E-FD37-1C23-1B571DD114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72" creationId="{022EBE9A-6851-F77A-29F9-6DEBC41493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73" creationId="{49AC8A81-B4A1-9206-662E-6BCB838EA1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74" creationId="{0AB63F91-AC8F-A0AC-DEE9-E8A66A2922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75" creationId="{DAE19D67-4400-95FF-F619-71687E2D64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76" creationId="{0A847B74-BECF-B990-3467-77EA83F4F7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77" creationId="{0A132306-B0FC-3323-AACE-246BA5EF22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78" creationId="{5B9A9FF1-50C2-C6FE-F59A-7619C0419C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79" creationId="{807F7FE9-A3D9-772B-57A4-F0F33DEB3E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80" creationId="{85926117-EE88-162C-59D4-5C976CF2F7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81" creationId="{D4B66501-3F61-4EAB-4BDE-B7E3755EE5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82" creationId="{4718AD49-8A45-02FD-2571-6CAA7A35FD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83" creationId="{4A7A3B8F-CE91-6352-6776-069F711B25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84" creationId="{1B6A68AE-2544-2DAB-9DC0-141ECD88FD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85" creationId="{718EE152-8D8C-439A-6AE9-E5863B6ADE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86" creationId="{71F2D57A-7505-97B7-9F0A-F1A7914514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87" creationId="{CF686A7E-AE43-CE4B-460C-7E0AB24248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88" creationId="{58EB04FB-A698-2321-9754-3B62A4F274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89" creationId="{596B6310-A509-B95F-51AC-2E7CC5F8A9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90" creationId="{295C08CF-CF56-401E-90FF-2300638F07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91" creationId="{4E293CD4-82F4-4BB1-0002-2BAFA72DD6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92" creationId="{0C4F83BB-4DBD-3036-EB85-535A14C2E8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93" creationId="{122E65C2-0D8B-44CC-3529-9BEA591658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94" creationId="{A0F4E425-6D74-9E73-4871-30DA62304F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95" creationId="{AF00F635-BADF-29B1-F13A-6C330B4E29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96" creationId="{ADE7B312-4206-1F83-0EA6-69A907768E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97" creationId="{F1C067CB-A90C-B57F-211A-987F9B8B90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98" creationId="{8C7086AD-2D07-936D-A46E-42C456B306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799" creationId="{60096C08-8573-3689-65A7-F09FE0BE40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00" creationId="{8B697FBE-D01D-7EBD-F6F7-0BA4A3469A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01" creationId="{6D239D4E-1743-9B56-58BC-B216349852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02" creationId="{72DE7D00-8A4E-CF71-05D8-66B2CF5734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03" creationId="{1F3E70F7-DAC9-35D1-F877-78F45A791B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04" creationId="{33EB7490-F56E-5FFA-7158-21268C9C5E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05" creationId="{BC60FA64-944C-AFCE-DD48-5584611CB3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06" creationId="{B5424E2C-A4B5-759D-5DE7-374B06AEFC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07" creationId="{F3E4C63F-89AE-D58E-1014-35E48426BB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08" creationId="{E5B7F9B4-80BB-532E-87A0-1260465783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09" creationId="{6F02D978-9D19-1C23-1A15-309B53650B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10" creationId="{F9F79898-D4E2-9F77-AE8D-1514983D0A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11" creationId="{FF9FCC4E-AD53-CE52-B350-5AF288A37E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12" creationId="{88D188D0-AF3F-5816-8BD5-5C1028E9F0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13" creationId="{919E7ED5-E3FA-09B8-2F5C-3CB0D09DCE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14" creationId="{4A87EBAE-33E6-8BD1-B154-3B3CED046F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15" creationId="{C5FE71F7-0B4F-6074-B931-7F5B5265EC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16" creationId="{B544B252-3DA0-D7A8-CAE4-58289F0DD0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17" creationId="{CA268404-EB8A-BA8C-0273-E2C8CCE66F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18" creationId="{213E5815-54C4-D1FC-B7AA-377B1C5E1E4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19" creationId="{AF8938C7-95C3-0E95-6395-452E046FEC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20" creationId="{A66DD75F-872A-9579-626D-DB09FE134A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21" creationId="{1BFE17D9-A28C-7B92-A921-AA0CFBB54C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22" creationId="{1113180A-8D3C-00A6-A5E0-B40FFB6F71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23" creationId="{2CB908C6-5CC0-196F-F838-EB344ACDEA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24" creationId="{02D1BA36-AFC6-4BDC-F7B4-92F5E760B2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25" creationId="{3B481F73-2D7D-91D9-69BA-441D4498C67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26" creationId="{069BBB1F-7807-3580-F0EE-95CBE1A7E1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27" creationId="{01963880-F903-149B-5578-6D4444C6DF7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28" creationId="{7E39D217-D9D3-33DF-6B4A-16C0B322B6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29" creationId="{CA0012CE-F5D5-8713-ACF1-0F20D6B03D0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30" creationId="{DB19AEBC-9F69-5022-B8E3-4BE34AE0E3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31" creationId="{91596F42-6BAB-D451-26BC-4BBF6E5926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32" creationId="{4DE8A3B8-26DA-F2E0-96B3-6CE0B75397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33" creationId="{D014ED63-33F5-E009-DAFA-E87E74927E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34" creationId="{727513C3-B3DE-9BF6-5099-558663C77E3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35" creationId="{1E4F91A5-3D5C-653D-B70A-82FAD4DFD64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36" creationId="{11693CE7-108A-BE1A-E920-6B213FFADE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37" creationId="{29AED0A0-689E-9A2B-2C0B-5FDF50059D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39" creationId="{8DBBE3E2-BD1D-AFFD-2FAC-BEA6BCEB12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40" creationId="{757FC2AF-C057-C219-E1B1-51460C8498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41" creationId="{3CD3AA1A-45E8-688A-A3FC-550A9636EC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42" creationId="{A7D20F4A-8806-03C9-1C70-0935DA6E5A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43" creationId="{0D4A8C00-97C7-B8F7-10E5-796825F13F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44" creationId="{B88F0CBC-7FDF-6456-B172-26FFD4F41D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45" creationId="{F080F6A4-A14C-10AC-4EA6-13F846E1A3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46" creationId="{3E03EE93-3472-C159-1681-C55063871A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47" creationId="{52FACC22-EB6C-E678-75C2-2611A90DC1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48" creationId="{DA1F0521-750F-B93C-C14B-370631F83C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49" creationId="{FD767A56-D217-0F40-F924-6590DDB6DA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50" creationId="{BEDF8C86-8282-8FE1-13B0-62D1DFDD2B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51" creationId="{D08E0B53-8083-0840-7E0F-922E65344B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52" creationId="{C807A895-8012-2481-CF2C-D5F2191B8B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53" creationId="{C9CB0A2F-A51D-AF82-9064-9B95D255537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54" creationId="{A042E290-328D-C590-DDFE-AF576D988F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55" creationId="{CD12C4F3-011E-77AA-2103-A191E47336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56" creationId="{6FDF3F85-78AD-B73C-A718-5FFCAB3A9F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57" creationId="{1E988E14-C71E-8423-C7AE-59D6AFD199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58" creationId="{067D6647-1C28-C036-F40A-F83C88AE0B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59" creationId="{B04AD517-C424-009A-5615-1E2FED7708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60" creationId="{51EBE9F0-E7CE-1341-F474-7516444101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61" creationId="{790E9249-45C6-3040-37BC-930C4EC5B3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62" creationId="{4C0A211A-EE7B-D296-281A-506BC0EEB5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63" creationId="{A8EAA75E-FF07-7791-576D-8B972DDEB7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64" creationId="{5774F7C6-9EFC-E568-5100-B7FC19524B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65" creationId="{ED92D9E0-1E9A-4713-BD7A-5E51E1A6A0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66" creationId="{C4FFC7B4-F2B6-052A-1060-4541B66B81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67" creationId="{A2A425E8-453B-91D0-BFA5-AC1B234613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68" creationId="{97C92414-9AEC-209B-70B5-347A62FA48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69" creationId="{FE146069-D59A-C8A8-6652-F0623D72B1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70" creationId="{A0CD01CC-A1CF-A3BF-4491-300FB52DAF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71" creationId="{72E512B3-EA83-C39E-6D7F-A2192EE4CC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72" creationId="{455F779B-351A-C8A5-27DB-8E30005D6D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73" creationId="{B22168CF-A403-9464-231B-873CBA6504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74" creationId="{03368258-0E19-6B07-D244-14B27194AF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75" creationId="{BC6CF945-8A2A-3F3D-5A22-21B1746A73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76" creationId="{EA83F841-9A19-94C3-3855-46CEF1B1EE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77" creationId="{4FDF0D85-2B96-7DE2-5E6D-55F4B8A3AD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78" creationId="{DCC54F39-58F8-C1C0-8299-6652148784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79" creationId="{AE0889C8-7503-5156-7246-6C56ADDEBB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80" creationId="{5AFA6C6D-14AA-4AB1-5664-E34AD51605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81" creationId="{1F19A45B-0CE8-33F5-68E9-26D67F9833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82" creationId="{57C12639-7B59-5973-0B41-3DAE4E4C15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83" creationId="{8F6FB8CC-FDEF-5A45-6FD9-8B0987DFD9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84" creationId="{18775ACE-BC71-6192-C62C-415C1D5D32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85" creationId="{28080216-4974-9B40-F027-673CEC5CB3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86" creationId="{8858E9C5-6558-F45C-7BA5-498BB9CC8C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87" creationId="{C5E576D6-09B9-9868-C1CA-2AA79885C6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88" creationId="{FBF394AA-F202-40DE-309C-7D1EE2F72C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89" creationId="{22FCC301-ED49-6B3F-0BB7-17CC3B2A51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90" creationId="{5172DFFC-CF8B-7276-7023-227BA7C432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91" creationId="{258EEE83-E377-BDBD-3EA3-75860CFC30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92" creationId="{7ECD2EE2-8057-1460-C761-744A9CE329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93" creationId="{802C76A9-7CAD-37F9-635B-80DA58A337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94" creationId="{595B80C7-CFEB-8C24-E918-3502472379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95" creationId="{CA0C88AF-97D3-CC9F-2168-8BD9C4BE87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96" creationId="{FDA5EB52-9BAE-D439-0285-C8DF2BF768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97" creationId="{F0704FB0-B478-3D93-672B-CD1ADBE29F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98" creationId="{7D37DE65-7451-E8EA-6EEB-6B2BB9BD66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899" creationId="{9733198F-3208-E37F-E89B-C45B623979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00" creationId="{739E3132-B8E9-168F-5E53-7EBF002B47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01" creationId="{A89636B8-D5BD-B492-59E2-47C8CEBC13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02" creationId="{7C4550C5-7F41-7D98-C199-70AAB1E9C0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03" creationId="{C3035565-8A27-F6AA-A456-C74E2E2EFE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04" creationId="{E1E0C5A7-17F8-80BB-ABAC-BF7F7B424B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05" creationId="{519B21D9-C022-7464-E214-4129C21583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06" creationId="{1842F7F6-67D9-B040-04C0-EB0BF0848B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07" creationId="{0624E9F0-5DF2-C5EA-3692-B8186F97B1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08" creationId="{07FA769F-D658-907E-B90D-8F4C7D112A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09" creationId="{8D0CD0A7-FD57-F942-614E-A8D5B17ED9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10" creationId="{937F3AB8-6DB3-9F03-BD59-B20A164DCB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11" creationId="{940463C9-62B5-9E0F-7693-3B6894CA47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12" creationId="{1740CF67-B561-3255-8D89-C808342555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13" creationId="{E6F0E7A3-4800-90F6-82F1-722623AB66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14" creationId="{58FE6378-C92D-88CF-CC2C-FF1BB62D4E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15" creationId="{C7CF81D7-67AE-97BC-A581-2C4EBA7C8E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16" creationId="{3382A276-CAFA-7E92-4487-40FBBF2E6C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17" creationId="{FC2D3CE5-B8F8-B15F-1B29-031F0AB608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18" creationId="{2FDA0F4C-82C0-D34B-8302-EF6F2E6B21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19" creationId="{11DEACAF-0AC0-91CA-876A-A1DCB77CD8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20" creationId="{3DCF7501-D520-4FD5-6ED7-582EDFCC6E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21" creationId="{B6E3B964-C461-7CA7-DF1D-E3512FC377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22" creationId="{121501CD-E0F9-3070-AD69-8920464D58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23" creationId="{A3DCEAED-C25D-A0D5-D4D5-2890F8F6EC7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24" creationId="{5AC4F1DD-EFFD-0A71-7C44-18E0017988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25" creationId="{95E8F9DA-9E33-7798-2C81-A792057ACA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26" creationId="{BE02691C-F3CB-620B-8126-846A41427B7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27" creationId="{CA71E6F8-B97E-B2A9-0C1B-9DA2FDBA86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28" creationId="{5BE0AA4E-667E-DC50-A4ED-C975EFC6F1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29" creationId="{94DC6580-1127-1FA0-E9A8-F76084E866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30" creationId="{70BD713C-CF0A-2918-B764-0C04D1DE86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31" creationId="{C53FC938-49E0-E349-0A3F-873341AB8A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32" creationId="{B7BECB28-A3D7-2D96-85ED-761CF09DCA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33" creationId="{0B905424-0AE4-36A4-89E5-79F681EABC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34" creationId="{DFD7B626-BDB6-6C86-97B4-1D75C95609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35" creationId="{C7D1EFAE-77C2-2DF9-5DA2-D8774B0800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36" creationId="{954ACA27-70A6-B1BE-E989-51B89F6CCE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37" creationId="{9D0E1C34-7B93-69F4-23B1-C39179BE1C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38" creationId="{82CB8A96-C9F4-795F-3161-13AD87EAA7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39" creationId="{8A9030F5-740D-21C4-70BD-5D7A20AF13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40" creationId="{44802FD6-DB42-771C-D77B-2356C30E21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41" creationId="{A338914F-92EB-BA35-B843-3B5898D1B7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42" creationId="{8E0203C5-4581-1E9C-169A-D358FCE78E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43" creationId="{0A14C577-8695-DBE7-2744-F4572B1F55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44" creationId="{13256005-D8F5-2021-8AAC-7AE3D204A2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45" creationId="{97116104-9147-CDD5-B9EA-223C97C3C1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46" creationId="{AE7EB9C1-E1A3-F7B5-4346-58BD842216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47" creationId="{57AC07A5-F334-3E55-BFA1-2BB15DDE63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48" creationId="{2CC768BF-A10A-9AE8-BD69-1E44337890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49" creationId="{8261AADA-8087-9C5E-9086-48DEE024E0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50" creationId="{0ADE3063-8FB2-C6E0-4947-C3B2C539A2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51" creationId="{DDFA9FCA-CDBD-E730-972C-9134545E69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52" creationId="{D56BFEFA-5D06-F3F0-4D2C-E18A5B7382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53" creationId="{9B9A6AED-7E0B-D545-E716-02081AFC4C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54" creationId="{BEF12EED-340B-CB11-3E63-4AB7138638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55" creationId="{723C380D-3220-0709-6CD2-93C3B58F83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56" creationId="{4C83154D-7654-2334-9734-49225E87FF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57" creationId="{245D3CA5-3912-F948-DBCB-033107F5BC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58" creationId="{CA40E23F-1771-3B6A-98AE-CA76A9A154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59" creationId="{779AEE06-E17A-6FEA-ACD0-8B8D65F7E5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60" creationId="{6A95C7ED-52A0-7A10-3184-67C82361BA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61" creationId="{C5108B13-9899-6478-366B-ED9BD33BD7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63" creationId="{AD1C3C64-8255-BEED-5070-6BFCE2ED80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65" creationId="{7A903CAD-412F-5706-427F-2C581F49EF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66" creationId="{A01A4DBA-6D4C-75D3-EE7B-B3E053B5CE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67" creationId="{6181CAC7-1D35-72B5-AD4C-0DE84E8447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68" creationId="{7AC77BD9-DC4A-AA64-5FAD-F60D63863B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69" creationId="{A6C8291A-54CF-7E96-C875-0457777212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70" creationId="{C1E94BCD-2454-6E2B-CEC8-A4A5E7CFD5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71" creationId="{4FA0BDDC-9B92-7992-FA18-EA8CA60E94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72" creationId="{C1580631-937E-5C7F-DE7F-B6D5FE5F39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73" creationId="{53A3FD02-356B-C0A6-D40E-12149FC2A23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74" creationId="{397CB080-6939-3163-3236-2CF2001466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75" creationId="{B2DF4225-0E20-8867-221C-CBAD8E65C9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76" creationId="{DF10E389-8679-711B-18A1-522D50DC7B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77" creationId="{5143E416-07F4-8BFC-367E-65F6A6C083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78" creationId="{EC6BD45A-AB42-6E88-50F9-8AD486E282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79" creationId="{313FCFB9-F677-05A7-03AE-EF6695D5DB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80" creationId="{CCD8067E-5353-284D-3385-70A880C227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81" creationId="{2D50F7BA-0A17-ABA2-D646-2E73061A1C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82" creationId="{ECD2FCEA-1A34-AC74-F8E3-138EC2C9D8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83" creationId="{835D1376-65E2-F04D-ECDC-62645B35E7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84" creationId="{EB4FAC1E-92FE-D0E2-08B3-55689968FD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85" creationId="{00DD1138-8918-FE1C-B27A-6344B78E76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86" creationId="{80258E97-DBB1-27D6-5D67-E00E6A2EE2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87" creationId="{C850A317-92CF-B326-5354-3AAB1F37A3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88" creationId="{CB41471C-CF42-CFD1-54BD-1EBC6B9892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89" creationId="{61964185-8D1A-5D35-297F-E4D7504AA4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90" creationId="{9C90DB4E-5214-8458-414F-1A96E4BE89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91" creationId="{1C024DAC-829A-5996-A23F-770809BB6B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92" creationId="{9228A5CB-D0FA-3214-4A37-B5BD83FCC7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93" creationId="{1C790DBA-A8B4-EB9B-8F1D-41804E7D07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94" creationId="{FEE5D57A-BFE2-5423-C9D9-EC2204BC98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95" creationId="{743A93F6-ED3B-FBF0-35D5-00C91C9316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96" creationId="{3E153403-420D-6855-7417-91DED0BC33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97" creationId="{8AA878A8-A508-9584-C6D5-22BA5F08A9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98" creationId="{27187D3C-FB90-EB74-E7E5-261D8261AE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1999" creationId="{C61F2ED0-7F5A-D319-EDF7-E7EE1972EB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00" creationId="{39252C69-BE7F-5A01-5F6A-2CCD607ADC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01" creationId="{68D9DF72-AE84-2018-5BDC-138A7904F5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02" creationId="{4AAB2E28-92C0-3421-87DD-5471ECF994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03" creationId="{B0BD4D00-3DA2-1BBF-DC1C-505CFB6497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04" creationId="{048706DA-E330-C0D3-DB69-2C501B955E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05" creationId="{38BBA862-74FB-7EB2-4435-D12C653298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06" creationId="{AB84C40F-891F-9B83-3A74-F207192837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07" creationId="{4697C1E1-5A6E-D1CB-5C2E-9AA3E42642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08" creationId="{90131C1C-5176-E60A-7A68-BE7E4919E2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09" creationId="{D701E9F6-F8DA-256C-13D2-88C758E4A7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10" creationId="{A8C4C2D3-A5C6-B7DB-F88F-16D7D2DD0B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11" creationId="{BB7D0534-CF35-467E-C8D1-8A54DBA860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12" creationId="{F274C95E-B64F-CFB6-DD99-2C02ED5E70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13" creationId="{FFC81B53-0436-79CA-7701-757F9B3CCA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14" creationId="{846D87A8-11CC-92CB-A9E9-41C9208B4C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15" creationId="{68DB0FCE-5912-360A-225A-88AFCC967A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16" creationId="{BFB9ADCF-F689-2DAB-C8B6-3912389CE3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17" creationId="{036AF0EE-39AC-5302-283C-12B86A5925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18" creationId="{BB682A8D-447B-E998-11CA-74EAF15FEC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19" creationId="{05962717-0ADD-377C-3896-8603AB22B3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20" creationId="{0AA252FD-60F4-127E-1966-0AE06623C1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21" creationId="{8A8528B3-3F91-8941-59A5-76776454A1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22" creationId="{984A8F39-D883-20CF-466A-89A9591E82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23" creationId="{7CC809EE-C1AC-BB5F-57EE-E280887B9B3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24" creationId="{FC9D7ED2-2F25-BC4E-C094-468C479992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25" creationId="{61EAAE4D-1D3A-7D12-0C3D-B62D61AF63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26" creationId="{7949AC23-4A42-96DF-65B3-1AA3740D6D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27" creationId="{5E69132B-0667-6050-8FCE-5ABFB1134F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28" creationId="{2D7BE5EB-E531-170B-B380-0B7B17F97F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29" creationId="{B538C79D-4F1A-B4B6-56AF-BDE51CFA02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30" creationId="{411CF03B-7D2E-02B0-65E8-8D42356D2A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31" creationId="{C90DDC22-673F-108F-05F4-BA454940D9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32" creationId="{F9FEB207-8009-352F-2035-A18BA9CF9C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33" creationId="{342E1280-1478-1C1F-6F88-DBFF3CAE31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34" creationId="{C8A2F839-CD14-78DA-B83E-81C9C53F677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35" creationId="{EB377FC0-AA11-F142-F6DC-FC947FD59E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36" creationId="{CF71C46A-5B41-56B7-EFB0-09A19790FA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37" creationId="{FEAD6217-FCD6-E735-CC0D-87F021FBF5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38" creationId="{FA887F7E-36E8-FC60-02C1-1739A49F2E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39" creationId="{628AB4B5-9766-4A84-D9B6-0AC7D035C5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40" creationId="{F14441E4-1B80-F4C7-E247-BB04105CC9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41" creationId="{18B0D98D-E214-E3DB-0A40-45F5F4AC8B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42" creationId="{D57F4C4F-C3BF-57E4-51A0-590C9DD873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43" creationId="{BF694FEB-486F-E165-CAEC-6E0513C2564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44" creationId="{21ACDA34-2D6A-6F21-88E0-8AFAEC07FA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45" creationId="{49DFECA4-76F9-3F25-6A26-127F1FEC11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46" creationId="{D855678A-E2AA-F78B-DAE1-DE2E8904B6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47" creationId="{398B06CE-F5CE-D3D5-C07D-2DB9295496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48" creationId="{FAE2186B-E177-A0EB-F80F-31EF6C03FA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49" creationId="{EBD08459-D284-2D4E-3E69-97A00C3BCE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50" creationId="{E450B587-0B40-D7FC-C65A-D0F93A77F6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51" creationId="{67BF7753-5A54-CABB-4CF1-DC43580034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52" creationId="{1830ED87-6C9F-E4A5-55FF-3E83167A4A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53" creationId="{5A14D2B4-00B6-28EA-6C4B-211C8DD441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54" creationId="{6211D478-5971-3957-904F-CADD45A5A7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55" creationId="{DBA4C4EE-A04D-7F91-B096-F2A149B0BF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56" creationId="{89349537-DF58-F92C-6956-1C2F324B0F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57" creationId="{18D70B1F-3817-3106-776E-E9EA70DBD8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58" creationId="{904929A5-B751-6432-AA34-5A7C6C3ED8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59" creationId="{FCB844FA-505D-9436-A6E2-BD06E0259E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60" creationId="{84C5D420-D615-A1E0-2E25-E574EA99FF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61" creationId="{8A5EACE2-BF88-5C4C-3549-07389BE3F6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62" creationId="{56CED1D9-DD8B-5510-36E9-B8812B4AA7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63" creationId="{9D935AA7-3A1F-6DAA-C7C7-F415B7A0B6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64" creationId="{0F3D5BD9-31F4-AF0A-4C3F-F2D6ECCDFC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65" creationId="{70B00E99-AB3B-80A8-79F2-34830B8543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66" creationId="{DA6B8751-E80D-A62C-563E-246F96ED3C4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67" creationId="{154A9021-BD0E-638E-1BD3-2F4A7DE893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68" creationId="{11A51E52-AF1B-92CD-1FFB-49F9126F6B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69" creationId="{FF56426B-3874-DD42-D5D4-330C875FF1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70" creationId="{F6704361-204B-4EB3-AAE8-48DC8ACAFB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71" creationId="{7E402CBF-3E65-1BA7-07E6-AB54880211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72" creationId="{F92ACB52-BE5F-923A-B4F2-F2769BB101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73" creationId="{BCEEF35A-75B7-4A90-A293-C033C2D200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74" creationId="{CF193724-9E43-2956-186F-6A3D40F5D4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75" creationId="{2627E253-D816-D7D7-2E7C-263EC1943C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76" creationId="{FD97C4AA-8AFF-3830-0DB5-1ECA511B1D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77" creationId="{EB852E09-46C1-B323-5430-C9FCD7C29D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78" creationId="{013AF2C7-9C19-B95D-3CBA-FC4E493460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79" creationId="{C2CB5CFA-D157-61BA-0990-CAFDAA3796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80" creationId="{57E0F734-9C13-69C2-0F09-BCBE4760E1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81" creationId="{F6B7BD61-E8C4-8AF9-0CAE-FF469089A3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82" creationId="{34A18CB1-F37F-E1E2-113C-FDCB668E45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83" creationId="{C5F7DBB8-DCD6-7605-B25B-08D2147330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84" creationId="{695AF577-D7CB-2913-3A64-B4FDBFA8E5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85" creationId="{920D81ED-58DC-302B-35D4-32C674887B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86" creationId="{CE3842E2-2DB2-A390-8CEE-31E1C92C5C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87" creationId="{CF80980D-6F6A-A535-7A19-F9912DC002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89" creationId="{BA2AA697-9676-C70E-5B45-6966804314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90" creationId="{CA8F276D-3D1F-B655-61C5-CB7EE8BD0E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91" creationId="{3B2CBE7C-A1C8-0DDC-6190-8CA44BB87A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92" creationId="{B2BD019E-E6DD-19AC-29FA-7AC3947995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93" creationId="{7DA4B538-5430-C6C5-D068-831AF433EF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94" creationId="{82702C8F-536D-B185-DA13-937ADFF187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95" creationId="{13140292-BB10-0B1E-4FEE-DCEB50E071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96" creationId="{26EE1E4C-0BEA-A0DC-03B5-B086172ADE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97" creationId="{93D8D54E-9EBB-182A-F01D-0219A9C526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98" creationId="{60E838B9-B47A-AA8F-CBC1-386D285064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099" creationId="{CF3E2C31-1655-A263-9E86-19D602919A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00" creationId="{82292249-9544-56DC-B4D8-2DC5B3F223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01" creationId="{2C7776F3-DD77-4303-074E-2CEBE37B5F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02" creationId="{B2797F5E-A796-E445-C66A-96777B6E12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03" creationId="{8A17267C-FC99-D0AB-6E40-D32FD2F265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04" creationId="{121AED30-B638-DEEF-990D-C035555F71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05" creationId="{856E8CB2-6B05-F6DB-C828-54BD4366BD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06" creationId="{7316A3B4-0920-85A7-28F1-187EABD3B5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07" creationId="{959A32F1-21E8-A968-2E4F-333D53E5A4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08" creationId="{6A8489F8-B272-7115-5870-13A35C2BC7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09" creationId="{73012D8B-8664-7E01-EC01-8657F27F2B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10" creationId="{3A90042E-FC9E-984A-5680-CE97ACE242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11" creationId="{2564545D-FC7D-AAF3-24EA-8499CA491C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12" creationId="{C2C48A2C-5FE2-BC83-7982-B380790373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13" creationId="{1E742B98-BF7C-F5A0-5BD2-E74EB685A7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14" creationId="{E7359099-8E0B-28E0-FA36-5D835F8743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15" creationId="{00CC2859-256D-C72E-CE9A-0E8E3A7480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16" creationId="{FF235418-A2C9-DEB3-9653-8111BD68DD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17" creationId="{95284D0B-6C79-AF45-972D-327BE75F9D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18" creationId="{E32374F9-4465-B271-C394-C0BA5FC75F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19" creationId="{47423B00-3C66-B71F-FD7E-BE3A5B2E8C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20" creationId="{5476FDD5-9B55-B7BB-BF35-E71DC72C99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21" creationId="{8557D9B9-9EE1-E5D9-8A9A-7E273A8E16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22" creationId="{96EC6B87-DC86-CBAC-04A5-C9973D7737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23" creationId="{1E22332F-A71B-7E80-A88E-59C3BB02AB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24" creationId="{3106BB6B-8617-FA94-DE19-B209851F94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25" creationId="{717C53C2-C3CE-0665-F125-BBEA15B95C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26" creationId="{9C1D9C43-1FFE-DAA6-2C42-860EC4C384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27" creationId="{5A722174-E7F5-4AE5-F0B5-B8E20E9358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28" creationId="{ABC5B9B5-671B-AFF5-C1F3-4F5EED247D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29" creationId="{97F60EE7-695A-A6DC-6C83-B150B7BE32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30" creationId="{48BE1FE2-1406-AE28-F712-A1510FA5C1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31" creationId="{320ADBEC-C38E-1648-7F76-1E57238800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32" creationId="{9EAC74BA-B00B-A8A8-2DCB-D911C73774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33" creationId="{3E5BAC05-467E-F6B7-F938-DC5E97DEFE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34" creationId="{A2351AFD-D669-327E-7984-76DD63749F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35" creationId="{AFB7BE3B-FB0B-C044-D6BC-B47D6C9F32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36" creationId="{BDA5B20E-39E0-A26A-12E2-B244223212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37" creationId="{6E48FDC8-4150-0C67-2334-830A6BB3FA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38" creationId="{E3ACBF47-BB52-3D1E-8F6D-C07006520B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39" creationId="{95DEAFAC-47E8-4E6B-7EB5-5D438272EB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40" creationId="{FFC1426F-C7A8-EB27-9495-3A26150426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41" creationId="{14C857F8-F959-08B3-127A-2F6B3AB968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42" creationId="{B031EDA4-E0B4-8920-71C7-03E8265D33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43" creationId="{D619EF7B-DF06-2D55-6123-48D77E823F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44" creationId="{AB58106A-A31F-A103-2950-0C8939699F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45" creationId="{3186ECAC-D36B-20A3-E7A9-815B78FE02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46" creationId="{4BF31E6F-1077-C6CC-57ED-E636383CF3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47" creationId="{435C5BE8-B50C-CA1C-46E3-9495F4E16D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48" creationId="{EB809DB2-44DB-DC82-26A0-90CCE75626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49" creationId="{4A66544B-2F71-7297-FBA9-6C37AF811D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50" creationId="{B8DDEB95-0375-6339-EC3D-A38E01229B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51" creationId="{0995AE31-5D95-B76A-6C6A-4D4209DF6B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52" creationId="{C00775DE-C4F1-D5E0-A3D6-EE643ACD0D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53" creationId="{34B0F04C-1B8E-F5D9-8EDC-64F49453FA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54" creationId="{CDDBCE2C-B4DA-ACC6-2096-F4B0140D4F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55" creationId="{2D65EF8F-836F-8A89-BA66-C3F9DAC087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56" creationId="{5572A653-0550-7C02-208B-DCC80DDAA2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57" creationId="{8B87E66E-D935-ACA9-444B-A4F2794D95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58" creationId="{DBCCA846-887E-2745-E01A-0C0E667486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59" creationId="{5D4C3A11-649C-9D13-A35D-C6286CE066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60" creationId="{D27F7F85-C802-5807-6D81-42DF05E95C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61" creationId="{B8C98FB5-F64A-C0FF-BC0C-32609746FC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62" creationId="{448A4498-5F75-0D83-5C3B-F9DBE2ED0F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63" creationId="{E2337BD8-F7AD-83DB-6D93-A9C5553DF6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64" creationId="{73FF9514-530B-9EDD-1BDB-70611CE8E9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65" creationId="{5A782150-0850-EA0F-D6CA-758F56C2C7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66" creationId="{498F2AD1-F4CA-DEF7-1681-D17C72D41A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67" creationId="{E2596194-62AE-84EC-4AFB-B2C76ECC8B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68" creationId="{D7E13887-962F-FD90-CFA8-0A9D456E42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69" creationId="{E17AAED1-E673-3D30-6529-B7A27545E2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70" creationId="{E6404FC6-DBDF-21BA-91D5-410E7EF2BE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71" creationId="{882DD3A9-44E5-FAA0-176D-8BB7F175A3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72" creationId="{90A0CBD2-B6CB-585A-7CBB-4C83556E51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73" creationId="{45981CB4-48AF-5FBB-0376-37EF51A067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74" creationId="{9152087C-6BB3-F0B3-F30E-F2001F7539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75" creationId="{8778D4A5-C369-248F-EE99-4365989D49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76" creationId="{DA07F289-1A2F-1F27-C15B-8361CD452F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77" creationId="{E0FD833B-E7C5-245E-C44B-62C49BEE3C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78" creationId="{F6900C23-E76C-1B98-4421-B58770154C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79" creationId="{53C40D5A-33D4-5532-BFA1-3919FC9C97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80" creationId="{89A0023A-E161-7083-593C-1549B45E6A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81" creationId="{71C2DA3B-4E99-AA48-E826-1FA54E1AA3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82" creationId="{1FED03B8-A90E-3AC0-680C-ECB326CF1F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83" creationId="{48D7FD80-785C-CB7D-D8BB-4ECFFD2A70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84" creationId="{FC734C70-7236-198F-7E9A-80263ADCB0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85" creationId="{AFFA6348-17FD-2A4A-C8A6-D653F56276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86" creationId="{7A4D3FCC-3F55-EB76-502D-34BA273650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87" creationId="{E25876E8-DB4C-EFDA-4BBC-CFAB922325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88" creationId="{703E2CE0-F398-FF85-EB46-259278F5BF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89" creationId="{F29958B0-BE5D-B5B6-9BC5-45AE7D348F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90" creationId="{AB7DC491-71AB-FF7B-DFB2-F1CA90826D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91" creationId="{1CB2B683-43BB-799A-B8CA-8D172D7BB8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92" creationId="{FC2D4BBA-808E-72E4-7BA6-F58EF16377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93" creationId="{89C58169-64A1-D612-3904-FBEB7132D27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94" creationId="{BD1971CA-36BD-698E-0A7B-A62DE4834C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95" creationId="{66EEDDC5-C111-5727-1C56-C167285B04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96" creationId="{8401092B-CD1C-E10D-F03F-48E0774E35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97" creationId="{BEE8E2C6-491C-9811-8877-27D8681104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98" creationId="{7F922A48-6197-2DC1-935B-3838B6A318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199" creationId="{C37430C3-87FC-7B51-B468-954259932F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00" creationId="{60AD2FDD-0C02-C5D0-B7AF-C51498CA47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01" creationId="{EB287279-4449-2C28-4BCD-58E372360E7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02" creationId="{1C4ABD40-54CB-99DB-E19D-F8936C3912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03" creationId="{69332977-DB11-7039-E5FE-F593C4306E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04" creationId="{4082C9C7-90E9-322F-7F62-ABC9C0E7B3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05" creationId="{99CBA051-23AA-D597-716C-0BB6C804C3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06" creationId="{688E9758-2C8C-CB45-DBAA-7F479ACE0F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07" creationId="{F709E517-BE4F-80E9-6806-CF28A700D9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09" creationId="{EC918CFB-5A85-87A7-2BC5-B476AA322A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11" creationId="{3525B8D6-0328-E92A-9DD2-DB99EDEC4D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12" creationId="{FD28FE8A-C953-4736-8963-4EAF1EE6F3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13" creationId="{14217EBC-ABA8-E9C6-2D00-54F02AE189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14" creationId="{D05063D2-B87B-E5C5-496C-FCE409E99B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15" creationId="{BCE2F6AD-47E3-46AD-F801-CF369CA198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16" creationId="{43EA3286-B2C1-E4E4-1DBD-82C42B3EC9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17" creationId="{7F9661C0-BE73-460E-6F03-34EF9C77A5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18" creationId="{4D6FA93A-FCC1-7CB0-1EFF-151FA78351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19" creationId="{C1852EB4-BE0E-BD16-92B9-7FF0AC356A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20" creationId="{F4E93BDE-1CEE-F0D8-61D9-1F045E75A5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21" creationId="{940D9966-5FC8-DCC5-5733-3A5E22BF54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22" creationId="{448ABB65-51E2-9FFD-E7E8-68B779C1F1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23" creationId="{5E0E83DF-4102-B562-0BB6-15E91D52C5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24" creationId="{A8D86B3C-041E-E493-9700-6463E33266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25" creationId="{99B56D04-97BE-CFF5-8257-9EFF1CACCE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26" creationId="{8DBD7C97-A635-18E7-24A5-AA083CD8FB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27" creationId="{7A256EE3-17B8-2D8C-954F-0F9C35BD44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28" creationId="{27BE0246-C78E-4A34-336F-3E83BA43A3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29" creationId="{42D313BB-F6B4-19D7-5429-653D28654A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30" creationId="{869886B2-25CE-2A02-93ED-4C6667E243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31" creationId="{CFE4812B-47EB-74D4-587C-BAAEC62814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32" creationId="{BCA930A8-51DB-129F-C6CC-584302AF0F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33" creationId="{43362CCD-D7F6-0768-4189-8707FB19C3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34" creationId="{85EF565E-E5A8-1F4A-4D3D-6815ADF95C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35" creationId="{F2173047-154C-2F8B-1DB8-7814A65124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36" creationId="{58BC4E64-FD5A-D629-CC2B-479858689E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37" creationId="{A41889A3-44FD-F729-DB5F-E3F7787684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38" creationId="{455A873B-E0E8-D81F-F3D3-B620078F3C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39" creationId="{74E8B9CF-BF5D-E0E8-416B-1B523C9C90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40" creationId="{965BDC80-9DAD-7EE9-B971-236A93EC41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41" creationId="{327AE4FB-6B2F-1B5F-1075-FA3DD647CF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42" creationId="{5C29E6C2-0C57-7B10-723D-2897605C5C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43" creationId="{B68519EB-D1DF-1279-C8FE-332C6CC126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44" creationId="{C272EC7F-0C72-9848-BCFA-40EEED7503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45" creationId="{1F384A1B-BAA8-C482-0807-2DAC10A5BB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46" creationId="{EAD5ADD6-FF7A-A079-F131-202427D6FF7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47" creationId="{DD889549-4BA6-7AEB-2602-48DCA6B3A0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48" creationId="{E6FF2B16-1E28-B78F-3875-C4F518CC89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49" creationId="{0B8C1F27-69B5-9519-BCE6-5D1DC94C2D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50" creationId="{9D148F6B-65FC-97F3-E19C-F424A06434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51" creationId="{FB9EC7F6-7722-0A94-034E-AE12395791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52" creationId="{D3069F4F-0DA8-7CB0-3AE2-06493CC438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53" creationId="{0508EFF0-21F9-5A2D-77E3-79A2586E3D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54" creationId="{C7388181-5AE1-F8F2-5C4A-8862E237CE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55" creationId="{B0059C32-E12D-D84A-048D-80A76954C2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56" creationId="{87365848-B9DE-AD25-E12D-04CBF0781B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57" creationId="{64A7C9D7-EB09-1C89-588A-CE49357B2E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58" creationId="{4AF44FF6-F90D-FF53-A541-FB8403F715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59" creationId="{0491DB1F-70E1-2096-0331-B9B28E1EF4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60" creationId="{0DA101BE-8E74-302D-9081-340C0AEF16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61" creationId="{8FD8EEBA-D98B-36BF-87C6-972503C4EE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62" creationId="{630CFA59-ABDD-9239-2C18-DC4F2DAB273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63" creationId="{4E0A53BF-6647-B209-31DA-395E36FEC8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64" creationId="{C49ABFC2-2C6D-4674-3E5B-5E7F61C99A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65" creationId="{FE849421-7463-1D9E-C816-F4FD98A72C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66" creationId="{A842D094-3A15-1724-B0DC-65DE7046AD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67" creationId="{12617D03-32A1-8710-1CDB-AFC997240D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68" creationId="{2C40D59D-B94F-9DD7-206B-9B5FDA2D71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69" creationId="{7EC7C43F-544C-A279-7CF9-2E9BA55315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70" creationId="{B5DD943B-D4E1-92D0-F21E-12980B15EE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71" creationId="{50C31365-F5E1-75E8-02DF-EFF01BECB4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72" creationId="{55C38854-EA26-A9FE-97C3-3E427E3215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73" creationId="{DDA990A6-EA47-5E7B-A077-662C98F7E3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74" creationId="{8926125C-38DD-9C4D-C411-F3F9F8DBAD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75" creationId="{4F17D5C7-372F-E794-1E2D-EC6EAEB72A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76" creationId="{3068EF9F-89EB-67F2-1E2B-F9050794DE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77" creationId="{DADA533D-CD04-DF7B-9B2C-620037090C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78" creationId="{B7D27662-AB0D-E028-CFE1-1C3E388755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79" creationId="{58D295D4-18BB-81E0-364D-7A55EFB5F0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80" creationId="{61E46CD8-5236-7D92-B944-B390C0075B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81" creationId="{AB352DF4-1C16-05DB-0E74-516F62DF6B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82" creationId="{8390D7D6-2D81-BB6C-5E46-C5AD796C53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83" creationId="{1BFE4FFD-B72E-BD4B-0445-01A2D0FFCC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84" creationId="{BFF3E2CF-9828-D8B0-6EEE-9DD02394D0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85" creationId="{B4F48A0F-276A-5418-EA84-8F5462CDB5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86" creationId="{41DD7DFB-1D9E-8EB5-C572-1633BB5178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87" creationId="{47031630-2022-2517-D700-E06BF8386A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88" creationId="{CFDAF439-46D5-B3FB-D00B-F430E07C7C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89" creationId="{CCC4E70E-0002-3CC9-A4FC-0354E9D7C4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90" creationId="{B2FC4EB1-0BC0-71F3-0BF1-958777E131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91" creationId="{5F979379-48DC-5769-3713-B72E8B8D59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92" creationId="{3C282FFD-E3A0-9126-200E-D7B0D94E07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93" creationId="{09BC801B-BA46-CB97-87AC-8C9448E7BF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94" creationId="{C4884B26-DCEC-5493-D39C-E7DAB6760E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95" creationId="{EA3C1E79-F7CA-F771-BA58-E4C0319275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96" creationId="{FF0E6B4A-6F67-62E4-E7D1-27AE7D2B9A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97" creationId="{46F69E75-9C42-EEE2-B255-735142ED1B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98" creationId="{66312F9A-A08A-BBED-41C1-F1AB0CA7BD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299" creationId="{6E36CC2B-C99C-901B-8768-F8C5FF3840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00" creationId="{DF0CF824-159A-7008-529C-836511EE8E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01" creationId="{8D09E67F-2A35-B601-CE8C-9AC31E03E9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02" creationId="{3D745FEB-9A84-01BF-B4F0-D01D08E57A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03" creationId="{1FE05D71-5B26-6655-44BA-B0F03A8E74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04" creationId="{8B8F71EE-E9CC-0C9F-6926-9BD6325639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05" creationId="{DB8AC9D4-689A-DE95-D814-A692C791EE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06" creationId="{31166410-1ED3-FEFA-23C3-89DAB359AF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07" creationId="{97342CE9-B189-D01C-432C-0A544DDC87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08" creationId="{B8B4DF53-4634-3F96-CDE1-66C7282CF2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09" creationId="{AB794FC6-67C6-2A44-F63C-71F4B08D7A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10" creationId="{EF066713-DDAA-9141-290A-12F99D1979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11" creationId="{FC1E3725-A966-1CF7-321F-F74C209D9C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12" creationId="{25280B2E-35EF-2E32-7BB4-1494F90C5B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13" creationId="{BF4F76B3-ABA0-8E3B-ABF6-A78C21BCE4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14" creationId="{BB1A8649-680F-377F-2553-23E13C6ED0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15" creationId="{44860370-30D8-747A-E5B6-E3248A4A1D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16" creationId="{537B0EED-3953-15D3-4795-1B49B7752C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17" creationId="{881C5C33-01D5-2EDE-A8A0-D9EA186329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18" creationId="{D46C08A0-0ED7-BDC2-7BCD-AAEE33B7F6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19" creationId="{60E37F78-CBB1-08C5-B2C2-B024CB4C90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20" creationId="{167D432B-F7DA-6A62-AA99-1708B739DB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21" creationId="{03C0FF82-1976-FC0A-B794-9701D1F39C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22" creationId="{180AA736-F924-7091-24D2-C3D2C1FC0C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23" creationId="{F0A03708-65FE-E1AB-DACB-F0806444C0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24" creationId="{3358A206-4957-691B-0B5D-8CB53129D8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25" creationId="{7F708347-BCA5-02BA-C695-6FA649F402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26" creationId="{2C8BD571-AE36-B7B1-CF6E-22B4119913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27" creationId="{DCB4F676-8009-BB9F-6C97-D32E39BBC3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28" creationId="{FE233EB9-0461-D29E-CD51-D1AA6B2EDB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29" creationId="{F9DCC320-238E-BD7E-4235-B8DABDCE7B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30" creationId="{998BF6C7-41B9-2BCA-780F-4F15E93B6A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31" creationId="{595EB483-34C1-FAE1-3F5D-F30617C9CD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32" creationId="{53BF2BB7-BF48-8ACD-976F-0015F324E0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33" creationId="{2E7AC864-9258-81F9-6239-9A9B85D790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35" creationId="{361300D3-D56B-A498-2507-B49CC559A0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36" creationId="{201A532C-3C19-0C04-2767-7858AE8B6A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37" creationId="{71856A79-54F2-7E45-233F-08A782BA95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38" creationId="{4F02D795-F83D-5796-7F37-61B3EF2DB1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39" creationId="{5D0DCB0A-8814-4CD3-CA0B-CA27DE6F8A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40" creationId="{621F8D98-ABB5-6A1C-208D-58028938CC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41" creationId="{38253D2E-4887-05BA-C3D7-672BFF87CC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42" creationId="{C5D50C7D-1E15-576F-D4B2-F21B01269D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43" creationId="{2CAA162D-707C-84F8-5076-FE4722F85F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44" creationId="{90BFE3C7-5019-C06D-E30D-C524C04243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45" creationId="{80C9108C-8A9F-289E-206F-EED87777D6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46" creationId="{F4D41A1A-E9EA-B25D-1EE1-58B640EF88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47" creationId="{38DD1761-9412-E096-CD6F-250AC06F6E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48" creationId="{8479AEC1-5CE9-B4C0-86F1-55AE7DDEB5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49" creationId="{20DAF955-1B0E-B294-8EDC-51891BDF9B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50" creationId="{C7104F21-F5C9-3A57-DAF3-80325E7241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51" creationId="{EC7159CF-5C9C-090A-9DFC-6E86A42604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52" creationId="{60404167-E334-0495-724B-1BD81AD042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53" creationId="{55970AEF-4CF1-0B56-27E5-012E97BE82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54" creationId="{203F08E6-26B8-4737-7AFB-AFB5A4FD09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55" creationId="{599CDA54-421F-FECB-2715-DA78B86E7A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56" creationId="{4DDDCAC4-30FC-7876-78DF-2C99C3EC933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57" creationId="{151F287E-8B28-22D6-83CB-D9EFF27F3E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58" creationId="{52553A14-A3E3-7F92-B415-2EF063CA41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59" creationId="{E18F43CE-31CB-C36B-2ADB-01F3400F6C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60" creationId="{CD73BA45-F6B1-C57C-0FCE-67AEF59B0E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61" creationId="{6D4242BB-DB7E-B194-1A7D-83E40D3503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62" creationId="{4EA95D51-E9B0-7B2C-0531-915F37BE2C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63" creationId="{7A5AD726-8D04-E31F-535F-663E601651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64" creationId="{D1649AAC-ADA3-CC0D-DEAA-36E67354F0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65" creationId="{5858DEB5-F2E3-9CCC-8136-E71920C3A9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66" creationId="{88B334D8-DB7B-7BDF-AA9C-B405BA8CF7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67" creationId="{A6DADB9B-8DDA-B67A-AF95-966BCF5731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68" creationId="{01812159-D94D-3D28-1FEE-F843AC40C4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69" creationId="{6C3F0344-545D-1B70-27B4-6389B1618D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70" creationId="{D0D36B28-9537-B1E6-424A-0AB580EECC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71" creationId="{F4CF275C-D0F7-229B-FC04-A9B621C863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72" creationId="{16CE0D52-F2DB-D008-3268-0B0E5776FE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73" creationId="{A2E27606-A6C1-CB5B-BE5B-39AAA6D65C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74" creationId="{DE4C5DBD-236F-D81D-7AA0-92B0708ABA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75" creationId="{5B851C31-3FA8-697C-9819-8E48886204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76" creationId="{639A52AF-E629-2686-DFFE-4BCD881682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77" creationId="{78D9EC25-5E53-B539-E115-62D5845360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78" creationId="{9E521984-6C17-A5A0-DC93-9C985D15F3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79" creationId="{626C6ECD-13E9-8C18-0BC4-189BBF2F3E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80" creationId="{E70B520E-9016-C64F-90B6-CCEC94D311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81" creationId="{064C7428-90DD-2E8F-543F-6F32DDA6C2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82" creationId="{C31DF471-0DEB-05AB-E8A3-0E166893C7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83" creationId="{9ADBFDFA-279D-19A4-8226-4DED0BC060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84" creationId="{3D1675F6-5847-B3A8-0892-156875E19C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85" creationId="{0C96FA68-E87F-9597-E2A9-CEF6CFE15A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86" creationId="{238EBF97-9FDC-00A3-9955-BE6F58BCD3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87" creationId="{4358EC49-2D63-3FD5-5037-692DF64103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88" creationId="{A59FF968-3C05-E471-6581-BCD92802B4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89" creationId="{CBCF6D01-B39E-0104-42E9-3E86E532A1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90" creationId="{4AD1709E-5336-0356-902B-8D38A1B36A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91" creationId="{7AF786A8-B553-353F-A435-9284CAF029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92" creationId="{DD7AFFA3-5267-71A8-133F-77AD472450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93" creationId="{2DE45BB7-EE12-4687-F262-4B0DFE0EAB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94" creationId="{AFA99E83-C4CD-ABA7-F606-2F6665880C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95" creationId="{5759456A-FB5A-EC3F-F5AC-73D9890BD3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96" creationId="{789B2FE1-A191-D659-C454-91F3DE1807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97" creationId="{176FC425-864A-36E4-B4CF-C2556C0E74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98" creationId="{D5190610-DE51-E4D4-BF4E-6A3432BE90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399" creationId="{1828ECDB-0118-BB45-2724-A0C1657B33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00" creationId="{EDFDD1A9-596B-DC34-6F15-785418B9BD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01" creationId="{1D5B75DA-805B-065E-C577-23A31FB1E2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02" creationId="{CB9C7705-3FD7-BDB4-6BCF-4EA7808E98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03" creationId="{24940959-30AD-03A2-02DB-C8B0EAD0BC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04" creationId="{6BD548A7-5647-91F5-2CA3-169CAA9488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05" creationId="{C86F8682-F1E1-EDE8-56DF-2D8E1CD647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06" creationId="{133DE336-961C-F718-DC53-0AF322D02F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07" creationId="{8BCF3D79-5199-6CA3-610E-E431076CB6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08" creationId="{658C4FEA-33D8-2719-45E7-0EDD76916F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09" creationId="{816D48F2-ED1D-0219-7D27-2A27B245E3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10" creationId="{937D7A42-F18B-AF16-449A-7DE2FB7DA1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11" creationId="{842C9F0D-D2C0-2762-16F4-5D9AE13DFD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12" creationId="{A6802E21-04B4-48EE-1019-433A54E8BC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13" creationId="{F4C37A74-E02B-54CD-3AD5-52E4E386D0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14" creationId="{AB339284-753B-884C-7BDB-470377E8BD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15" creationId="{A0F2FEAA-1357-60D5-F0BA-3929AB457C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16" creationId="{5C375A42-1ACF-FEE9-8FA8-4A7E929C3F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17" creationId="{E0C18394-9343-1BFA-EE80-BC502E300E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18" creationId="{45A242B8-ECB3-A70A-DEE5-7ECF60F468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19" creationId="{50194332-5698-1528-21F9-75DC141C10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20" creationId="{A9387FD4-2254-0AF6-7F2F-02823EC00C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21" creationId="{1D6A7AF3-8C5C-5924-077D-4CEC1E007A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22" creationId="{D97BA437-FDE2-4A74-B846-315258A33C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23" creationId="{38F4FDB3-E00E-E68C-154A-A74EF75857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24" creationId="{61DC84BF-5016-0BC3-861D-715BE7E992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25" creationId="{734EA78A-8580-7DF2-570F-396210E391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26" creationId="{26E51D56-9272-6FBD-9957-95040F009A5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27" creationId="{131ABEBA-437B-3D05-F1BD-4BBC01BC92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28" creationId="{7EC07F05-258F-3E36-3E4C-3B95A7F8E4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29" creationId="{D7295209-110B-9527-D143-E3EDEE5DE2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30" creationId="{E7BA6220-DCD2-7E8D-2E30-B47C7EABF8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31" creationId="{B14BB4CA-E692-C497-D877-58ECE75DB9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32" creationId="{A387D2A0-D724-65D2-5F9A-56CDABE8B1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33" creationId="{CB226E4E-1681-EC58-74C5-1A491C5B8C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34" creationId="{158C8AD8-537F-0619-4E37-535B98A059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35" creationId="{C6EF8D1F-D2F7-D873-A398-13ECFFF91F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36" creationId="{4D5D8E85-B4B9-7DB3-BAB4-624CB9E7E3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37" creationId="{9A4DFAC3-34EC-7259-E52A-932D6B4979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38" creationId="{7EEC0818-EF9F-E6BD-CB09-058A4D3895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39" creationId="{F5CB1EFA-9CB9-B715-F0C8-600F3AF70F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40" creationId="{882339C2-CB06-F9F6-7BC5-4A46BB5A08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41" creationId="{02257B3F-7864-BD21-E55E-762DB00379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42" creationId="{46769B0D-083C-72B8-8DB7-8AA82FB863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43" creationId="{F40F7063-0193-C8FF-B943-0D5234DD76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44" creationId="{273BEA07-FD30-FCB3-D7F5-1AA93209ED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45" creationId="{41D9DD33-AEE7-0767-3276-EA584B1C05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46" creationId="{52437EF5-1C52-FA32-E423-23DD12D74D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47" creationId="{730D7CBE-C9E8-0191-1A6E-090D2DCFCB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48" creationId="{9F129F54-4FC9-07F4-B9BD-CC5025F80B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49" creationId="{29F29C30-9258-41B1-EE9D-28CE014168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50" creationId="{1943733A-E277-81A1-6C58-3009D3867E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51" creationId="{8B960448-9330-5B7B-D21F-26CA278367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52" creationId="{4074201B-04C7-D27F-690C-FD19B3E839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53" creationId="{0601417B-BAAC-F6EC-2FC5-FCB69FB756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54" creationId="{C4010780-74D2-8BD4-69D1-73D3239DD2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55" creationId="{4D1906DD-0812-D104-F2B0-912AE71FA1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56" creationId="{57A9924A-DA68-3F8E-49B0-047DA89404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57" creationId="{F24B7DB6-9CA7-4B86-2E9F-53911D73F7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59" creationId="{76D8FFED-0202-ED33-3441-6D7FB2BE65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61" creationId="{7381B460-0F10-1EC0-7B5F-243A0515C3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62" creationId="{F0AC85AC-7521-9ED2-9931-D3318640D63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63" creationId="{81D14A94-8370-98EB-1A83-06324AE51D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64" creationId="{51C02275-59B4-A2D9-1134-B5ECDE221B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65" creationId="{611AB560-8DF5-2989-5554-AB3CB695AE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66" creationId="{EA5495DA-117D-F8A6-4E02-48032DB5CB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67" creationId="{8E908C16-DF8C-BF8D-AE78-204D7E31C1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68" creationId="{FD846DA7-3560-B19E-3C06-B46A914E11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69" creationId="{71BAFE79-008D-20B7-CFA2-85715567EA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70" creationId="{3174749C-7443-E131-1ADB-2C125F4266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71" creationId="{2DB2378E-4654-E7B0-2B04-E85A2351B6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72" creationId="{F8302C16-691D-46CB-703A-304A3F14E1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73" creationId="{416A0CD9-F8A3-5801-987C-3EBC175559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74" creationId="{D353D8A9-7EA9-FA2E-4832-19AFCE7686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75" creationId="{005B8E92-2422-6261-A124-F53DB6AFF7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76" creationId="{F6A04C31-4E80-FA57-263C-7233A06205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77" creationId="{B72519C2-1373-1399-A060-AEB0B7BE7B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78" creationId="{73B2EDED-2BC8-242A-3759-125C96F155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79" creationId="{60D2A8E8-929E-8AC5-9541-4D54C0EC25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80" creationId="{A291B37A-B65A-5768-4BC3-2AABC2B35F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81" creationId="{D5C115BA-B412-E7FD-92C0-3390DB14BB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82" creationId="{5195F8CF-65CB-6D0C-9E7A-32064D15DB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83" creationId="{0E2DF12E-3DF4-3EF7-D164-9B1B59CFDB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84" creationId="{146330C8-738E-D65C-D64E-61942B654B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85" creationId="{07D8D1FB-337F-B241-99DD-A171323E4F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86" creationId="{19751FB7-79B8-7DA4-5E7E-38AD7C5DDF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87" creationId="{DBA188A6-FB83-052C-F957-8CEF88A9B0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88" creationId="{22AB6F00-B039-95CD-6307-2F4E7541FB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89" creationId="{30A8C899-3C51-22A0-4D7B-D0912614BC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90" creationId="{F2C36F4F-CC72-6D7B-9124-4256D7CA60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91" creationId="{0A4513AC-7312-E13B-30AD-FF16DB2F61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92" creationId="{9ABBC368-377E-4676-E9D3-67D9428769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93" creationId="{97520102-51A1-A38A-8C7A-6567B6EF6B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94" creationId="{10C7BEA6-ABDB-1FB5-BAC2-8D82ED698D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95" creationId="{C8E1A802-2795-E5D7-960F-5E07A18629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96" creationId="{89D26D97-0B35-2BF5-3939-4741909B25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97" creationId="{7C1FBC22-F964-29D9-C991-E7F21AE16E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98" creationId="{AE7E07C5-0974-4AA0-FD80-37C0AF61D4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499" creationId="{062B7BB0-983C-A839-94C2-7B9C889C8C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00" creationId="{4B8333AD-BA9E-396B-8DA4-4AA4632130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01" creationId="{1845A5F6-2C83-F150-90B5-3F113F615B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02" creationId="{2DBDD17A-E6CA-9B43-AF62-9F5032714A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03" creationId="{A84E2C5A-FEB1-72D0-C9D2-C09B1A44B7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04" creationId="{367A5067-2D22-D3BD-AC5B-56248CF325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05" creationId="{4EB8B3DF-7139-75B4-8ABF-3C0D485078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06" creationId="{BE0DE7B1-4559-2755-05B6-39CEBC7A82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07" creationId="{8191F76C-B75E-DB3A-C615-472465EB34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08" creationId="{9B3E0D96-6CF7-FD67-5811-65837AF6BA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09" creationId="{01A19A86-C736-CB00-5789-CA6BF60083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10" creationId="{D6EB181F-F7C5-D9AA-7C8E-26209126CA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11" creationId="{B755D917-0D39-3EA3-2E09-244E9648CF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12" creationId="{BAFDF392-44C8-A74A-0F0F-B19BE15409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13" creationId="{D8FBA2A0-84B4-5BB8-766D-F3658EDA3A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14" creationId="{E6EE404D-3D15-B4AA-375B-CDC7B41857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15" creationId="{52CD3D96-C757-8AD1-D836-E4DB920DA3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16" creationId="{3A809D0A-7466-7388-148D-66C2AECB6A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17" creationId="{BFEC8466-414A-65D9-347D-A149894567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18" creationId="{FC144CC8-6E0D-4B0C-2A49-507D2F8AFD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19" creationId="{6173F3A5-F8E0-2725-9C2F-EEA79F4CB0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20" creationId="{FB1378D3-320E-5256-09D0-041D1097E5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21" creationId="{3BD5C2B4-49F9-D0B9-4036-C4B425A364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22" creationId="{37F566DF-894F-48B9-62F0-19874C6DEB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23" creationId="{27A6756D-A36E-32E9-FD3D-FF9C13124B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24" creationId="{AEDBF0C5-438E-A71C-075D-CF1E5733C5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25" creationId="{596D759F-C80B-DFEA-954E-B7E10FC41A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26" creationId="{331B3C40-6188-10A6-8D43-53FD2E4706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27" creationId="{D0AC0A70-C296-E9A9-E4EF-CA350B5617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28" creationId="{20625CFB-D02F-5368-52D8-E1DAB85F43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29" creationId="{39531FFB-7958-24E2-3C22-5FE6BC8518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30" creationId="{2EC96AC9-28F3-D6B3-8C23-213BF4867F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31" creationId="{F64DF68B-6FDB-5759-1ED0-5DA06D446E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32" creationId="{A7949350-6F0F-9900-9619-3D82556F95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33" creationId="{CB40EAB8-EE04-EF44-E77F-5ADDB8268E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34" creationId="{F57AD86F-C949-3B27-8691-B26ED38513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35" creationId="{B78A8760-3A9B-2705-2770-A7FCF0D004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36" creationId="{8C6001DA-B922-A096-9C67-905B1CDF80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37" creationId="{C57C6D4F-21D4-0FCE-2C56-526BCAEAD1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38" creationId="{DFDDD0E6-7AF4-1389-7AF5-2368206CD4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39" creationId="{C859E69B-CE40-AF23-C049-89E87F0D1C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40" creationId="{A28692E6-0E5A-4601-CA1E-8984933651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41" creationId="{48823AFF-0600-11D1-263D-86FEF1F625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42" creationId="{37AB6CE5-E6B7-688B-7FF9-FD5E19F6BE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43" creationId="{95484990-E3E6-5E86-CEBD-01EF2F4C37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44" creationId="{BAEDF3F5-CA6B-37D3-82B6-95639C30DD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45" creationId="{0B18FA9A-DB9F-5D11-7B87-3115077585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46" creationId="{31EDDD1D-8291-82F1-3658-2505E40D0A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47" creationId="{C2ECEE1F-ABC5-F713-2500-6AB3A76FD6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48" creationId="{A8466EF0-4DAA-92C1-5FC7-5197A8578F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49" creationId="{B1E19E04-ED3A-BFD7-551C-88F6A42813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50" creationId="{01FD5CF5-4F42-35AF-B424-1C0291251F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51" creationId="{AD631505-960E-6B39-4860-29648EF568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52" creationId="{30F037F8-5EBC-6022-41DC-788CBC01B5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53" creationId="{650AF74D-F8A1-A74C-E2C4-9A6B255D5E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54" creationId="{EF4FDC28-EE4A-E0B6-706E-A17C470ADB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55" creationId="{024A42BA-FA5C-FD61-071C-78B96C8E0D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56" creationId="{F20897B2-1053-98CF-D253-3D0542651F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57" creationId="{CAC8742F-EE5D-B6BE-EA68-80FF1448C8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58" creationId="{BE3FA168-B78A-9AC3-DEBF-F26696C7DA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59" creationId="{7E749EFD-94EA-C0A1-78C0-A145D94E3E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60" creationId="{8BC23840-74A2-B97F-F23D-5C2229F539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61" creationId="{BFF0E7AF-546D-878B-AA1F-0A7AB3D489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62" creationId="{2CA76EFF-0398-230D-5DD9-6AFE0E85BA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63" creationId="{E0B503F9-993B-9D3B-F924-E32AF8F4B7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64" creationId="{691994A2-4174-E0E4-98AE-D6B8EF60DE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65" creationId="{49AE953A-4CB4-DA3E-11A1-8EB3BD898C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66" creationId="{356F81CE-1862-E436-64BC-BD0DEADB37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67" creationId="{DFE0837C-3731-B649-0AF4-C0CE135130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68" creationId="{360A9A9E-9FE7-3D33-CB45-6CEE516D74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69" creationId="{6BAAF245-036F-5642-0258-43F4B12CE4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70" creationId="{08FC50AE-4ED6-7B37-554F-CFB69F07ED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71" creationId="{64B84623-A263-E56D-205D-81D3CB1C6E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72" creationId="{57B87995-D19E-1F34-7CAD-B3DCEA34B4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73" creationId="{39A66D4D-7588-E4D9-521A-7195407A05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74" creationId="{1414F6D3-ED59-8768-C9D2-95B030E2FE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75" creationId="{9FB43018-0695-7BBC-D9FA-DF5C784B155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76" creationId="{C5482E4C-AF63-3ACC-7C74-EC5A57FD4E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77" creationId="{40B0C523-B3AB-68EE-2820-8C992103A2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78" creationId="{427B767A-BE50-A681-BF8F-E2DD388DE8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79" creationId="{3F336BE5-6A0D-8546-A3FC-CAFAB95BD3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80" creationId="{699DFFFC-1C47-DABB-1C9B-3A6CE475CD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81" creationId="{2E803A02-CBF7-24B8-CFF4-AE4010C7F7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82" creationId="{1806A562-F9D0-6D1A-BA21-FF37920E0B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83" creationId="{40D8EF7A-7D8E-D388-9A8E-E7CA20D560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85" creationId="{62718084-BA79-EE0D-016C-0BBFBC8312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86" creationId="{076C391E-FB72-EC7B-A993-1881F203FD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87" creationId="{B4BA908D-BED8-49C4-EDFA-9B546E0EF1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88" creationId="{8AD2D0A4-5CF1-6803-54EC-9182481C05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89" creationId="{CD0A72DA-4F6F-9975-DDF9-320BDD95C5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90" creationId="{6A3827A5-D929-4D39-CC03-504D3A27B3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91" creationId="{EDE0E76E-643A-A6CF-A86A-F55759B7A6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92" creationId="{1FB86D7D-B1C0-71CE-9D0C-E64CE45C27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93" creationId="{2FE62234-0F4D-33DF-0B92-19DE40E1FA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94" creationId="{2A2BAAAB-A0CB-964D-08C1-A2321A4D66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95" creationId="{BF0EB38D-5BC4-EA2B-EDF2-B81DDC808B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96" creationId="{1E890718-A923-B31F-47AC-544602C8EB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97" creationId="{24736C9A-336C-AA2A-DCAF-01C23E61E0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98" creationId="{DEC8B59A-0C33-BC63-D8F2-8D1C2C32B7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599" creationId="{E2639DD5-BDB8-E9D7-F647-E50D91C393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00" creationId="{D50AAB9F-F82C-AD7F-5AC4-B32002029C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01" creationId="{8A1794E0-101B-1785-1DFF-AB7705D29E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02" creationId="{EF628429-EE44-571D-CE10-C1FD626C54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03" creationId="{F293E66D-23B6-15F8-922D-8B192E3963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04" creationId="{34BFA018-D1F1-E812-C4E1-17AC4FEED9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05" creationId="{B0DD4FB5-A02C-3283-C355-9BFC6724D8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06" creationId="{2EF20135-FC8C-9E35-00D4-9807B99F80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07" creationId="{8F8AFC77-0502-F2CD-B198-61B1AECEE4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08" creationId="{41D0765D-E3C1-8C82-9053-2CFD9C487A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09" creationId="{EFF489F6-A04C-09A6-C06B-0AFCDDD5BA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10" creationId="{F3696046-3EBA-3AA2-85A8-856898D21F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11" creationId="{63FBE26E-6C74-BB42-8052-4CDABF7E7A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12" creationId="{878ACF5D-DC58-019C-9069-E1054E1688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13" creationId="{6B5C5E7A-897B-0097-84B7-DD138FDEC9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14" creationId="{8E47A966-6011-BCF5-A602-CBA0FE3C76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15" creationId="{E5AD05EE-9C7F-4675-976A-0BBE4CF8B5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16" creationId="{3CC0AAA3-DF9B-556F-5651-0501BF6F42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17" creationId="{AC57EB97-149C-6992-F0E5-DED8FA01B0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18" creationId="{112C9A2A-2618-BD68-BE76-D369A259C2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19" creationId="{128AB9B6-582C-4723-2EC6-332A25CDA1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20" creationId="{C0CFE784-A2F9-BBE4-B25C-03A3282FDB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21" creationId="{3CE5F43D-9024-39CC-A1C2-8EA9E68F7C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22" creationId="{F78A2A98-444D-96B3-B8BC-5CC65FFDFE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23" creationId="{FAFB6B4F-6558-338C-E542-EDA17E2E81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24" creationId="{59A3328B-A0B8-2663-4696-98C9CDFC87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25" creationId="{DC0146EA-8C2B-8267-667B-A86DCAF662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26" creationId="{9264EC11-5535-DAD9-3431-68B91B90F7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27" creationId="{2747E57C-CF75-A4C1-29A2-41D4CFA980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28" creationId="{B59BD5DF-EEF0-4880-B60A-85EFE769F3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29" creationId="{A1DB008F-C96E-3ACF-928A-795DB35223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30" creationId="{21335B91-7564-CD94-99A2-5996DF02A03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31" creationId="{F9D05157-1ED2-55D0-BDD8-9987556B8B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32" creationId="{9921282A-1C38-B7A3-FEDA-BBD07A557F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33" creationId="{2E811673-D20B-853F-3494-E6D59BE4E6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34" creationId="{920153FB-AC10-6BC2-33D9-51690D6962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35" creationId="{A4C76690-15F4-0D6F-49A9-019A215FFE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36" creationId="{10057FDC-7ED3-82F4-94EF-18C3E05743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37" creationId="{62BD1BF5-7D4D-B82A-9DBE-8E1049ECF2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38" creationId="{8B3529D2-0A3B-31A3-7997-EA31473561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39" creationId="{E4912031-8885-FF1B-ECFF-AD198BAE2B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40" creationId="{5BF342B0-2B03-8AFF-7AB7-C781AE969F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41" creationId="{E086B220-2552-B2A4-818A-A51FF19E31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42" creationId="{C5CAC280-8C76-AD5F-E4E2-9EED886067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43" creationId="{D58D7ED7-485D-9566-6EC2-B6F82D6E03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44" creationId="{1FAFD443-B76C-8093-406B-01CB65621F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45" creationId="{876B8207-271F-CAF5-29D1-CAB08A7D75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46" creationId="{9C9CB851-1F93-B064-FEC9-938BEB87A3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47" creationId="{BB5DD756-5CFA-DD0C-919A-4FF45A5A1B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48" creationId="{A20E3BB4-CA1E-88FD-D6CB-C286DF770A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49" creationId="{69F03D09-5F6F-43D7-F351-50461694DE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50" creationId="{5D4108E6-9E13-A5C8-07E4-B0D6238B5E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51" creationId="{C0E505B6-CA90-2120-532A-65DA0D3708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52" creationId="{AC8C97E6-853E-B8FD-6A4A-126BCCFB32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53" creationId="{F9645A97-F5FF-9F20-A322-811E6BB530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54" creationId="{5E50058C-BFD7-E603-3FDF-8B39B7243F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55" creationId="{6B4D069D-C8A6-78F7-CF5D-2AE4345000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56" creationId="{A325DC12-2EF3-7509-B6D8-0290E4B769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57" creationId="{EB3EE14A-21A6-0AD2-57B4-A25683CC10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58" creationId="{A93B96A2-426C-BE5F-365F-4A72FB204A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59" creationId="{F8E61DEE-B16E-F8F2-1F7F-FEF169C6A0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60" creationId="{A7496823-8E36-1838-950D-335304158A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61" creationId="{E54B245E-AF76-4553-2132-5CD57DD48E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62" creationId="{97164F59-DF41-9F21-6822-CA978072FB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63" creationId="{CDC210DE-C608-641F-B8A4-201BF9FE99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64" creationId="{40900823-84B5-9124-08FF-8DFAE3A1F7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65" creationId="{8B2FA1C2-E9A2-024E-05CF-91D7292CDE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66" creationId="{1DFBE44A-F221-FE7D-3F15-0EA02BC401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67" creationId="{8C214066-9099-5EF2-5253-77B55B7822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68" creationId="{5B983F2B-492C-0096-16BD-E1426AB971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69" creationId="{B105E705-58E1-70C3-F2D7-E86A88C84D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70" creationId="{01650510-97A8-9064-6078-9C726DAFC2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71" creationId="{4D4C763D-356B-6541-75AE-57AEE7CBB0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72" creationId="{FCBBB6C2-7404-B53A-2364-D90CA12142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73" creationId="{92A4DF60-678B-86E9-E5F1-7A52BC347B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74" creationId="{BDA9C91A-36A9-7ACA-F068-804FA0CC5D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75" creationId="{7B5DD846-8EF4-5F4B-F2DE-8D4F672BBE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76" creationId="{A542CDE6-C056-9644-6DCD-51E5DC3D3F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77" creationId="{913D90F5-C103-522D-5772-402904B34A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78" creationId="{80049B65-6DA4-5232-13EF-26BB281CCF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79" creationId="{308082FC-5E46-51B8-FF64-F3AD378782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80" creationId="{E5908DF7-F751-73DC-9947-ED5D5B0A33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81" creationId="{7F2801C9-48D9-70F7-FB21-2CE6F90FEB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82" creationId="{A177D72D-B42C-154C-A5DB-8493DDF440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83" creationId="{6913B140-7DA7-A25A-5063-5ADEEAE619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84" creationId="{A36192F6-2354-F36D-3B3F-6377A89A49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85" creationId="{8FB2D1E9-BEB6-A880-436A-7E91C4F745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86" creationId="{84A7C32A-AC72-013B-9E7E-664BAA81B2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87" creationId="{CA4AF7AC-106D-B893-37DA-787AF7CA95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88" creationId="{E19FD2AB-41BA-D408-F360-5317E5B1F5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89" creationId="{B65C2EA1-BFBF-6063-4EC1-D2D667893F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90" creationId="{3C8645A9-AE03-95D4-B80B-C1977F697C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91" creationId="{15252233-EEE5-F9D6-1DD4-F6FD85855C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92" creationId="{A44629B3-36F6-7B91-2FEF-7BF93EC6FD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93" creationId="{2D16F666-3545-D413-A4F0-71C8BC9CFC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94" creationId="{23601DC6-E821-A42D-B743-1B269C90A7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95" creationId="{3CF34AD4-8907-78DE-219A-245A04588B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96" creationId="{843F473B-18F4-15AE-6902-663C8DD9DA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97" creationId="{D68D5005-D37F-834E-693C-AEEB382A4A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98" creationId="{47369A31-6D48-C234-9A2A-015AEE1C68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699" creationId="{B71EDD4A-8A6C-C1E3-A31E-1C5D150A00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00" creationId="{FB06D839-FD03-2173-31E0-20063F99E4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01" creationId="{221099AC-6163-455F-C36D-3CF7B937FE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02" creationId="{0A3AEBB0-7F2D-AF3D-16F2-E4C92E5126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03" creationId="{6522B5EE-121D-C822-0C74-BD453243B5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04" creationId="{D88D8EE6-B267-C739-F3F2-7590085CB2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05" creationId="{22F5EADD-6AC5-67F6-3686-512108B9C3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06" creationId="{7802A3CC-6C17-5582-701E-60EFF7467E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07" creationId="{3F189BF7-C66E-6699-FDFB-C49D290C94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09" creationId="{F84B747E-2527-EB0F-0667-26C5C1D183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11" creationId="{68620070-E98F-37C4-EE04-2A929FA9E1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12" creationId="{016B7DD4-016C-7312-5DCA-7588715573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13" creationId="{00CEB25E-9819-6B82-913A-24D5669F13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14" creationId="{E6F44452-5658-689F-35A2-C766F99808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15" creationId="{48F0F62D-AC94-1EBC-EE0E-8936C337AB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16" creationId="{6AA7E0E3-61F8-E456-0FF3-E6A3821B28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17" creationId="{85B7405F-559D-E367-5EDD-6E6B2B4A5C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18" creationId="{F049A1CD-4DF7-48F8-EA71-8C0D5245B2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19" creationId="{82979897-AC54-E619-7623-F33D99F2B5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20" creationId="{6FF9E580-04B9-27A1-0333-47A2C711B8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21" creationId="{1942AD8A-5434-BAF0-4A29-B68C0E794C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22" creationId="{17CAA550-0D72-B46C-1F2E-4FAF04ED7C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23" creationId="{7D8FCDC5-BC8E-60E8-650D-1C9F0EDC7F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24" creationId="{1899026C-DFCC-1E86-3CBB-535ACA1BBA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25" creationId="{73383004-F74A-2A74-4BA0-D421A5F51D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26" creationId="{893FB2AD-8D74-B0F5-DA2A-55A344588A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27" creationId="{7233CA7E-A182-F77B-7C4F-4AF0863109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28" creationId="{AA9BDF8E-427A-EC76-2226-20BFFDB856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29" creationId="{93A51333-F052-D2E9-A32A-FF3B3BC7B6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30" creationId="{3FB23139-8CC7-BAFB-D430-0D8055923B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31" creationId="{40174DEE-435D-90EF-E5DD-311CFE5D90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32" creationId="{0557ED8A-C58A-0DC6-EFB2-8E2D9AEA09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33" creationId="{CFB9F872-863D-7B1D-2464-5411A0AF89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34" creationId="{F624DE65-C38E-475E-0F5A-F57CCB1DB27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35" creationId="{E424B8B5-93B3-81DB-6C0A-B122F5D5D0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36" creationId="{AE162848-4511-A256-6474-037801D31A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37" creationId="{D598259D-D5CA-F107-092E-1290AD6518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38" creationId="{B51D31A3-8286-E614-AAFF-B8FDE386C0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39" creationId="{BDFABFD7-4208-61FA-D0B9-41040FC1A9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40" creationId="{C8CC0E6E-3846-D0B6-9B2F-912BD33103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41" creationId="{24519ED0-BB3D-181E-6F3B-2F92EBA491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42" creationId="{EE63473B-CF36-43C9-F79B-CC66AFA555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43" creationId="{253EB2FD-58F1-B0E1-FDC9-201CD5E7D4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44" creationId="{6C212454-E1AD-A498-3E64-ECD3DD6035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45" creationId="{7B677D34-4540-25B5-8B8D-9AD43E3443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46" creationId="{D064FEB1-9734-EDCB-C3F8-21B6A2DF80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47" creationId="{36A6E521-D0EF-82F9-B7C6-AA9622783E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48" creationId="{F511BF3D-D06D-B184-91E1-A5844790CD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49" creationId="{28E547C3-664E-18BA-45B7-0F8107C3EC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50" creationId="{6ED0E0EE-D44A-21A5-CE12-04EC2B1E2D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51" creationId="{3DA03F8A-454C-9F45-C2F8-A43DAD2D3C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52" creationId="{822F9A6D-AB13-5F65-32B4-88B997D1C1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53" creationId="{99060707-4708-E9F0-B707-8B0B64D442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54" creationId="{9E9C08F1-6EC6-AED3-AC42-B756D8EB42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55" creationId="{2A89274D-582A-1739-C709-90A01175C5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56" creationId="{02A3F5C4-BDAB-303A-31D6-8E4867D7B5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57" creationId="{F855D5E1-C3B9-5B33-033E-7F0D627E42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58" creationId="{264DA9D9-A76F-A238-23A8-ECF9D79158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59" creationId="{4554A156-58FC-E028-916C-01A4D99701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60" creationId="{B3789B18-293C-76BA-3BD8-AB1A9B1969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61" creationId="{32D8F283-6DFB-1B52-A22E-8A4D175E6E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62" creationId="{49F62EC1-054E-EB09-D935-51BF03CA24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63" creationId="{559BFEE2-51D3-9A64-5525-82FEC8CB53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64" creationId="{B8F72FB3-0AA2-CCF8-929E-C8969A5E20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65" creationId="{ABEF8305-69A7-3F13-C060-1A8CFA2C2D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66" creationId="{51AAA1F2-92D2-FDCC-1ED7-6E93A27680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67" creationId="{DCA2084A-02AD-6B8E-3762-90724E51DB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68" creationId="{068DC7EB-2266-B1A6-1D25-872C5E6462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69" creationId="{2DAEB772-973F-9B05-B104-32EB1DF7E3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70" creationId="{8A31F204-3E96-0AD7-E4B3-816C9F1981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71" creationId="{45E47FC2-EE8F-3A7A-6328-F7711E1EDB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72" creationId="{7C33C1C1-9077-DB9A-9279-20563D0A2D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73" creationId="{BE61EDAB-95DB-AF75-860D-94D1D0EBD6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74" creationId="{7621F963-9F3B-277A-CAC6-6964A37EFA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75" creationId="{A351E7CE-2704-C002-9017-B9ED7E39B7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76" creationId="{43A01CA1-1B7A-199E-175C-08C44007E6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77" creationId="{E26E48AB-6716-FFBF-4280-B7AA703578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78" creationId="{A900CF38-6D0B-060C-ACEA-BA7ADD17D5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79" creationId="{3671AAE8-30B4-9548-2FF0-AB314F310F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80" creationId="{13D5E8F5-D3B4-2459-9607-1132D90CD6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81" creationId="{46087572-F129-DC64-6D14-19C7CA0274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82" creationId="{21854E79-09E5-C43D-B09D-33FC31653C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83" creationId="{C872112F-6FD1-AC61-991F-330230E11E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84" creationId="{82B1B89E-0D70-C790-2D5E-3C5B73FCF2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85" creationId="{C91249B7-C9FF-B2C9-0BD4-F74BA8B8D7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86" creationId="{E4AE0E35-AF64-01C5-35CC-79CD3FEBDC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87" creationId="{BE5C02B0-DBF9-BBD5-7365-E1563C6DF9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88" creationId="{613CD43B-C81C-E9D5-A4BA-66B1B206557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89" creationId="{02257FFB-3E07-7455-2AE7-28D9721BA0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90" creationId="{2B255F57-082D-A8A5-FF04-08DB1C53EB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91" creationId="{2631E3F9-DF47-2E85-BCF3-DFF6EE4ABB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92" creationId="{25ED6308-8365-05B1-09F6-D1535C8968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93" creationId="{35FE3159-B7E8-07E6-85D7-1B0AE55C2A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94" creationId="{9FDE94EB-6E45-7CE0-D2BF-0BAE540CC5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95" creationId="{448821E2-7613-8EDA-4F11-BFC42B44447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96" creationId="{B07ECEDA-DDB2-9A06-0802-5EA64A217A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97" creationId="{812A811C-EC3F-4F7A-034C-2E194F6442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98" creationId="{7E4190F4-0B47-AEAF-1C4F-866BE0E93E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799" creationId="{BBE48A18-8615-6025-3350-13E5D62D34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00" creationId="{76297D84-96AC-2F2B-29D9-50BFDE33C4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01" creationId="{CAF54236-65B9-7BD7-CB47-BE9ACF846B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02" creationId="{CBD60DD1-EC6F-E891-F001-E25822D692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03" creationId="{105617B6-0120-E66D-F724-5205A885CD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04" creationId="{21C5569A-6310-DBE8-7CC4-C62122DEEE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05" creationId="{4BD7CCCE-4F1F-7C5A-0770-B2DD7A08F0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06" creationId="{B93E96D5-BD34-E040-88FF-9FFB442086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07" creationId="{DFA2FA60-882F-212F-9F1B-2BC7782753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08" creationId="{21B4F8DA-C5E6-FD7D-10E2-14D4FC2CB2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09" creationId="{896735C8-5327-1CEB-6701-C8E687607A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10" creationId="{E511E233-50E7-9091-37F5-5AC42AD0AF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11" creationId="{59CD15E1-E1B8-6433-78CA-C3137378AD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12" creationId="{6177F3CC-42F2-143B-B550-E8789E26D5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13" creationId="{D8E997B5-C68B-C3B2-8C9D-97B9744313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14" creationId="{7F6D2986-85D7-9CAB-1D1E-EC16E9BB7D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15" creationId="{FB95812E-A81E-4D7C-9683-FD96B7676A5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16" creationId="{131F9C2B-B29A-9192-43C9-1E582D1C81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17" creationId="{363D584C-0FB5-BA17-AE0E-EDE0A5D46B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18" creationId="{004F6F41-6E6D-B598-EDDA-80576E521B0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19" creationId="{49DA3B0F-5AFF-E441-D7FB-62F9A68D41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20" creationId="{B3B8120E-3ABC-1410-5D87-CD1C5137E1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21" creationId="{A6CE04FD-7138-DDAB-CC75-288E922DBB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22" creationId="{8CF3C7A8-4DD4-4EDC-4FDC-2FCF3C0569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23" creationId="{31D0E59A-A6B9-3496-A935-2CE076D408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24" creationId="{8879C27F-C89C-48DF-AB07-98C87D3737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25" creationId="{C79E2D05-32C7-EC48-9E3F-050065C7B7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26" creationId="{F36A77F6-0C4A-1285-7FEF-426AB20281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27" creationId="{882085D2-7135-6D01-7414-84FDE8DA88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28" creationId="{ABC6970B-FD11-E033-BD14-7D6E81FAE03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29" creationId="{F8C638D6-1C77-F6DD-6F2B-5AB9183F09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30" creationId="{29FC21F5-0AC9-147D-9256-129C5EA1D5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31" creationId="{0555B0C5-A379-6AEB-0514-1E8AA30E69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32" creationId="{C7954A2A-0A79-00A7-BDDC-67516F0612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33" creationId="{8101427D-2857-8034-A962-BA7F840E9C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35" creationId="{3892AD6E-6F2E-61F7-1B17-3AD3018FD7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36" creationId="{F6D47ABF-11BF-AE6D-6EEA-AD5041F070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37" creationId="{35EEB78E-6752-097A-C6A0-DCB120BD07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38" creationId="{E8A92BE9-5CA9-2B7E-E26F-DD0233B1CC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39" creationId="{73DA5DA5-8094-D577-AD60-E40BA5DF65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40" creationId="{A4C20F27-CC59-B577-52B4-10B69DD1B7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41" creationId="{88478A65-7771-C4A7-AE65-BC76DAEB8E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42" creationId="{B10F416D-70AE-F87F-26D3-5E9BC70611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43" creationId="{B8F9DF2A-1204-7CBF-21B3-6F07E0D449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44" creationId="{233344B0-C4D6-8F26-49D4-0A39CCA680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45" creationId="{B5B95EFE-C5E3-12DA-1828-60DDE29C67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46" creationId="{6DE3B25D-7D77-4018-A3CA-BEFBF22EB2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47" creationId="{9B32F25C-8A4B-9DDE-F6B8-C217107733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48" creationId="{8EFC1562-6FCC-61AD-6217-16DA18B0D6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49" creationId="{343D5BAA-E6BC-BF1B-947E-70A4D47A55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50" creationId="{0E3325D6-1599-127F-4BE2-70B86A0320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51" creationId="{85EF1CA2-73AC-2A7D-D32A-5F4FAF66103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52" creationId="{9C961033-EB4F-7AD6-A559-783EFD8DDA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53" creationId="{F29DBE54-597F-B7C6-5BE7-E02395C141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54" creationId="{9D38BED3-D16F-6905-FB21-AC716CFE3C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55" creationId="{A4D94B34-F901-2964-FF8A-114C8D9679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56" creationId="{8D15720A-0CED-F61A-7209-87AFAC47535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57" creationId="{24B7D630-0E5C-AE97-27DB-412C4FD917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58" creationId="{52792131-A85C-30F8-3F14-5A1CE184A0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59" creationId="{AB1D4890-F1C5-4400-82CF-2F9800F9C6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60" creationId="{2DA7DC0B-025B-0B2B-56DF-0000952275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61" creationId="{2618E088-CD3E-DCC6-ECEA-90A241EBBD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62" creationId="{4671EC70-1BFB-4EE7-23BC-5E26E655EF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63" creationId="{1BDBC6BE-3B45-D9DB-4B5B-A4E693BD14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64" creationId="{783896E1-16EA-E1C2-F174-1348399BCB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65" creationId="{18CD4A2F-4B79-548C-B7DC-DDB45495AF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66" creationId="{BDB0D97B-8860-2169-A9CF-C026264EE1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67" creationId="{8C35F9B1-C068-55B6-3504-485F456891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68" creationId="{91A7E673-7CF1-0067-7C4C-8ABA0B08D4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69" creationId="{8D9222C0-1778-79F0-7EB2-E795014755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70" creationId="{563AE8D8-5D6B-F358-BC47-DB6DB9B4BD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71" creationId="{B79D2973-F544-2700-D3E0-DA24647B35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72" creationId="{6779F05C-649E-13DF-6A9A-A0597F3571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73" creationId="{58B26F8D-4BF5-A5C6-D927-8B4AED2ED3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74" creationId="{B7F25D0B-C4AC-E752-EFFA-B8C5F0A219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75" creationId="{E20F2FBB-84F8-D9E2-0AEA-5DD2155ABE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76" creationId="{B3DD20E2-6224-F310-E748-00B49C2672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77" creationId="{DF27AA08-4722-3D52-63C0-EB46504F27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78" creationId="{A24D0D1E-EFF4-3BEF-3AC1-ED70523C6B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79" creationId="{D2ED3368-2AB7-2B5B-871C-9DE73F9314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80" creationId="{458011E3-271A-DFBA-924B-6908F3813D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81" creationId="{2BC3E42F-6E32-626F-CCF6-A65C79DABF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82" creationId="{41C40240-A887-0FDE-736A-3766CB2AFB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83" creationId="{FE2F7602-C74E-E4B1-841F-B44236C6C6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84" creationId="{06DCC38B-2F00-05F9-F58C-865A2724FF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85" creationId="{64473D1D-37B2-EE99-C66E-9AD5578690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86" creationId="{8D322670-28B9-8B33-3332-F1E27E003A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87" creationId="{B43DED80-C5E0-5D62-286E-96BEB9CDB1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88" creationId="{D6B8D441-4AF4-CED1-D771-E88A92BBD5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89" creationId="{02FF7BB6-16AD-94C6-7A8B-75A637184E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90" creationId="{A753A696-FBE5-7ABB-CA56-A6E3D299E5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91" creationId="{E59954E0-FDE5-8ADC-82ED-F8CC07996A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92" creationId="{D2579E31-0772-DC88-7004-F208B7B5FA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93" creationId="{55598481-02CE-6AA8-5D99-A796D2F397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94" creationId="{8CC7341B-36C5-FC5F-09A2-8CAFA22CBC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95" creationId="{AE6C4ACB-39B5-7E69-4AA0-B442AD77B9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96" creationId="{4201080C-6DB9-C198-B971-602736B5C9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97" creationId="{1B871F9C-33E7-3FF6-EFB4-CC7B7A5959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98" creationId="{900FCC30-FADD-09DB-DAD7-B1547D1CD80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899" creationId="{1E76DD5D-4EFB-A64D-BFC3-AB25AABD69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00" creationId="{0BC5CC90-4829-64EA-CDFD-E21D8D74D6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01" creationId="{D5A9947F-BF2E-AC16-79CB-D8F3800FB9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02" creationId="{C65F6DD8-067A-84E3-6A49-572AD8822B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03" creationId="{E5268318-73AF-1AA5-357A-B914E03B2A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04" creationId="{BAA97C15-B92D-A1D3-9842-04CF8B2FE8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05" creationId="{9AE44DC3-F7B0-9EA9-6223-8FC79CEE00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06" creationId="{3DF08C2A-1770-2992-BC4E-F2E990B5D9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07" creationId="{11879D73-8F77-32F2-326B-1955F9FE16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08" creationId="{F59F66D1-1479-0B6A-6C25-982B478C3E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09" creationId="{FE4769F3-1776-C2DD-A7B1-8CC4790949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10" creationId="{76EDCA55-9A68-C6C4-9802-106F02CBDA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11" creationId="{B88679FF-C817-D878-691C-E42592FFA2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12" creationId="{FDA82DE8-9D62-AF1F-9454-D913086A43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13" creationId="{E4780C1A-5108-43AD-471C-04DC620A4F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14" creationId="{40E8352B-7933-9621-669B-D20DB9ED93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15" creationId="{7E673943-A64E-85DC-E9D3-2B0415D7B87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16" creationId="{7FF20DBC-A6A2-3E6A-F042-D9731609B6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17" creationId="{977230A4-B25D-D647-8576-5B097C844E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18" creationId="{6881117B-14FC-3A6D-D5F3-1FFA23B95D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19" creationId="{B62F23ED-59EB-96D8-5101-7E158BBDF9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20" creationId="{4B433979-8253-D01F-67B6-D0950D558C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21" creationId="{1CA427EF-ACF7-ADFA-6ED8-BE95C9E1F2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22" creationId="{C86669B7-F641-E797-7981-62B72F4E1D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23" creationId="{D2A9081D-B3C7-D120-0291-2A02547BAD7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24" creationId="{D1AA30AA-8137-4737-1B0D-20AF063604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25" creationId="{D935FDCC-8D97-70DD-F5D9-F75E846103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26" creationId="{8B92C09D-571C-0AAC-17A7-9320714B60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27" creationId="{F0B227AB-142B-44EA-F2BF-46287DA7D3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28" creationId="{C37AD54F-2A74-E96C-B516-46BC7A23EA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29" creationId="{8C88FDE4-85CC-04A6-0E1C-E63C5B6E89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30" creationId="{6853E4AD-D5C9-E603-4FA7-3B2FAB9844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31" creationId="{1AABAF58-42EC-A0C6-3379-5012E6D12E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32" creationId="{5F6F8903-24F9-24B4-A080-EE4C326CFE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33" creationId="{B5DC730E-46A7-C6F4-F8B2-9AA9E6BA75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34" creationId="{485CA5BD-608F-CB27-E443-B7B6ABB5CF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35" creationId="{D62F31CF-02F4-1DB4-1CA1-8DBCDA6391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36" creationId="{8EB6D3FC-AE8B-500D-169E-9EDEE648AA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37" creationId="{9538CC3D-A6C1-026A-F0BB-D458A8D3BB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38" creationId="{C9BDBF3A-AF49-D15F-40C7-4941567F1D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39" creationId="{6A8D2E91-273F-1370-8355-E788A3333C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40" creationId="{44533B63-8E9D-6926-DB41-9F77CA6E6C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41" creationId="{DFEF5DE8-4E1C-750D-2804-34CBAAD0FC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42" creationId="{0BC12C45-BCDC-4834-D747-A78B13FC8A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43" creationId="{C3D58240-F8D9-1DF4-3AED-EA70FB3051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44" creationId="{027F50CA-9948-6598-CFC0-EFD202E0DF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45" creationId="{7F84AEF4-8224-9AEA-4C8C-0927A2DC08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46" creationId="{751AD20C-9382-8AD3-576E-0BC7B1BD6A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47" creationId="{A5DE1C2E-5BCE-CE63-9D71-7AA3352A40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48" creationId="{D4185815-E7B9-4FD1-A275-45AC4D5EED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49" creationId="{4331187A-0EC3-EE68-94B0-1433A15283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50" creationId="{77AC58B8-EC64-5E67-CFC8-8FA81C8CC9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51" creationId="{B18857EA-9C5A-AC22-8199-9F4A365278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52" creationId="{6BA184D6-9C17-5803-D7E3-44D32073E60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53" creationId="{3176187C-302E-96CD-48FA-10FBD2B14A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54" creationId="{B5503C5A-5DD8-0652-3876-3178C7370D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55" creationId="{014FB9DE-82BC-00E8-7CBC-E6FC947C11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56" creationId="{052C948B-EF63-2625-4037-10316B0362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57" creationId="{EAA0011E-B5C7-E215-581D-B8968A25B6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59" creationId="{B2158120-EE5F-7986-AD27-9A3B011593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61" creationId="{ACD43CF2-D84A-E7E4-467A-2F122F0256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62" creationId="{ADFEF4F9-AF2D-3B57-18D5-5D215F036A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63" creationId="{9AAC78CD-FEDB-93FA-204B-A15A0C4E9F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64" creationId="{B830808A-6708-F402-57EE-A6E9C73CB1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65" creationId="{D7553936-7DD8-7083-AA1D-DC72DF2EAB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66" creationId="{34BCEE72-0B12-860D-ACDF-734F1A9838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67" creationId="{0955D7B5-B5D4-DDCE-615E-CD0DD2795E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68" creationId="{1CA702A3-A31C-CB14-5902-E3C8CC8E21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69" creationId="{81E74B9C-EE06-8A59-AF77-BFF067EC2B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70" creationId="{04EDEB06-0129-95E4-A75F-284DC2D972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71" creationId="{916A9930-8402-56A6-33E4-FFC6648FAB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72" creationId="{A9FB2AFF-24DE-8C88-86B8-C42CC5AB64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73" creationId="{F3D33AE9-C33F-D9C3-645F-5864522E31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74" creationId="{420096B2-7218-12B7-9A32-3844C58308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75" creationId="{ABA3AEE7-9695-F1A1-495C-0DE0018E38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76" creationId="{A0975EEF-FEE5-871E-3DEE-482DB4A1D7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77" creationId="{76703FEE-28B0-6980-E8E0-E8229CDA9B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78" creationId="{633C0A2D-7624-5014-C5EB-1F545DD928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79" creationId="{0EF06A6F-6592-A6A1-0CB7-006292DE17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80" creationId="{F5F9DE1C-9971-4408-C3F4-8A0F373B9A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81" creationId="{42A49EE1-A540-091E-336A-6A4B1FD43A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82" creationId="{976FFADF-C0B4-DBC9-B2D8-8F953AC218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83" creationId="{809FEB8A-0200-CB52-7AED-7E66D51FDB3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84" creationId="{9E13A37D-38B2-D75A-9351-4069C5C1E5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85" creationId="{7678DE0F-D941-3488-0485-BDED312374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86" creationId="{5DB44CF6-D334-5FF2-4EBD-7564520EF0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87" creationId="{02BC55F2-6DBA-2CB6-E652-64C1BB41EB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88" creationId="{313976F9-DBBE-29E1-686A-9C641CE8C4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89" creationId="{DF967A9A-7BED-9A0C-7E72-189A27A9D5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90" creationId="{A3B66A08-11BA-0D88-3EF6-0C7AEF2BFD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91" creationId="{06E39AA9-931A-72DD-ECFB-FA053D70F1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92" creationId="{3656FB21-D507-EA9A-53AC-1BCB80CB8D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93" creationId="{DF9DC278-69D4-D5DE-8BD9-D9CCD3EFD5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94" creationId="{72A677E0-A650-2A01-2990-59D610BFA1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95" creationId="{1E04F8B6-D39F-EE78-4D72-FA31C3DFCA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96" creationId="{93F9C4B5-3938-795B-78FA-B66D470373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97" creationId="{A8EF3686-AA83-A029-70DD-EEA8FB2064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98" creationId="{212C7262-A09D-3E34-1221-756C9B02BC7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2999" creationId="{7360B9B6-4097-7C72-E968-ACF1F35101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00" creationId="{0058A416-F952-0E00-3F44-30E827B616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01" creationId="{D449D957-B3E4-266F-B4CD-A748DC0E40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02" creationId="{B445E5ED-52D2-F5F0-D15A-277AB2D0D7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03" creationId="{038239FE-7901-784F-17D1-B9F180CFB6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04" creationId="{3FA488E9-3224-82A6-3171-570689EC03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05" creationId="{25743D3E-3690-E936-9CCC-426D3A8B72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06" creationId="{7B98B841-5301-8D23-437E-1EDE85E5CD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07" creationId="{2F5B84C7-C2F4-9BC0-BC4A-F31B293AB1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08" creationId="{3572CB4E-B6DE-46E0-14B2-85305F52A1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09" creationId="{FAAC25EB-753C-70C2-E47D-4A6B1624CE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10" creationId="{7C3894F4-1BC7-2CDA-3423-C74C407CC5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11" creationId="{3C2459AA-135C-4FF1-9954-76DEE57CFD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12" creationId="{F306A46E-EAFF-C80B-179E-1EE0A18A52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13" creationId="{5B9B7DA8-BBC1-CC90-43D1-1FD155993C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14" creationId="{7FEA3C70-DFA9-78A5-BD8A-5FB5022C11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15" creationId="{46640D2F-6038-87FE-E9F1-0BB4FEB3E9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16" creationId="{311C7966-C320-6C93-4948-84967C598C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17" creationId="{576B7187-FD6E-09D9-B7A3-51C8B142F0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18" creationId="{BAF7AEA3-C3CE-BC83-C68F-E57BE701DE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19" creationId="{8EF7AF5A-32BD-D0E2-C7FB-ECA089B1FB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20" creationId="{90468505-55C2-89DD-256B-BB387770E7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21" creationId="{DB5B96A5-5AD5-EE1E-6410-B8F3B25C3F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22" creationId="{428DD7B4-7C86-AED0-B093-F13501132B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23" creationId="{9D8E4BD0-BCBC-72A5-184E-078345D5CA7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24" creationId="{64B639BB-3EE6-FC55-575F-F711D6BC52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25" creationId="{D126501C-1648-8C6A-0777-C818936621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26" creationId="{5EA8BD3E-DCC7-0B14-87A2-FDD211F87B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27" creationId="{F818EB14-DD16-66ED-6561-0FDE06B2A5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28" creationId="{AE490AB3-E8B0-3F95-4C54-6A352F8DD3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29" creationId="{FD6CCC42-F064-3101-9487-7B74C1E63E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30" creationId="{2033B47D-A57F-E7CC-32F4-FFA2C24328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31" creationId="{1D387312-F146-5C89-0116-C0B3A4EC78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32" creationId="{2A595406-8079-B2D4-62E8-4DF2804F1D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33" creationId="{AE0628D6-6CB4-28E2-EDDB-3E549D46DC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34" creationId="{6C0B4B8F-0869-AD76-CC31-90F15ECBCA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35" creationId="{07FBAE5D-3F47-4997-CD9A-C67EF655D5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36" creationId="{D6AA6232-A1B7-B571-DC9D-1FB5752263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37" creationId="{EBB4A813-E843-8E1D-9F6E-642A6C3339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38" creationId="{B41C8032-D3AB-7116-E3B1-4717F93CB9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39" creationId="{55354C99-8EC4-726D-42BA-464695DBE1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40" creationId="{5D9BF999-DBDB-4C0E-2263-3A25FBED60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41" creationId="{DB0F652C-94A0-0BD4-0A5A-0C0DF6C037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42" creationId="{6C5A4FCD-D070-755B-7544-C262C3CD96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43" creationId="{E9852966-B6A8-C2A6-C971-A7CB894B263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44" creationId="{C0C2D29D-1406-6194-F327-2E3A01BA2E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45" creationId="{1016B03C-8E27-1541-9177-B385CFC2C8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46" creationId="{3E24E7DD-A31D-17E8-14CF-870E7C0A52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47" creationId="{F11BD7B1-E2A4-BBE2-497E-985435A752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48" creationId="{B1BD60B0-24F0-0593-EEF0-4DDD2B5B50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49" creationId="{A4870E70-2998-04F9-7D6B-5E19E7DBBB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50" creationId="{82D3F34B-97C3-6B0A-0D73-E2B893197D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51" creationId="{86DC7694-B0B1-EDBD-3F74-82E227EE49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52" creationId="{5ED223A6-010C-0B59-BDA4-6EE4F78BAC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53" creationId="{3F4AD448-D90B-5178-90F3-4063DD713E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54" creationId="{D91B8CB2-2200-7BB1-B13B-FEAE58264B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55" creationId="{B0DC39A5-848F-4DA6-048F-B4027A60E1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56" creationId="{8FC72C38-3BAD-036C-22A4-3719DBDBDC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57" creationId="{3965A0BF-AFA5-185C-9FA7-8CDB88DEB0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58" creationId="{10478BDB-019E-AB15-E4E7-CE0EC9CBE9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59" creationId="{2EB3A4B8-F6D2-8EAF-36EB-9A23C876BF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60" creationId="{74EAD456-171E-DC83-9F6D-9A0A239771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61" creationId="{20AD9ADE-E3FF-4ECF-B65E-6C24D959E6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62" creationId="{EB47CDD5-2BA7-6517-D350-02F7CAADEF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63" creationId="{DC632D59-08BE-688D-796A-56B3ECA4ED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64" creationId="{29FD087B-EFA6-2E43-9AD0-5CE8C3DE0A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65" creationId="{68F1B87C-10BC-84E7-B0F2-35D22F6E62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66" creationId="{7DB1B686-87B0-6008-54E8-11CDEDE380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67" creationId="{320740CB-03CA-CB57-6DF4-395AE87A32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68" creationId="{39838ED7-DBDE-364D-6D33-A6A6CDEF44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69" creationId="{3936A5D6-3BFA-21A5-6BDA-E6E6DD18EC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70" creationId="{DB203B2A-FC77-F09F-C27E-60745F4AEB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71" creationId="{39A7923F-AFFD-A2EC-FF99-43F9EC8C4C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72" creationId="{329AC745-3607-670D-1C1D-32FCDA2FF2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73" creationId="{83951426-1192-5B77-950F-D70973442F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74" creationId="{5D326806-467E-AF49-944F-28F5717E2F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75" creationId="{C05C94B9-5C97-FDC9-D367-3D771A1832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76" creationId="{DB114C7D-ED82-BCC9-DB22-BD71C44FB2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77" creationId="{04E57EB9-973B-E62C-F712-9958BA3B1E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78" creationId="{0F34D1CE-F408-9076-0DB4-F92D3AF51F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79" creationId="{1FB34A73-8F9B-1E1F-403B-2A5E2FA67D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80" creationId="{E864459C-BF67-98B1-AE92-E7CD7F5225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81" creationId="{F7106854-8A1E-C02C-4AEF-C3A48B6BE34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82" creationId="{3A1FFBC7-3A9B-1B1E-8484-97C3532D12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83" creationId="{4B1E5F86-7A65-4FE0-4041-C44492308B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85" creationId="{1830C925-596D-9847-C35A-C870BAAA9C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86" creationId="{B7613FD0-347B-2A36-B316-E0AF3102B1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87" creationId="{C2434A4F-A4E4-31FC-D864-758356BCDB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88" creationId="{2C147A4C-14BF-9317-A9DC-0A75EB2C04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89" creationId="{86B87842-4E1A-A79A-6EB5-EFF51CD10C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90" creationId="{08389464-5B92-5F79-7320-6864A93EF6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91" creationId="{24D244D0-F297-D9A3-3098-7C7485F46B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92" creationId="{A8B1D209-68BD-FFB1-7027-80DF4B5992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93" creationId="{B820FDFC-8E9D-063D-FE1C-35BD11C4E5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94" creationId="{8DCDB69F-644B-786D-C4C8-B493B352C6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95" creationId="{6FE6C965-D56B-1902-918B-A19F8279CB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96" creationId="{C4CCBF36-2C8B-AE81-F4B5-9A19B77C8B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97" creationId="{0120D014-5425-552A-23A3-91D1391A83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98" creationId="{A0F69E09-C560-AF68-BA11-EC42C472FB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099" creationId="{7EF738A8-02C1-B67A-735E-F74748A00B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00" creationId="{8488D97F-47C3-10E3-DF64-344967BDE6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01" creationId="{E251E531-9B85-CA4E-4411-A66932A7BC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02" creationId="{4D4D6B92-5E36-A9C8-AB0E-C34C930C4C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03" creationId="{0B716947-5C7E-2228-5C99-4B7734B251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04" creationId="{D6F16EF5-BC1B-75DF-4326-F1E06BB718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05" creationId="{404535D0-8570-0FE5-33A4-DC46B90681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06" creationId="{AE633181-5FEF-E8B6-7B14-56131D1B84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07" creationId="{F3975D9C-46CA-648E-2B41-A3C8B29B19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08" creationId="{BC995DCF-32E7-69A3-596F-C707320FB8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09" creationId="{F46E40A5-6632-1C4B-C4CF-3FA3FC03FA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10" creationId="{CF506C99-B733-7D0C-606A-368B0CCE88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11" creationId="{44E5A608-4585-ACE6-F85E-3F70E38C81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12" creationId="{AC27CF3A-E36E-34CE-3569-9C8AC5C11F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13" creationId="{5CB12E95-727C-0D5E-D998-FEC03642FA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14" creationId="{1222C001-FCC6-5AC7-8FD4-CBEC62BC22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15" creationId="{A20E32ED-1818-6CEA-5ECE-3966AB7B4A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16" creationId="{206CF8A7-DB8F-0CEE-77BD-919E66AC8A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17" creationId="{1A39EE4D-5DCC-3490-9617-331D6A11AF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18" creationId="{912E55BC-3A17-E7B1-6BB7-B36705951C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19" creationId="{7CD2B6A7-755B-FAEE-93FB-1EE9905CEF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20" creationId="{F3023C1C-423F-7129-219C-9C9208C504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21" creationId="{1E5A449C-F92F-17EB-31B8-A28D65A0F9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22" creationId="{540067A7-90D8-566E-6D0C-00FF730397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23" creationId="{0BCF70AA-A3C0-BD31-AEFB-420D29FC39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24" creationId="{9A15443A-7B24-5136-E09B-B2BA7C1960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25" creationId="{57F767FF-C4A8-CF8C-2880-59E620F2C6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26" creationId="{793B6BC4-975D-1EFF-2E03-BAA2AA15E5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27" creationId="{A07E406B-2B00-2BB9-3DB7-6D754FB890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28" creationId="{4A54A92B-C346-3D09-D8C0-199C25973F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29" creationId="{29ABB9B2-62B9-AFD9-CF1A-3D6672396C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30" creationId="{900B91DC-5EA4-FEBF-F282-1F15252379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31" creationId="{C255BB96-3D2E-F08E-FA7E-1AAE3DF7A7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32" creationId="{B6FC3B38-FCE0-3C45-61CB-F7D528463E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33" creationId="{B75BE042-3360-B623-97FD-F8EE780C4C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34" creationId="{2AA47E9A-6A92-D040-D684-9A27CB3D01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35" creationId="{8D0C5A49-FEFE-234F-A1D2-7B61727A98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36" creationId="{CE0E456E-4891-3B32-911D-79CC4F12D9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37" creationId="{FDD73B44-8041-C337-3320-E69F3DB004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38" creationId="{BFE300FB-56B6-B638-D0D4-CC5B81340C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39" creationId="{0308A6F4-07E6-1081-1567-B98932E75E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40" creationId="{0C332D00-DD97-4D94-10C5-1AD2FBC35B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41" creationId="{5D08772F-7E3C-F9A9-070B-A45A0FBD7E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42" creationId="{EAA4163E-35DA-B533-8F72-ECC9F3C65D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43" creationId="{B98839E2-12F5-F472-BDF4-40FEEEE9DE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44" creationId="{86304181-D6CE-74FE-AEBD-4458335D3D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45" creationId="{32D7CF7B-3926-2647-BA77-9A9965C60C7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46" creationId="{3AF9DD7C-EAB3-3CCC-C62B-A45E0A7C81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47" creationId="{2C1700E9-9E3D-D2FB-F877-A89C165B25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48" creationId="{DEA55EDA-AB16-458E-C6ED-4DC4D61659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49" creationId="{F6B0A69F-B9AF-1B1F-C3AB-BD596114B9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50" creationId="{62A208CB-6795-B23F-31B3-9CE2DCBAC7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51" creationId="{0EB16393-9DA8-CBAB-6867-2941C7CF05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52" creationId="{BD30BFC4-F0DE-6F02-0FDD-4A61C4F95D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53" creationId="{D6FE7641-F6FA-27F7-D3BA-CD4E2C0124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54" creationId="{704DE3F3-2CFD-599A-BA38-C044D5D344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55" creationId="{5C774A70-3F16-4F60-904D-6464185C04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56" creationId="{A0216862-811D-3C92-F3D2-57B27CE4B4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57" creationId="{914334D2-9CA9-8896-9DD2-E6FA177DD0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58" creationId="{EAAF83F7-0149-1803-5A67-E9E6E50639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59" creationId="{04D5D26A-D074-AECC-A955-EFB4B0B2E4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60" creationId="{99CE914F-5636-1857-A9EA-0F714C3ADC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61" creationId="{2E93B44D-6EC5-CE1D-8294-E93E0472F44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62" creationId="{1B97CA91-9AAA-B3C2-66F4-2888541B09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63" creationId="{DDAA26EF-10D4-750B-C850-392B5B0156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64" creationId="{8EA47C73-E138-F2B0-9AB5-98211EFEC6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65" creationId="{F50CD6AB-2C7B-BCF4-72B8-C86B2F17BA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66" creationId="{90FC22F0-94E2-F8E7-9FB0-B91D6BFD69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67" creationId="{5D22A77E-28E0-002C-D686-F300EC24AD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68" creationId="{713D2D32-EAFA-3154-8269-773E8EB794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69" creationId="{3F57E9E0-249E-E8B6-BCB8-C7FE9BF6FA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70" creationId="{BB5E0802-D181-99D9-2436-3C485AB1FA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71" creationId="{ED51587D-7F5F-DB92-BAB2-1D8029257C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72" creationId="{FFB0F3C9-EC49-58EA-0576-1D497A3891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73" creationId="{CE90F16F-ED74-B60D-3DF9-1488F0D95D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74" creationId="{E3B1EFD4-856A-CD24-747D-B828674DC5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75" creationId="{CF56AA44-34A5-C727-6072-5B63A51BE3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76" creationId="{270417CC-0720-0611-46E3-EE6F90F4A6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77" creationId="{9004947D-9C3A-4A3B-008E-2EFE02DE03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78" creationId="{F9E3CBD4-6490-481F-F58D-FE2F464C9A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79" creationId="{DB97F543-FCC5-329D-4FCD-392D8A594E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80" creationId="{CEF193AD-0EC7-D86F-B3F7-31091EE155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81" creationId="{35A616AA-C9CD-E99A-1341-787CA2D420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82" creationId="{FF03A32E-A8C5-ED29-11FA-04A6976487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83" creationId="{D7B4FA0F-1BFC-3845-79FF-0509C30D8D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84" creationId="{BCA210D3-103A-5A10-ABE6-164CD5FF44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85" creationId="{38D83066-4950-D873-B2EB-8B4376CDB0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86" creationId="{8A0406EA-52CD-7A26-104E-6559C6C56F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87" creationId="{3076CE70-1ED9-BE4D-972B-102B22F2DF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88" creationId="{B052D2A2-A51D-743E-C3A6-F7E8334322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89" creationId="{459F82D0-092E-3BD7-8D79-BC8773A819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90" creationId="{BDF0E9DB-4424-AC6D-69D4-298DF11FC7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91" creationId="{1C936797-0675-880B-F549-7ADA7E8B98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92" creationId="{C8BE4215-CF11-FC21-C935-B73EC897B7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93" creationId="{59E2EEE6-FC7C-EDE7-2A6F-E110D436B1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94" creationId="{13EB5EDB-75DB-9EE8-C32F-9DC36763F8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95" creationId="{6DCA41B3-CE0F-83B8-FC71-DF9E951A13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96" creationId="{BA690F9C-73AF-7705-5354-1AA2C6B09F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97" creationId="{B4BF374C-B28D-D99D-D8DB-6C2BF2E6A4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98" creationId="{9ED79323-285A-1246-777E-30B2DFF4F6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199" creationId="{0982E049-64C0-F7D6-027E-AD137489BD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00" creationId="{3A9D574C-24A6-08CB-4669-22EC85E53B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01" creationId="{DD5225F1-1118-2317-F9E9-849F78342C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02" creationId="{8DC41D83-358D-8224-C265-CE9F4B9FBC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03" creationId="{878EB3A6-8E91-8B3C-7306-3A1982D070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05" creationId="{94439C1A-C166-698C-CB9C-82DE5EFFA7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07" creationId="{10613616-0D0C-D645-7B53-4BB296068D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08" creationId="{7D28B227-3A84-88E5-4F21-86E692913B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09" creationId="{157B1E40-D444-5AD7-BC4E-0A1BF9269B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10" creationId="{95B4304D-DDFE-7B48-44EC-BF02F7BE2D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11" creationId="{AC4A0624-E94E-B2E7-4ED7-311E49F94D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12" creationId="{2112F5B1-0905-40BE-324D-9F99C5F195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13" creationId="{0CE5C12E-EFB9-00F4-1124-AD8D438EDF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14" creationId="{E227233A-83A7-3783-2DB7-0B7D971505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15" creationId="{FE9B990F-46B9-CEC2-1602-D73A0D482D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16" creationId="{CDCBA1C9-2523-212E-2D33-DFC07B686B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17" creationId="{7FFCB976-207D-88E7-FD1C-D74E79A7D5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18" creationId="{D06904BA-0C25-16AA-9799-917816BFA3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19" creationId="{62C3AF65-D152-EE8C-1863-65ABA4E353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20" creationId="{7632CCDB-DCC3-2658-110A-D6D6B5CE50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21" creationId="{538EA65E-FA12-AA6E-37CC-F1F78AAB9B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22" creationId="{8A2E470F-8BA2-B39F-D52C-8A1C79F49B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23" creationId="{64AEB581-7B59-5116-7289-2EF41B6694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24" creationId="{97090769-D06C-C90E-2727-68D6F60A68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25" creationId="{15920333-2A17-4510-35BE-31B72A968A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26" creationId="{EEF89FAC-2AB9-344C-7AED-3122D9575B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27" creationId="{EA21A2E0-FB88-595A-585C-B03973A927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28" creationId="{965DF1B5-62C4-C699-DD88-5980938999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29" creationId="{F2BBDA46-F08E-FA52-44BF-BB25C931AF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30" creationId="{BF7DF8D3-9A55-4797-74F6-A79D683A5A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31" creationId="{ECE4A48C-5362-05B4-61DD-781C9B1433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32" creationId="{D1DA3FF5-80FA-6D98-53AA-C1C89AEC61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33" creationId="{C3F59878-52B1-A9D7-6901-F9EF6D7731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34" creationId="{DC0A6825-C6CE-6B60-CAD8-DD881E7B04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35" creationId="{2938DC79-88E3-82FD-7AA7-37630ED836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36" creationId="{DF454D7E-99F4-3E14-F66F-32AFDBB258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37" creationId="{D04664FA-6D96-E655-7103-D5F6BCAF63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38" creationId="{CA2BE5AE-184E-49EB-4E59-D975031DBF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39" creationId="{1030E40E-01AA-7233-511D-47B11D3393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40" creationId="{8C82734A-BCD9-363B-0EDE-01010BD2C1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41" creationId="{12E399AD-2BAB-142A-397C-DB666FC891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42" creationId="{54B2E83B-8895-8E33-BCE0-6AF9B9D09D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43" creationId="{DD1FDCE8-60E9-504C-0B2D-73E105385D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44" creationId="{8CF08F40-40BC-0A7E-44EE-324B509B4A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45" creationId="{FB9CB60D-F0D5-F4FF-C9BE-E59C3EF046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46" creationId="{29A69AAD-151D-8E48-528A-0442860AD9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47" creationId="{C4563BFB-D9C1-326B-8025-63C15FC9E8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48" creationId="{FF43B34B-2B76-E5BF-CFBD-A4D3B326B9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49" creationId="{FDA1A487-8269-11E5-C38B-70625B5E82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50" creationId="{26E4DB68-96FE-F08B-E267-F8F505D176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51" creationId="{EACA9EB7-C026-0666-3AC7-85E69C3DB1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52" creationId="{A8D9325C-6F4B-D3CE-40F5-AF8B288462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53" creationId="{8DDD8741-9ED0-92A9-6EAC-A69A694A89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54" creationId="{DEFAFE14-F008-4D34-A796-D6664744E8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55" creationId="{5EC7D3A9-AF69-7705-2C48-706BAA0A1D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56" creationId="{32CFD2C2-6AD4-DBC1-3020-66991B5157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57" creationId="{95EFC2E4-4484-1CAF-EEEA-1750F0D8BF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58" creationId="{6196CF95-DB99-355A-906C-E146B22A5B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59" creationId="{4E51F0EE-78E8-212C-8931-F0EFAF11D9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60" creationId="{3AD060EF-C851-87C7-945D-B0F3F23A1C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61" creationId="{B2C55357-1FA6-F905-0427-38F8663A46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62" creationId="{911E8CFA-BE5B-DE57-A360-A8F61C66E3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63" creationId="{30FB3DED-DF60-C1F0-9F65-2FCA4E3430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64" creationId="{C49F54BF-AADE-D3DB-6112-44ABE5B6AF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65" creationId="{50210D74-A231-B3BE-E61F-06786C5B68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66" creationId="{9C401BE2-376C-8252-AAC9-A8AEEC9460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67" creationId="{0519B71E-00AF-6975-D059-A3001A0E5A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68" creationId="{DC3DA0AC-6406-826F-6184-87BC1F31D7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69" creationId="{956F93CF-2B11-A3A3-C183-CB2AD3C30D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70" creationId="{084694FC-A97E-99DC-453E-C01E06AF33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71" creationId="{3F3961EA-CFA3-E49E-8AAC-428538EE71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72" creationId="{72FB67DC-A24E-68A2-D267-9F6632D9A4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73" creationId="{331FC769-A8E0-9AE0-C134-3FABD18510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74" creationId="{7DC53836-45D2-F7A0-E4B2-630741513B7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75" creationId="{BF681CB3-AB17-B22A-1B76-4D29DADF9E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76" creationId="{61467427-7BE2-A22E-74CA-34352455EC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77" creationId="{630259C6-B5AD-4206-549A-59D69717215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78" creationId="{6C4BAEE0-8713-FCCA-9D89-D3EF374FAE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79" creationId="{AB7573B8-7143-4FCE-76A0-277973B5F9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80" creationId="{D73CEF44-7656-779F-B481-28BCDB6848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81" creationId="{820CF9FD-2B90-9C61-27BB-A854C204A2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82" creationId="{AA408633-D72A-8ED2-9231-E331C2216D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83" creationId="{C2637136-9180-2BCD-B1FE-D6F29B2634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84" creationId="{0358D763-A3B0-21EC-052E-81AA3F88FD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85" creationId="{1A5E2C51-6530-42FE-3028-5C962CDFFB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86" creationId="{B0ECA538-F753-13A3-7375-6DC1E1E147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87" creationId="{FE8E542C-CAB7-A3AA-D12D-5853888EBA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88" creationId="{100D5302-F5F0-B02F-93E6-51476DDED1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89" creationId="{BE5EDE28-A028-4CF1-6AC7-0898B79CEA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90" creationId="{70719AD5-3D15-C55A-A0C3-E06F6858D3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91" creationId="{32470570-5D04-C2C2-C319-3982475922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92" creationId="{53744C4E-682A-756E-BAA1-3AD277E873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93" creationId="{76C1F6C8-BDEE-C0A2-7607-E8192EED723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94" creationId="{FB991C5A-3AA9-47EA-811C-D115056EA1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95" creationId="{4673983B-4E70-4538-F609-B2E9E2A9DD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96" creationId="{33A138CC-4C82-7D15-E240-622393C437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97" creationId="{A82A194D-0FBE-8A34-032C-E52716AABB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98" creationId="{943C5F65-0016-C778-8E4F-C66988F5A0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299" creationId="{C4C8169C-2CCE-DAA7-9FD3-D295CBF525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00" creationId="{A5A51120-7BD2-F1FD-AB30-29C96BFCD9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01" creationId="{730B85A3-F521-4F54-89B6-E40E62215F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02" creationId="{8E6B28EB-A653-1393-1D22-F57D2BF436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03" creationId="{87EB5CE4-5C92-79D3-0747-0BF958C836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04" creationId="{91F366CB-F62F-8AED-594B-77CF7EA4B7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05" creationId="{8BE74799-EC33-ECEA-5CB2-C7D1BED9D4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06" creationId="{BEA5D1E5-61D2-17DC-C658-BC7E6CDEDD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07" creationId="{BD243FE8-F452-FAEB-87C1-BE8A89BB70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08" creationId="{9F6637F0-9DE6-4DCB-BA50-E3483421BB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09" creationId="{074DC3B7-D06E-A9C9-24AB-CC93DB2A45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10" creationId="{920C8331-43C1-AA57-2A38-19744F65C6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11" creationId="{F6C4C39F-27EA-1DDC-5C15-E31272E59B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12" creationId="{7FE988FA-886E-25E5-57C1-2C7B7E48D2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13" creationId="{D06DC8AC-6317-2D04-3E14-28D6B13804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14" creationId="{FB2DEE58-B2EC-243E-2D23-10261FE679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15" creationId="{0B5D6F3C-BA34-DD41-F7E2-88AC6DCD43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16" creationId="{5CCFF5C0-339F-2B99-5A01-22569D349B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17" creationId="{8EAF4F68-FA22-116C-E46F-653C18D067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18" creationId="{0A964005-FA9C-C805-FC96-ADABDBE009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19" creationId="{0A3D369E-B844-67BE-CB15-D6C518399E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20" creationId="{AF781AC1-896E-E717-117D-81F55BCA39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21" creationId="{B2FBAEAC-3AB4-5AC2-44C0-3D67A8D563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22" creationId="{A7DC57ED-7C82-6462-BF60-70AD3831F8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23" creationId="{BA26AACA-EB20-B5BC-2AF3-32784B8C74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24" creationId="{2A732032-09B7-D513-A892-BE4C6899C5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25" creationId="{48D0DB3D-A83A-FE71-06E7-F530FDE186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26" creationId="{98217581-905E-B2BA-8A41-97830D85FA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27" creationId="{7DFD7CFC-2960-6D05-923D-BFB83840F0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28" creationId="{6B890A59-BFB2-1296-95C8-B266886E75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29" creationId="{7C01FBAA-A132-C044-E3A6-22785C6B53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31" creationId="{81CC06EC-C495-1C26-6818-011E50CDF0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32" creationId="{685AD3DB-02F3-4330-D338-7278F20D63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33" creationId="{9C0C821D-A4E1-05B2-6F10-0BCE09AE2C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34" creationId="{2F323083-D4C3-2EFD-4926-834017ABD5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35" creationId="{FE1CC716-1198-B956-A597-E69759B80E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36" creationId="{598D7288-CA95-721B-4870-D1E216B454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37" creationId="{3C50858C-4A5A-19A1-FC56-751A083BA8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38" creationId="{084FF402-44A1-0B8F-5E93-6E7014BDAB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39" creationId="{0984722E-4B00-DE2A-BBE8-46393D8C7F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40" creationId="{635A3FE7-7AD9-12CD-C2F6-E5FCB45423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41" creationId="{E5A113C2-966F-F57A-3389-D3DFB1DE06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42" creationId="{0614868F-76AF-A663-7335-D181D44022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43" creationId="{42ED7049-18C0-6AAF-FB70-35C9617C57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44" creationId="{96602F1F-17D3-5BC2-F64E-C340ECA2F4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45" creationId="{73CF1DF9-581D-9095-A56D-D7071D4AB1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46" creationId="{6FD3C4CF-07E4-CA75-BBF8-0E92DA846B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47" creationId="{C6D5629B-3221-1FE2-E33A-656B299C1B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48" creationId="{F47A10F9-2073-F2F4-D017-221E0321BC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49" creationId="{D4DBD57D-6654-301E-A685-0F2619DD7E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50" creationId="{FF50065F-57AB-79FB-59A3-9032E97694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51" creationId="{C09CBAE4-3CC0-761D-14DD-8C122BA4C23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52" creationId="{461F2D89-19AB-5974-C4BC-42EC737E73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53" creationId="{1212F4E2-F24A-AD35-C58C-FCB27B0A6E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54" creationId="{4164BE06-F15C-B1EA-B057-FEA067B9F6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55" creationId="{12C17879-BEBF-DDDA-B88C-0DC635CF14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56" creationId="{D3206A9A-EB57-5D7A-79F8-F4B88B15EB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57" creationId="{18990F44-4C2B-9A58-A52A-F4460ADCC0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58" creationId="{129E7953-7B7D-66C6-5AD8-E72953A160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59" creationId="{50F14143-1FA5-DD82-8B9E-E2CDE8F9EA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60" creationId="{9E3AC458-7E48-7991-0C67-4BF43161CA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61" creationId="{E83C864F-FD03-CC14-AF29-A12975D135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62" creationId="{8812240F-A95C-EA53-B373-7AF8D2049F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63" creationId="{EA7FCC05-3846-19D5-2D08-47224C30D3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64" creationId="{F0BDDDFE-39C3-3717-0C50-6FAA42AE30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65" creationId="{4DEE5C06-77D9-D257-B4A6-6214EFFB17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66" creationId="{BC38BF6C-FFDB-A705-5E19-2EB85E6878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67" creationId="{9B6729DC-FEBE-B2F3-D5D0-60E6FDBEA5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68" creationId="{0FF06F92-7FC8-445E-7B0D-D3EDB093E8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69" creationId="{FEF8D95E-C016-CBCA-0AE4-F4B786FC88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70" creationId="{56FD6943-9616-21FE-84C9-686481904F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71" creationId="{2D3B50DA-AC7E-C493-6F7F-06472138E7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72" creationId="{995EC814-0419-E712-C1A4-AE615D1747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73" creationId="{5A80F334-CE72-8488-2A3C-AD72AC778A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74" creationId="{DB72D217-6607-2068-6743-1B34D4DB33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75" creationId="{D43E539B-1F91-4298-DC17-323348A17B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76" creationId="{9A9BE721-6785-BF36-4CC2-8313DD9C2F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77" creationId="{AA47E36A-EB6C-3FDE-397B-D90AAE1A69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78" creationId="{4DC1CC75-E0A4-8D84-1A4F-55B0B58909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79" creationId="{7E9D3DED-82E0-5F0A-0B44-860E411A68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80" creationId="{4047505F-1F13-8A79-CEB4-B8C972F3F6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81" creationId="{999A615B-FCCF-94B6-85C7-3B22F1D095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82" creationId="{87244869-F06E-72F4-988D-4EB2B3C266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83" creationId="{8C6F06C6-478D-B5B6-9168-8D500895D2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84" creationId="{8E22C693-C2E9-7DDA-2EE5-695D979AD5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85" creationId="{E5103706-4237-43F3-3B4C-393A70A8B1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86" creationId="{9D752CC7-7539-8A75-99C4-2BDCA8D90B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87" creationId="{85C89311-2B5D-9ED2-D309-CC044C2E51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88" creationId="{AE750499-9CF3-B8B6-9A93-234388E84E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89" creationId="{1CEF8148-15A6-8DA0-9CF2-EFF8257CB1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90" creationId="{5AB66233-0C6A-D067-4BBF-53BECA6E26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91" creationId="{AD88BFFE-C85A-25DC-938D-9F06EF2144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92" creationId="{97F61C74-6958-6F2A-CD71-BA15FAA2E6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93" creationId="{B14F1BE3-86CC-0F32-3A39-9EFDE0316E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94" creationId="{71E30C9E-D3A0-DD55-51E0-1EE1B9B0DF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95" creationId="{3CFB6CB5-646E-5969-1BBF-2E3CD35DE8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96" creationId="{EE2CBD76-AF11-420D-243C-EB641468DA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97" creationId="{8012503C-BCE1-FDFB-C0B5-9FA7AE1EE2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98" creationId="{6D485859-7A8D-C4B9-6A00-25456371AB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399" creationId="{BF43D120-CB3F-78CD-098D-9A7CB9EC11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00" creationId="{E034DAC1-B496-6CBC-DCEB-5994D280EC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01" creationId="{52BA5BAB-62B8-B52A-9C54-1FE69DD07F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02" creationId="{CA25945F-9AF3-A6E7-2D11-22F6AECE54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03" creationId="{AA17A79D-A97C-D877-A5FD-C637D43098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04" creationId="{C8972BF6-5BC2-722B-C5F6-282B4E7F1C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05" creationId="{F9FBAD96-2148-CE13-5622-B6F92BB885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06" creationId="{BB480A52-3F5E-9210-FCC5-DBB27A9A2D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07" creationId="{F03160AD-5283-B269-2CAB-9BAF8156C1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08" creationId="{AE5EB21F-434F-786C-02A1-EB05B1DBB9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09" creationId="{20B18343-4F7C-9E6B-335B-F95EF011F6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10" creationId="{89780068-610F-A92B-2CD4-13FB76EF6C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11" creationId="{9A320C5F-E571-D84D-D603-3E0BD96590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12" creationId="{750FF50E-9C60-EC1F-C63B-98E9D9CB23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13" creationId="{69878DBA-85C6-4F16-2E22-94B575F2A4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14" creationId="{5CE9A3DD-C5ED-B9FA-85BB-DB2B108520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15" creationId="{288F10F3-567B-6DFA-1528-E4BBA117E2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16" creationId="{68606DF5-0B46-A560-2006-F6E584EFDE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17" creationId="{E56FB8A4-AE58-6972-9F4F-798DB78901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18" creationId="{08771DC4-0929-41D5-68A9-533D8A03CD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19" creationId="{E67ED4B0-2A86-2619-C3BB-A97FD34D253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20" creationId="{8861EE98-EC0B-36B8-AAE8-A5A85B34DC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21" creationId="{06AB84C5-1BB6-F873-EFBC-A7BC390ACB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22" creationId="{DD945E96-F56C-A133-5771-CF414FD340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23" creationId="{F0E58EE1-327D-68FD-A2F8-64B472F1E9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24" creationId="{1024E6ED-91B8-32E3-8CC5-A2AB813129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25" creationId="{91B018CE-1341-D64D-75D2-14689CE630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26" creationId="{2FE86C11-0924-5BD5-4611-6C681683CB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27" creationId="{C0AB22DB-24CB-948E-3EA4-5142B81BCF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28" creationId="{75FBC7C6-1AB7-CE49-6CD0-DB53103DA1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29" creationId="{24800CCB-161E-5D5F-3692-9F0AA0BC61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30" creationId="{17D5C2A5-4394-5955-DECB-4D0342D75D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31" creationId="{D500CC24-FFE8-438C-E770-20A55E1DA9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32" creationId="{8D877C35-0CB0-E2A9-F827-05BDD64416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33" creationId="{703B1AD1-97EF-5BAA-3D9C-A57A52D2C0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34" creationId="{906CBEFA-1C95-954A-59AC-A8DDCA6276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35" creationId="{016BD0CD-A69D-7ECE-7868-3F917DF299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36" creationId="{C7F1FA80-10F8-B60E-BFA0-9FDE837E54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37" creationId="{04F0E3CE-5DB9-DDDA-D43E-DC3C461BFA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38" creationId="{B5E4D04C-C4F2-EBD1-FE38-58CD2D6B74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39" creationId="{1996E417-E964-59CA-4BBB-7E94AE9726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40" creationId="{65602FF8-FDF4-F727-DD7D-15F3DA9AE5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41" creationId="{53D243AC-3BD4-4A3C-673C-FED9E39380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42" creationId="{78DA4E8C-0A6C-B402-3F77-714746A7F2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43" creationId="{DD3DFCA2-25CD-29A5-A98B-CDF3452B3D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44" creationId="{8489E766-3A25-D0CB-73A8-3F979CC558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45" creationId="{7A912DB6-DAC1-2D40-724E-F11D94EA3D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46" creationId="{45DD551F-33DC-6837-0963-A45CB0929F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47" creationId="{DFC58C60-FA05-62E3-D8DA-BFFC905F507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48" creationId="{A4F6A6DB-8EB3-7E52-159C-F8A017495D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49" creationId="{D65575B3-FE5A-9C24-0B69-98F393D0D2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50" creationId="{82591D27-8C50-BC2C-9F5B-A12EF91B1B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51" creationId="{E8E98B92-44B8-7A60-81FC-7F341679E9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52" creationId="{6EC99CC7-9150-6CFC-3B44-C5E36A60AF0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53" creationId="{21DD1E9A-E850-8D77-8674-34F8FA05E3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56" creationId="{4B497406-1337-AAF9-B4F1-F1A72CA365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58" creationId="{5272DB4C-B422-8066-0E0B-0511ACC1AC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59" creationId="{1C9A050A-4ADA-684F-B8FA-5D622C57F7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60" creationId="{57A5D1EC-3937-3829-52E5-5BD0BCA47C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61" creationId="{E650AE63-FBCA-5A31-61F6-E396477EB6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62" creationId="{EDD77653-4420-00E2-6DFF-3A7D08BABC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63" creationId="{262823F8-FC5E-3163-24EF-7298907FF6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64" creationId="{5A8C1B8E-2E78-3604-8908-CA66BFA087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65" creationId="{37328712-0ED6-C9EF-A854-38F2BBC6BA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66" creationId="{441C44BC-4DB9-9831-B13D-5F8866E9EE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67" creationId="{9D0E3AEF-80EC-769C-5603-D9B021DE68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68" creationId="{EE3B082C-6B46-A48B-4C1D-2F960E9AC1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69" creationId="{975E58C6-AA12-9272-B02A-484A8CBCBC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70" creationId="{10694C2D-AB97-ABC5-2D80-7DC23A4F2B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71" creationId="{208DB742-38B9-3130-8906-381428E9E4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72" creationId="{44053155-5E6C-673F-BA73-E473279FDC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73" creationId="{E0510CDD-DE11-6CF7-E261-CFE1BC0E37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74" creationId="{2C3739DF-7B09-F57C-D100-21BEC46E60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75" creationId="{2BB326B9-6857-255C-ADEA-14A8D10245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76" creationId="{AB93FB73-B73B-E8BC-5FBE-35968588F3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77" creationId="{438BE62E-70C2-A6E6-E5B0-E92FFC8E0C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78" creationId="{94C25BFA-9E41-C4FB-97FA-F1324B0118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79" creationId="{DB773CA9-B967-33C3-7C79-A4AFE156F1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80" creationId="{1EC4D15C-E614-6D5B-ABA0-4A874D573E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81" creationId="{AAF78D33-2336-EDA3-0E8D-0C815D6BF4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82" creationId="{6BBF9F25-FD93-052C-16F7-A4357C4D58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83" creationId="{9F44D78A-276C-8689-5D3A-DC83B4746B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84" creationId="{0574A1CF-54BB-81C4-0B62-2AF738BEDE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85" creationId="{480D933C-81EB-5BA7-2BB2-DD0664B898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86" creationId="{F30EACAF-30FD-BA78-8683-A8D63548B0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87" creationId="{7826B04F-50FF-9E0C-C685-4C1F4BA53C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88" creationId="{EBCCCAFA-006B-6557-00AB-8616646301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89" creationId="{9EC78EE1-C521-7DB1-FA2F-BC12677805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90" creationId="{B5CED79C-5D0C-936D-513E-41DF478FEF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91" creationId="{9CE425B2-FBFC-47CD-3720-8345DA9A88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92" creationId="{7DC3C02D-8C52-741A-F044-9B0B852A05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93" creationId="{F1883471-FA76-BE59-BCE1-5FC0D73DA5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94" creationId="{8B53D41C-3D39-9FBB-B36A-C7693F3641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95" creationId="{815491A3-BA17-6E0F-4510-5D9CDA995A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96" creationId="{8752B5BE-232A-6051-13B6-70477B80D0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97" creationId="{CDF46609-1C97-7D72-9DE9-5246E328BC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98" creationId="{441A6683-1ECB-755C-C3FA-3D57C13AE2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499" creationId="{5001246E-2806-A9F4-1306-E92F232902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00" creationId="{7169EF79-CF9D-775B-21C0-2E3EFF079A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01" creationId="{2436069E-B93F-EB18-AFD4-231660E6DE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02" creationId="{A0B10FB6-CCFF-ED1A-CD72-F58F08E256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03" creationId="{BBF965BF-D823-8E8A-ACBE-8F9D421FBA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04" creationId="{0E1599BC-3F4E-FF69-F659-6FB2DF635D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05" creationId="{EA296129-88BD-FF35-BCB1-BC96F8EC09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06" creationId="{269E7464-CFD3-F72E-59C0-BDB6F7D360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07" creationId="{837DCFA3-E08D-B9D7-2637-8065969AB2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08" creationId="{0A431C61-075D-E5B8-3E20-BC3D33ED8C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09" creationId="{D8EFFEE8-CB4D-37F7-B4CF-A37C5E4D89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10" creationId="{91CEF10D-5798-78F5-3D06-FB6B1DA19B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11" creationId="{69F24824-6C22-2B42-9D0A-2DCEC7DD6B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12" creationId="{3CF1B80F-F133-022F-2F43-EA0D74B9B1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13" creationId="{BE69E355-2667-F7CC-257C-AD1A9D004E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14" creationId="{A34618B1-9DA2-4C1C-B0E3-56FDEB923C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15" creationId="{A48641D1-C843-C69A-ED7D-D454A36C5B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16" creationId="{09CF845B-3264-3A18-DB25-0FB79C4FF5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17" creationId="{C57743A7-5A1B-EBA2-FF18-18B333A90A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18" creationId="{A71CC496-D337-222A-1DFC-CB34E41106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19" creationId="{4D994088-B58A-AA7E-FE9E-B2ADCC9F8E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20" creationId="{D828507F-A167-CE8C-710F-80C5DEDCEF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21" creationId="{47E2B498-AEE6-0E39-5A40-DAF15B655A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22" creationId="{9865AC0A-80AB-2258-09DF-10B5355763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23" creationId="{1D204B0F-6BF7-BE02-39F8-E40FA1ED0D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24" creationId="{CD3ADC54-8353-A9DA-0958-45AAF3EB81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25" creationId="{18D15E30-26A1-20BC-434A-9CBE691010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26" creationId="{18D850D1-5503-E1D8-C091-D515165014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27" creationId="{4C761950-3C1F-A818-1014-841482FCC4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28" creationId="{6EAE797B-6557-253F-7B75-19E56E384C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29" creationId="{81CCA66B-3817-2F41-B5BF-D6F6D28A2B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30" creationId="{A651DFF3-BDC0-696B-A198-7171DEF2FC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31" creationId="{B429B053-6408-E070-EA31-5766859D04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32" creationId="{14BE0713-F074-9E1F-8658-08935A0717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33" creationId="{9340FAD1-FED4-FAB7-8625-AB3E1B3550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34" creationId="{24430381-7303-EEC3-01F6-10766D949B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35" creationId="{3CB9F5B4-4D50-FA6E-8E94-FF1144D8B3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36" creationId="{DE321701-C2DA-9A75-A6BE-43B750353E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37" creationId="{7D62F559-8D17-3D3C-C9B9-D3AAE0E773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38" creationId="{97249D83-69F9-ECCB-CC9D-524B42174D0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39" creationId="{67908CB6-C877-2A5B-564C-C538C82359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40" creationId="{E4D6C0DA-12A8-7E10-7A85-B6E47CFB8D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41" creationId="{D9711EFA-C2DD-1E2B-44B4-68B8DBEEB2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42" creationId="{00AFD336-7C69-3E27-398E-89296F3C86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43" creationId="{DBCB276B-CCF6-DAB7-41AD-CD6F73B942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44" creationId="{EA8CDEB8-369E-CB00-7873-B4EAF8B2C1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45" creationId="{41DAA76A-6B59-3FA0-2EC5-B23B81C8B5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46" creationId="{C19FE3CB-6B81-E44D-0006-7B3B1768D8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47" creationId="{18A3887E-14BD-166C-56D1-06354E67EE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48" creationId="{05345438-212F-9460-D565-9E560666E9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49" creationId="{DD3F29C0-D85A-0A75-76B2-D8B56990C2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50" creationId="{5FB14468-A184-90D7-E3A0-CF9A64108F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51" creationId="{210871E7-CD06-5BDD-1270-E42697132E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52" creationId="{C053D2E1-9AB6-71C0-CB4F-51960A3EF6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53" creationId="{DE070F75-9879-D73C-5B49-A054E61237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54" creationId="{1258F540-69B2-D727-37F5-89E3944ED7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55" creationId="{24B1B5E6-D4BF-87A8-F17C-28C681928B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56" creationId="{11A34B4F-EA6F-3A13-D708-5A9FC2F709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57" creationId="{ADA6DB2B-63B2-FE58-90D6-80DE30B70B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58" creationId="{B2E0742B-C4C2-05BC-69A5-3C8DA22710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59" creationId="{5C18F41F-70ED-E49E-0155-674DD950DF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60" creationId="{7AC4F90C-4BEF-3882-F2B1-9C54273394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61" creationId="{CDA838CD-88B5-723D-4A71-28D4FF94C5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62" creationId="{1A7342B0-0FC8-8206-7AFB-4DF23DDAD8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63" creationId="{78BA8B2A-A15F-8B6C-1982-ADF0326294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64" creationId="{3F87AC93-8F43-A370-A4CB-43A1E7E1D9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65" creationId="{83BF07C3-0FCE-B906-4FD2-BCF3AD690A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66" creationId="{818B53D3-35A4-FF1A-706F-9E09C210EE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67" creationId="{9B71962D-C74E-F52E-824E-EF0160AA92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68" creationId="{A6E8094A-65BF-A3AE-ACCF-FA63A177F5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69" creationId="{8DB30B5C-1F67-A586-8566-CF3E68E0D6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70" creationId="{97053602-7F16-EDE9-FCC6-D6BC0155C7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71" creationId="{EE165CB6-79A7-18B5-A229-80ABF2D35C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72" creationId="{2A4D5FED-A7CA-FD60-D7D4-F42B196AC5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73" creationId="{8A142031-B791-5AD7-D24A-502FE9FACF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74" creationId="{4484E6A3-18C9-8168-23EC-16F54FECB1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75" creationId="{2DC72530-0E50-FE3E-820E-7B658A5154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76" creationId="{0709EC56-7F67-ADA8-1E80-25CFD9D411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77" creationId="{EED96E7A-AAB8-35FC-E252-0D38F7FF99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78" creationId="{59E66FDB-8DB4-FF98-5F60-FE016C1258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79" creationId="{25E01326-E944-9D38-75FF-45AFDB2B69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80" creationId="{4E98022E-A3ED-6DA8-85D7-19BF794F38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82" creationId="{CCF9FE7C-A4BB-AF93-DAB8-430803EF6D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83" creationId="{0796E045-3AFE-F4A3-BA1F-CD299B4A4F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84" creationId="{AE00BBD1-607D-621C-5CD5-BD49B502F9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85" creationId="{2AFF82AB-AFAD-B1B0-4928-B625F1824A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86" creationId="{41FE8477-4E16-9450-3A16-BCB7F90ECB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87" creationId="{0B2C8B79-AE15-86F2-9D6A-50FB5BAC78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88" creationId="{F0895097-F069-6489-670F-CA23A71A4D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89" creationId="{DFCD337A-C708-0091-B7F1-4C6379C77F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90" creationId="{F688C51B-62D5-A9EF-369D-8F228D9483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91" creationId="{814D03FA-B57E-532A-59A3-9643F2B82F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92" creationId="{670726EF-CFC5-7D72-C10B-0DEEC99B42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93" creationId="{6352AC04-9BE9-2453-B951-719B96763A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94" creationId="{915C2372-15AA-5D06-67D4-C60939CE93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95" creationId="{DE79E9ED-A8E2-98CA-F836-B2FBCB8B0E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96" creationId="{1A214902-9CC7-7E1E-247E-E1E54283AF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97" creationId="{46186D19-0D96-3A3B-3E86-6C0FA48FF2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98" creationId="{30994477-E806-C282-2090-700347E938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599" creationId="{20F77EED-CC2D-D64A-6E06-B51E6CDA87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00" creationId="{80DD7064-D583-8011-6165-E45E545EB4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01" creationId="{6E03A7EB-61F6-3AE5-5EC7-410D62BF95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02" creationId="{C60AECE1-7EB4-324C-12BA-4DA5550081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03" creationId="{7B202857-72BC-8957-B865-CBA6A6F64B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04" creationId="{D8F8A62C-8261-B6C2-D26D-691E19908E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05" creationId="{6542D473-F979-EC15-1BCD-D877787502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06" creationId="{4342796F-9470-750D-0A78-549B03BE92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07" creationId="{8967E0BC-9DAE-D35A-B9D4-CAD9DF0462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08" creationId="{B4A76F8D-6757-5F79-6B94-35451D804F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09" creationId="{46D7ADE6-DB36-CBF2-ED48-B5047D5AC7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10" creationId="{A3D59DD4-FE77-1CC9-B04D-620787E49B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11" creationId="{8F1256A2-6902-0B80-03F7-B78094E8D3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12" creationId="{A858CBD0-0BEC-805A-C91B-A6731226ED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13" creationId="{754E3F94-052B-9186-AF85-301C773239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14" creationId="{6B3EBCA1-E9FD-F5A5-88A6-C8575604E5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15" creationId="{BF980929-5305-8287-2217-1575D112F3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16" creationId="{B5F23A3B-E02A-7BCC-8827-D9701ADA75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17" creationId="{9402B0EF-DA80-C04C-484D-B3AC96E6F1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18" creationId="{ABDD4D69-7ADB-90B5-B229-A0CEBCEA9D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19" creationId="{92EDB7BA-B07A-74E7-EF52-DA43A44123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20" creationId="{EDB959FB-3EC5-2894-0264-D75A7703CC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21" creationId="{93FA97F7-A775-FC20-6AFC-72D7454F7C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22" creationId="{7B130BD3-9C55-889A-89FA-937BC7D1B3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23" creationId="{5F05C4A3-4A8B-31FA-5FB7-C2ABF87EFD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24" creationId="{4841E2B5-BC01-E710-020F-5CCCC28C70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25" creationId="{C527B8A3-4F22-0DE1-1B2D-555038DBAC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26" creationId="{9D0EF924-F7D4-9032-E044-0AFCFF4971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27" creationId="{74048DDB-15E5-3B23-DEA4-5E28355C84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28" creationId="{46241334-642E-16A6-F5B1-BE535325E5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29" creationId="{E97892EB-68B0-FE58-D83C-D1EAA34481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30" creationId="{6C510980-B5E4-17E2-5D69-EB0540BEA4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31" creationId="{26EB4EA2-6807-A56D-6465-B808F794A9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32" creationId="{B8139B3E-5685-EAEF-FFDF-9C536B2124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33" creationId="{A76EDB90-9FE8-413A-FC50-21F02EA336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34" creationId="{0C7D982A-13A4-B6E7-ED91-294AAB6514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35" creationId="{1E854D89-0070-B7BC-999A-2464940BE5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36" creationId="{DE0AC959-BA8D-D7DD-23C7-44A62C28F6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37" creationId="{AB577BFA-FBF5-89CE-1242-1D34400E26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38" creationId="{1BA33BAA-9C46-EB57-6BA2-2E582F9F26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39" creationId="{F5716990-5B08-0163-1C72-0CFDD507CD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40" creationId="{4D5AB6D6-4F4E-7CB2-3F71-373D7F8D59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41" creationId="{FDF73F18-3EBC-968C-F062-8421227F78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42" creationId="{8EA968AC-4E1C-75C1-D2FA-5F87D62F71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43" creationId="{98A929BE-5853-18BC-5404-8D24CD2642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44" creationId="{85F840E4-7636-D5F2-1E62-80448987AC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45" creationId="{327F09EC-7DDC-2FDC-5AAF-D378D338A9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46" creationId="{84DAAED9-5BD1-1FB5-EA29-2C03794312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47" creationId="{032DE2F3-9573-5FE2-2F4B-BA1A4D27B4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48" creationId="{D817F66A-B7D8-A56E-DAD1-E5FD045E7F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49" creationId="{CE92483B-D79E-43F8-7898-78C53B375B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50" creationId="{BE96A937-70DC-539C-5BA0-4EB5F3A453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51" creationId="{8E188A48-9321-16C7-6AF7-850D5C6AEB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52" creationId="{D4296E27-4236-17A6-055B-90B6CA4BD9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53" creationId="{7CEA48FE-EB4C-A848-3B49-EE95E1EFD3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54" creationId="{FE062354-B2DE-561F-2064-4E4F64C188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55" creationId="{BD4019A6-4626-5555-90FD-C58455DE4B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56" creationId="{BCEA49D0-EA4F-4582-C551-BC231DA41B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57" creationId="{A3208F19-A3A0-F6BD-4321-2B5EE31AE2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58" creationId="{A01F1160-C8BE-42F8-DB54-7DA73E1BF1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59" creationId="{480B70E7-DCEF-FA95-E6CD-E436295039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60" creationId="{20B91168-4020-916D-52CB-F6574E96ED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61" creationId="{2B6C9D36-569A-60E2-633A-EA30F57CC25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62" creationId="{7E03E1F0-A995-EC7E-C88B-1217FBC191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63" creationId="{C4B45DB7-379B-CA3D-7BD6-F033B3E233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64" creationId="{C98A2986-99AE-86A3-8B84-7BF3B3E857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65" creationId="{9AF0EE8B-27A7-19CB-7F35-BE3289A960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66" creationId="{C0C28E2D-5B30-502E-E70F-7C36937EE7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67" creationId="{B96C6351-DBEC-5A53-79CD-DDD6F853C5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68" creationId="{ED1E1E6B-CD35-A5B1-C264-315FA02195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69" creationId="{1F31CF2C-9F61-2577-CAFB-7CD11E4AAF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70" creationId="{6496EE2A-BEE8-5F05-2869-70886CB323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71" creationId="{DD05F193-60A4-07C1-F7A5-FAB72B585A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72" creationId="{B27D2485-C740-2E32-60CC-8801CDC20A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73" creationId="{545F3E8B-F299-5EF7-50AB-E5744B588E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74" creationId="{D9FBBD5E-F38F-C3FC-A443-F0F5C14D59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75" creationId="{54B8BE31-70A9-DC1B-877E-7046B03B8B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76" creationId="{F7C5794F-9A3A-24E4-324F-BD4B3C40D6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77" creationId="{7BD24BA1-19A6-EF62-47F9-E23837DAD1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78" creationId="{7EAD7A8D-608D-9CCC-77EA-31323CC8DD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79" creationId="{ECBE168E-C90B-5CA0-E6F4-A27ED89D53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80" creationId="{9622C015-31B8-A252-1497-05CE5D443F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81" creationId="{C72762E2-7302-AF7B-05C1-DA4A56A92F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82" creationId="{9AE46374-A622-958C-328D-BDFA801459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83" creationId="{30D93D8C-3E83-272C-0537-8A20166600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84" creationId="{BD4745DB-6CEF-68C2-DBA7-4993F08CEF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85" creationId="{F8DAB8AB-C504-DF39-0603-9E72DCCA99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86" creationId="{107B99E3-147C-5697-6460-A479D3A305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87" creationId="{23369326-5605-61DE-9575-304A807769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88" creationId="{AB7EEF4D-ECBF-FD93-EFFE-B4EE2FBA0F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89" creationId="{62040E55-2658-59E6-CAEA-10E219AED1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90" creationId="{BABB54B9-A226-D26F-EFE9-803B9C59FB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91" creationId="{6CC6F008-9B32-55ED-128F-C6F88F78A4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92" creationId="{362CAAF4-7CBA-7658-B8CA-79B5112BA9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93" creationId="{EDD5869D-219A-AAF7-2E6D-4CFC39CD57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94" creationId="{5F624B6A-C7FC-5BB7-666B-D10F325854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95" creationId="{D6E7B3A5-09D7-F8A7-BF13-534B3B7C54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96" creationId="{77887B2D-BA20-AEE4-0450-66FD5D9811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97" creationId="{42DA8BD5-28B1-78CA-78D9-7252FDB147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98" creationId="{B111CEDC-4BF0-53AB-138D-D8073294FD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699" creationId="{4EFC2A0B-E52B-7EFA-6E31-3AEEF9068F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00" creationId="{163D835F-40D5-3031-A8C8-B91C1A2E06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01" creationId="{1048F729-8610-D786-6476-E933C4DF9C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02" creationId="{C15EFD5B-6CE9-C273-7BF3-7023E5066E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03" creationId="{64783C51-3EB2-415F-EC6E-141F0307DC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04" creationId="{70D73F4E-255C-5937-5D88-6A555306D3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06" creationId="{514D5CCC-1FB3-F416-D8C3-45A9DB53B6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07" creationId="{8D61538E-EDE4-20C1-C262-BDF4B36FF8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08" creationId="{9B24D862-DEC3-742C-31B6-FBFDB2DE90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09" creationId="{00607E53-DBF6-7CDE-8BAD-245F0DC0F7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10" creationId="{7B4E225B-5547-7B36-F9D3-BF94EEE87C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11" creationId="{40839D05-762D-07DC-AFBA-C72B9E42EF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12" creationId="{83D8F83D-3316-ACE4-C037-C8B4E824D7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13" creationId="{87D654F7-A1CD-2EA1-2732-E632F59176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14" creationId="{C1787A1A-DCAA-B16E-B2A3-941BBB3B35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15" creationId="{4D0C8D36-EA95-E920-FB54-E38AE45018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16" creationId="{8D6DE0E3-9AA2-0C55-9B12-DB486D33AB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17" creationId="{787D2425-1553-B910-048D-7D72809DC6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18" creationId="{3801B701-29A5-0C87-7E04-D093F695D9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19" creationId="{54A2D5B0-CA09-F19B-3CF8-235CEE74D9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20" creationId="{66AFEB57-C8E6-6ED8-C704-DB3E5968464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21" creationId="{1A33B31B-201C-C349-6A21-428207F997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22" creationId="{9B8B6296-9961-24C3-C36F-1145E05A53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23" creationId="{114E4059-AA32-8690-BD82-4D318F9700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24" creationId="{EF333E3D-FA32-D8FC-CAE7-600A3FED8B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25" creationId="{DD67E1A9-CD49-BF81-F803-5DD475AA3E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26" creationId="{7D9915A9-68AA-6E58-433F-7816697039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27" creationId="{BAE0FC02-4AC0-A491-16A0-8D66FF2540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28" creationId="{9F3B72C0-4A01-0225-CE9E-EE351293FA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29" creationId="{E1ACFD7C-6BD0-A7AB-CF73-992B6F34E1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30" creationId="{124B4CA4-7746-5239-1189-85B44CE119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31" creationId="{B7C79CC5-3971-5F15-F3D4-7CC9538E6D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32" creationId="{69A089B7-AB7F-8DCB-6095-A0AC1BBE4D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33" creationId="{3534083D-54BD-7A43-D845-7D28585E25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34" creationId="{39B47CA8-B454-CF1C-7D6C-4E939D42F5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35" creationId="{1A3E9346-E9EB-A50E-68C6-330D5989DA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36" creationId="{7ACDB714-DA5D-20AB-1E6A-31C418E0D1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37" creationId="{77AD209F-1724-ACA3-BE16-6C09CB756E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38" creationId="{29C7D3A8-E6FA-0AC2-1BD8-03953FDE5F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39" creationId="{13A21059-08C2-C034-2AE5-62681C9570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40" creationId="{9C4ABED8-E824-1219-97F0-EB94F748A7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41" creationId="{05CD026A-5005-10A8-AFE3-7393179C96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42" creationId="{33A5B85B-B5F8-84DC-DDCA-75A1AA1114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43" creationId="{3AA8420D-A2E4-E873-9434-693A4BE929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44" creationId="{42BD5406-6292-1118-949A-29C0EDFD8A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45" creationId="{F454BF58-D88E-338E-38E2-D822241F71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46" creationId="{AC7F5D66-BEE3-F572-BE38-289D1F50E8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47" creationId="{BBFEFB1C-F7E1-8133-223D-4AE18F6D9E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48" creationId="{46D18C18-B0B9-CE7E-5FD2-93739FA71B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49" creationId="{2C7AEA43-B241-A904-4907-97143251A0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50" creationId="{20A91AE1-C388-3834-E9F1-4CC587DB3E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51" creationId="{5943CC08-BBC3-9366-BBCD-0E2E067C03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52" creationId="{C16879A0-C320-5503-80BD-77BC5C1261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53" creationId="{E429A321-5FE6-3D67-C9F7-C49C1059DE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54" creationId="{2631A6F0-5B66-B816-8A03-2491D13950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55" creationId="{3AD46667-3E28-A5D0-72CD-A8F37E5A87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56" creationId="{CD5F2F9D-A4BB-28C4-B08E-8A298446AD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57" creationId="{89D0C2C5-C634-E316-7531-22CC8C33A2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58" creationId="{351D1277-3B37-1B3D-495E-2596726B0C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59" creationId="{BE7032F6-BE94-E946-5BEB-B9C324F079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60" creationId="{54141C16-9949-5BC3-659C-18347C934E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61" creationId="{16EFDC95-8DD1-08B0-7F14-B1FA99C26E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62" creationId="{BC8CE6BF-0831-CFCF-E219-3B524B0E05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63" creationId="{0EBE3456-BFFE-0DE5-2009-87EA65A583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64" creationId="{A6D18F60-65B2-CB46-2E68-A9A254FAF70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65" creationId="{60E037D9-1D18-7F56-8DEC-7EBD716C16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66" creationId="{91CB680E-AF7F-57A0-B38F-9944755DA3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67" creationId="{D1F4FEA7-BF2E-A399-31A4-7FA1CD5499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68" creationId="{FFC9686D-55D0-42EE-C9C9-35CEAA81FB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69" creationId="{457FC8E5-3DDE-637E-997A-19B7D21A1D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70" creationId="{7B23A963-D7F0-A2FC-D490-5F695F3086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71" creationId="{EC0226AE-B5F1-1AD1-8BE3-682F03AF9B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72" creationId="{9A394E55-E1D3-3F22-0F9A-A8FF9CEB20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73" creationId="{0DE631EF-2FFD-9B93-E87F-E48CD9479E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74" creationId="{D3556496-4CD9-78C1-3BF1-6E0BEA72EE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75" creationId="{518DF23A-FD73-EB43-ECD4-F286EEC278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76" creationId="{352298D0-D420-9116-74AC-E231ACBE53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77" creationId="{3F1B8104-4945-E7E6-55D9-3319BABE01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78" creationId="{A392A714-5957-0FCF-B8CE-73D1A05BEA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79" creationId="{C0793B55-FC46-D461-8DB8-3BED9E3864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80" creationId="{D97A71FD-C932-901D-F476-2FE8485528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81" creationId="{7E4A112D-02E8-1565-CF6A-E3F051DFEF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82" creationId="{591D2427-E311-2AA9-6A0E-1DA9BC15E1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83" creationId="{2B886347-684A-CE37-593A-65D271A970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84" creationId="{C8E4706E-D949-7B21-BC0C-E25D3C4A04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85" creationId="{9C9D7B87-C048-2A9B-C223-8A6EEC3DFE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86" creationId="{AC6C5CBB-D702-A5AF-4649-DCBF08B024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87" creationId="{9372D996-083A-30E8-82E9-21923417EF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88" creationId="{7F6AAC08-9A7D-DEA2-2A66-14B69EDD0F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89" creationId="{C240407B-0E71-37DC-56F1-BC895B1D15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90" creationId="{31E434FF-2FB1-58E6-70E1-8AE9D9B7D2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91" creationId="{5392D621-AB4F-4A6E-21B8-5444A4EF9C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92" creationId="{FD89D227-667E-DCC2-139D-2CFCB39D2A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93" creationId="{0ABDC267-E23D-6BC2-161A-5E8E9251C0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94" creationId="{24D1F498-ECEC-46D1-689C-9FAF6DD44F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95" creationId="{894168F2-6D01-CDFB-4BFE-B00B8D6828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96" creationId="{9977D03D-FAEF-DB7D-2AB5-FE3265BB4D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97" creationId="{72818A65-BFDE-E126-F3D0-0DA9ACA7333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98" creationId="{01AD0A65-6358-4F9C-53D3-55599C437B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799" creationId="{33D5B600-1E00-6327-F3A8-366F837808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00" creationId="{25C5E68A-EC44-D431-6570-D6EF8E12E2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01" creationId="{927B5478-AEEA-92CC-4BBD-55391B5A8C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02" creationId="{767EE02D-4D9A-395C-6E40-05989471CC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03" creationId="{14B1EB63-4C1F-0993-D740-9006B54276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04" creationId="{18DBA96B-6961-ECE8-C232-2EFCE87AFF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05" creationId="{8E6208DB-32FC-A894-3ADC-AD23E57916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06" creationId="{98313BBB-8CEA-D161-D44A-B263B24E1D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07" creationId="{647DB786-EC37-70BE-BC17-7068625C03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08" creationId="{DE7C27C5-13AC-703C-42F6-BC0D34EEA9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09" creationId="{80DF3EF3-9FDB-E4BA-6F86-0F9AC428E6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10" creationId="{9DF60D0B-556F-AFBA-E822-CD83F1554D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11" creationId="{9E1684B1-368E-2E35-89E9-63AFECC480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12" creationId="{C4895720-BB9C-5F97-AFE8-107DC3ED4F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13" creationId="{8F47E5EA-784A-25AF-023A-771285559C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14" creationId="{59B47E0D-0457-8D28-2B11-63E5A0F4480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15" creationId="{09532981-A31D-AE4D-C4B7-61A53BB843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16" creationId="{8BE65B2C-2509-CA1D-21E9-B703D60CE2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17" creationId="{F0304BAB-CB71-66FC-9AA6-2B0FA6B18D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18" creationId="{EE03C9EF-3229-4F46-03DE-9CB392B891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19" creationId="{CF9FD51C-0F07-3628-6EE5-7BB27F48D4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20" creationId="{D8FEDE94-5106-C8EE-1469-4286D410FB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21" creationId="{CAC8ACBE-FCA7-A154-47DA-A6AE87A88E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22" creationId="{19FA59AF-3093-ACC9-0971-BA271F187C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23" creationId="{878EB14F-723B-2E3A-0C77-B4282C449E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24" creationId="{E401FB02-CF90-8259-DA20-9B1514AF83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25" creationId="{D1861B77-DAD5-FA87-3D09-5D4F26966A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26" creationId="{65D4F8A4-E0C2-9DDE-FE4E-FC079AF0E5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27" creationId="{2016C9FD-C0EB-E762-9B4D-8DB986EF24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28" creationId="{FC6DF1BD-F2F0-C8C5-F372-C3F44ED26F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30" creationId="{C9BEEC99-1796-4D77-80F2-341B3C4685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31" creationId="{F00A0A6B-61C2-B073-D91D-264FBB329E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32" creationId="{C66BDA5F-90C2-27C8-D1F2-69947476A9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33" creationId="{83C790AA-B213-8761-7962-93883C7E3E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34" creationId="{FC7BA873-61AC-9ED1-3430-15D6EDF1F4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35" creationId="{E1BF2D09-2B29-1586-F493-E685695D1C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36" creationId="{12DE734F-E0A1-F797-A119-FA9BE632A4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37" creationId="{21C60CD0-751E-AC60-32F3-B136639B4D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38" creationId="{BACE42C7-FE89-3F57-5A45-E71FB84AD9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39" creationId="{EA623BDA-4F97-06B4-E694-A4D9748415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40" creationId="{8DAACB56-17F7-1C95-D6CD-49845E9A97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41" creationId="{3E8CA42E-4843-15C9-D6AE-CB90A42CD9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42" creationId="{7C3C6026-A067-024D-E25F-2D03E8254D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43" creationId="{9D9DBC5A-92B9-5EC2-5B74-A0A407AE51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44" creationId="{04DABACD-681F-1DB3-9E73-54EB992DDE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45" creationId="{74452DBF-7A05-74DA-FA87-CF6B387EF1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46" creationId="{CDFBA297-DD1D-7C6C-F206-548FE2D938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47" creationId="{20C0BAA4-4E71-9AF3-636E-325C02E107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48" creationId="{A9BE1B78-0CC6-C579-9DBB-05991AFE08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49" creationId="{1CC52A31-CBDB-D5FF-60A4-7BDB5B4F87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50" creationId="{4A9641AA-45BD-701A-2DF3-26D83E3713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51" creationId="{5576D1E0-5E06-148F-2B08-8BA547D066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52" creationId="{FDEC79B5-0145-8F92-7B5E-1808B5EA07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53" creationId="{EC57EBC2-4915-D154-F0C5-CF00A4A2C5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54" creationId="{6695B9EE-BB31-25DB-1B0B-D4299BD59F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55" creationId="{92B4FE82-E8BE-27CC-8251-1FFA7EDD7F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56" creationId="{D2B9398B-D490-4963-98C2-3505C9988C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57" creationId="{338C2C47-A6F1-B881-BAC6-B4291B83FC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58" creationId="{87E0A206-DDFA-3BAD-F538-A46E2F2F9A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59" creationId="{61AB4C73-EC9D-15BB-E5DF-2E43CC293A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60" creationId="{6AB58AA0-BCE4-0B84-7389-1E7986AB29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61" creationId="{DC0600FF-4C29-3D35-8271-E343706E72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62" creationId="{A9A10570-F80C-A094-5854-6CAA63FE34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63" creationId="{B872EAC3-C057-9677-CC00-1C3147E323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64" creationId="{302DA70D-DCD3-B80B-E2D0-30C083605F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65" creationId="{03CF64EE-A95B-34F3-8FF3-09013ED907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66" creationId="{88781AC2-E7E0-66B5-EB4D-1E443C66A2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67" creationId="{375A2AB7-868F-DADF-D2B9-81ACFEFB46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68" creationId="{42386B8C-1475-31FE-F873-7592F7D7B4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69" creationId="{AE63EE6E-47B8-8C74-F696-6B0A3D5679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70" creationId="{0827644D-8BEA-E233-23AC-45B3F1AA02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71" creationId="{9FC52DCE-C48E-774D-ED6F-9EA7664253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72" creationId="{FD57BE45-1FAA-3955-8EF3-810E083A03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73" creationId="{3D309409-D6E6-6220-7B4B-BBFA39DCD0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74" creationId="{1886B297-4087-6886-F6C7-8FB6B67CF5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75" creationId="{6F727B8D-51AA-269A-E93E-98D4E9D0C8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76" creationId="{E5D2F99B-8660-CE37-233C-394BFD8B30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77" creationId="{38DCF73F-D1EF-C1CA-76FF-01A3AF24F5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78" creationId="{CCF1022F-8850-0175-C5B9-65E0FECAE8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79" creationId="{F4FE5C3F-7F96-1E8C-3D44-9463BB0072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80" creationId="{1C663693-5B9E-347B-9C9A-4B1EF14B81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81" creationId="{74E3E31C-CCED-D971-6782-198B533B74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82" creationId="{7A20C049-70AA-A0EF-CAD5-C54FC6A55B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83" creationId="{0F4F25A6-5FC8-B95E-0E05-E382218193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84" creationId="{8F5B3AF9-947F-80B7-3D9D-183F9C33C4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85" creationId="{AB9D71B9-638C-290C-AAC8-851659838A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86" creationId="{9998C894-0445-4E3C-6992-A73F04844D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87" creationId="{6EE5FF53-E28B-55BE-4D70-E2456773F8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88" creationId="{F8BF5530-AD8E-A6E0-5E1B-5557248C4E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89" creationId="{C4400FFE-E7C4-54F6-9A27-8E4725B219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90" creationId="{3960891F-87ED-2B2B-C7A1-42D8FE451A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91" creationId="{92A3CBB7-8A18-91A6-56EA-05DA08BEDA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92" creationId="{FFB6C0EC-E12E-E9F5-8592-9B0D86332B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93" creationId="{FC81512A-CBD1-9457-8569-8B6E392BF7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94" creationId="{191AE7A9-8A09-5E20-4DFE-C01C376F10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95" creationId="{1D08B174-939B-1EF4-554D-727C6916D9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96" creationId="{D3A16BA1-929F-F3DD-A683-E8A81B5398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97" creationId="{CC0FF44C-257D-A0B7-D8EB-A597C76D76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98" creationId="{ED5B1431-B7C3-BBA1-BC7A-426D10C886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899" creationId="{FD4A293C-0940-95C7-3EF9-DC454EF55E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00" creationId="{FD066EB3-6E33-B46F-72D4-198CED277D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01" creationId="{10A830BC-892C-5B1E-8DAA-2D0495B878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02" creationId="{95966B15-5742-5B2A-8FB1-559E611712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03" creationId="{F2AF3A25-E170-83FF-8F8D-2D30535B6B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04" creationId="{B956EEFC-2DA0-A840-7018-AB224E2256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05" creationId="{1D9ADC97-D45A-0AE3-E67B-C779BAD868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06" creationId="{7AC9497F-6AE9-6585-C2A4-57274FE20F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07" creationId="{AB983BCE-F260-ED5E-60F9-0D949986C9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08" creationId="{14A7BECA-53E9-DA5C-DAED-D5F90FBC57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09" creationId="{AF12227F-0AF0-6B62-67E4-ABB1426DDA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10" creationId="{CB35FAAC-0794-47CF-F5C4-6A13D6A3C9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11" creationId="{86B936A2-B4CE-3561-D98E-7D72B745CA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12" creationId="{D8B5D4E3-B5D7-092B-7FAC-7B049FBC40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13" creationId="{C830314F-0C07-8AD0-02F7-83158CA030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14" creationId="{495CBBF4-D226-A3E2-FCB8-644E426A06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15" creationId="{17433040-F0E5-EA72-1363-0EDFCB0FEE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16" creationId="{7C032095-1E02-F231-C33D-B4A228C4AA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17" creationId="{9EECC71F-89E7-34A8-C6EE-F6F9237B8D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18" creationId="{A92216EC-FC49-FFDB-0C20-033BBEBB2E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19" creationId="{7EE7E57D-B358-44A1-7DD2-EE2478AD6E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20" creationId="{E462D65F-C370-BDBE-A600-8F6B659FAD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21" creationId="{3B990E5C-BE75-9A46-71A0-45E0C9644D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22" creationId="{7295B255-4B8B-657D-781E-967E0A128D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23" creationId="{3751EDC6-4A60-2F75-7B12-02770CA78C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24" creationId="{047A9D83-59E5-D1C9-E848-F21540987F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25" creationId="{BD38B1BE-2E97-BE0C-D7A0-A40DAD7606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26" creationId="{102E5C67-7562-80BC-F6BE-A8179AFB36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27" creationId="{59A3F13C-9CE1-0E85-708C-A855A48F3A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28" creationId="{99189A61-45C8-8935-7F85-6D965DA180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29" creationId="{E4250D40-1065-F018-0EB0-1111E2136F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30" creationId="{059A9E42-CE27-8F68-E66A-6847BDAFF3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31" creationId="{2FD8B7BA-68C1-07BB-A7E8-59F7FF46C0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32" creationId="{B8DAF923-5675-61B0-D97E-6099E8AA46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33" creationId="{D3282C6F-3C2C-35C5-008D-E23890F528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34" creationId="{65C2B9B0-054B-8F00-B009-8D5DFD83FB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35" creationId="{9C2F6A2E-1C5A-AA2D-4104-ADE724C35C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36" creationId="{EC8AFFB0-4C54-1212-0B3C-CCDC15AF5C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37" creationId="{E903045A-5CB4-DC65-75CB-A147F95977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38" creationId="{893243C7-6D86-2381-463B-6E91A340A4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39" creationId="{D68B8A80-388C-1AC1-43A0-A3205DDDFE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40" creationId="{CFBD1312-55DD-E273-2FA0-27FB6CCBDC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41" creationId="{6654422C-5F95-88A9-AD54-A27BA7B315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42" creationId="{7C870710-93A1-FB2B-17F7-E543951A17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43" creationId="{BD23E769-5FEE-FE0A-4F79-1C7A3EF6DE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44" creationId="{DFECD87E-C571-CDC4-FAD5-B2C35E34F3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45" creationId="{01EB2CF8-C93B-ADFF-A921-3E0AA6ED08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46" creationId="{2E8B3916-D31D-0A33-74F0-2992A2D364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47" creationId="{5CB48288-50C7-7FE5-E876-55BAD0129F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48" creationId="{7CFE0848-4423-D8C7-44BB-3640808F44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49" creationId="{14B5523C-FC47-1DF8-A6E6-FCC294B0D1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50" creationId="{F44F3CEF-1C25-54F9-2EA0-7A4B92BE2C7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51" creationId="{9D2179F5-57A5-D8D9-243B-8D0723F04B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52" creationId="{B4C0FE4F-95F5-3B24-21EC-6CC0420C1C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54" creationId="{62D9130C-1ACD-0842-FE93-22CD136B45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55" creationId="{437FE782-C113-5E53-98CD-FED7851CA3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56" creationId="{538A507C-85CB-78AD-32D5-7272B2B0E1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57" creationId="{898D4A7A-7214-86BA-7576-9807DB6418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58" creationId="{8DAF5163-9F71-58D1-0616-1EE30D9756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59" creationId="{C4D21255-8EE3-F155-343C-187EC2A226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60" creationId="{8D17101A-BCDB-95CA-C75D-C84B62A02F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61" creationId="{E08BFE61-565E-4333-11E2-82B18D73CE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62" creationId="{D9226510-D3FA-22D3-F789-C55D270BDB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63" creationId="{0A4428C9-119A-2A26-9EB5-F83089FC4B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64" creationId="{C4951299-0FBA-6231-8A02-C7B6B856E7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65" creationId="{69A027B2-AD49-A403-1437-91544B2AE4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66" creationId="{8631D491-0A9F-65AF-A801-46075DD0AF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67" creationId="{1DF3095D-6AE6-5886-B95C-3E41FEAAB6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68" creationId="{AFD25C03-405A-D104-653A-9E3A20BAF2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69" creationId="{302ED37A-41A9-6135-E13A-8C2C0EE636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70" creationId="{94AD36EA-3261-41F8-EA52-8E03CD3F39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71" creationId="{943B30AE-25DA-E9BA-E555-3A6FE463F9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72" creationId="{27503F60-79D1-9E9A-900A-9093C008B5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73" creationId="{A066502E-8AC8-2901-7833-456F010573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74" creationId="{4B700B65-C6BA-3B45-3126-93544EAE50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75" creationId="{D37565C5-0A70-9E68-170F-3385C43349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76" creationId="{9552EC8A-A4CF-0B19-1AEF-512658DFAE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77" creationId="{47162910-0384-9484-417A-61FE134414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78" creationId="{5037D01B-362D-B322-FC95-80EB7460B9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79" creationId="{B4380745-E3DA-96F7-FD63-097D8B0172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80" creationId="{E77BB1CF-87F5-D5BF-9AB1-42262919CC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81" creationId="{4166DA68-B106-FC10-20DF-45F4680A77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82" creationId="{9FEF0B2C-FF08-3D0A-1186-9F4CE7507B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83" creationId="{A63017B7-FA25-F94E-4AC3-C61896CA65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84" creationId="{6A36852A-E38B-8E87-BFDF-18EDB17956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85" creationId="{80892702-270F-8F13-6310-B761BB57EF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86" creationId="{0F04C0AC-1B12-10EA-05EC-0B37B07DBC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87" creationId="{87F0320B-7B0C-F609-A3D6-B04BB3F43A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88" creationId="{89294CB9-92F7-2957-6DDE-895391EE68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89" creationId="{F7E3BD5C-6CC8-3C3A-A768-E3B8C829DF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90" creationId="{58BC931B-E966-0A83-CD06-22B10D087C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91" creationId="{2898988D-91C2-5F3F-BDA9-95EEE655CD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92" creationId="{1B81E2C0-C341-94B2-93FD-3AB8C465F1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93" creationId="{8A89AC06-9A28-C3C0-31C4-D368FE6551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94" creationId="{752775F5-349B-04C7-DBB9-3FF5082118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95" creationId="{12E96BB2-393A-CB82-9C08-7843D0C77C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96" creationId="{C1F6BCE9-C880-5429-70A0-C225EA8C75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97" creationId="{44CC39E4-E87B-6E55-713B-639BDD4B44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98" creationId="{F1A7C088-6590-72C6-89BA-7A81DC8AB3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3999" creationId="{7C635EC9-032D-E9C9-E2AB-A99B55E609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00" creationId="{F722A153-3161-AF84-F0BC-D9D5482D1B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01" creationId="{C403ECF0-27CA-B0EA-7069-14E2E3E9B0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02" creationId="{BA72053F-ABEA-9D79-7F0C-00D4EA87BD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03" creationId="{3F2B90F4-C3CA-7CB5-592F-C6E9D2D583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04" creationId="{1B86E05E-F5BD-705D-40B9-BD65C49D5D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05" creationId="{B499A6EF-9DCE-E826-BC5D-2082B56AEE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06" creationId="{1636A6AF-5E42-8E39-F38D-00B55DE7D5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07" creationId="{28A17ACB-4E63-C98B-0690-3715AEEA5D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08" creationId="{0AD6147C-2E7D-58BF-3EA4-336AEBFA44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09" creationId="{F8C67960-F786-538F-B410-283DDD6713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10" creationId="{4DEC639E-1B63-DDA8-50DF-23E473B75D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11" creationId="{2E69E1D3-4E65-553D-E383-7F1BF0363F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12" creationId="{AB523003-7DA7-C4AA-46E8-36AF4DC68F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13" creationId="{48F6360D-C9EC-98AA-5A57-805113ED4C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14" creationId="{EF02057A-B42D-8133-2F53-61E7C51695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15" creationId="{51B384DC-9BC8-FD7A-3CD1-C67145F673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16" creationId="{63EE4288-D502-8266-6BEF-4DC3E8DD8F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17" creationId="{2B6AD765-D927-4142-84F6-BF08581C01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18" creationId="{C5B34445-DE69-5AD8-D435-E6B193F1B2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19" creationId="{D695C86C-80A9-0EAB-FC71-23F1EB67AB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20" creationId="{77425331-0654-D743-466C-788CFD90D7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21" creationId="{5457B500-009A-4E1D-0B61-AE2ABE5EEB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22" creationId="{3001D087-3C55-B555-C223-069D021E5B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23" creationId="{DEC617AA-59FA-6C10-3CF2-390B79F8C0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24" creationId="{886745DB-D214-9DF7-F10E-C336C999D9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25" creationId="{933D9AE1-556E-CD2E-5457-F89AB2F18D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26" creationId="{FBE80667-63BD-47B6-3AF0-A9E1F9E0C2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27" creationId="{D7499185-E3E2-9075-99E4-1DBC8E55B7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28" creationId="{BE098C61-DE8E-D097-A62D-D4DA044727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29" creationId="{9FA4FB39-8696-B3BA-EE26-987B9E81CD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30" creationId="{60BA355D-9553-15C0-4D7E-6742A1F6D3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31" creationId="{6CD13296-24DF-EC25-9E96-4E0C4B2EF0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32" creationId="{F8774A73-0BE6-5969-70A1-65B61F02B7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33" creationId="{9224BAE9-C174-5776-89A4-9C077F06FB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34" creationId="{7888BD40-4984-9BF2-112C-3F4FC8DB17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35" creationId="{C47D6714-5605-8376-0841-AC320DD892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36" creationId="{DB622587-DCDB-BF27-574E-549B5ABAD7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37" creationId="{D3C645E8-AD58-7D19-45BC-CF74DB5FCE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38" creationId="{1803A806-9341-E361-3260-93A7001C79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39" creationId="{2C60A2EB-569A-5D72-F4D9-6B362EBF55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40" creationId="{FA89EC92-AA5A-484F-39F5-03958A98F63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41" creationId="{850D9EA6-AB56-611B-AE55-28AA26D511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42" creationId="{F830A383-5B36-C535-A84C-7946ED8AAA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43" creationId="{6DC103EC-DE45-1F7E-E7EB-45651D6E3F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44" creationId="{0A052F60-71DA-AD31-72F7-60E706DFD7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45" creationId="{EAE30CD4-DC29-2258-5BDC-B876EF0301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46" creationId="{029DA410-1952-2CA2-64C5-1FDD0E8D96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47" creationId="{087FD83B-DEAF-BFC8-AD92-93857C13F6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48" creationId="{E6398262-E69F-8BEC-6ADE-DBD3906115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49" creationId="{C96BEBEF-C241-9CC9-87FF-A4F764E485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50" creationId="{BD4A4889-CDC4-9949-25C1-D99AA8C615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51" creationId="{064A9A8F-CF5E-ED52-D521-4FD195ECB1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52" creationId="{508A67D7-128B-DA24-89F3-477B757EA0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53" creationId="{2353EC03-938E-7DCF-76D9-223123D099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54" creationId="{47DAE534-BD90-05B7-F027-8FAF48A9D5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55" creationId="{4A7CE8FD-E832-A0B3-B72A-2E3D35B0D6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56" creationId="{90BABAC9-3267-E1BC-CAB8-4454DAD20F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57" creationId="{5A317BEF-6CDE-B093-8F4F-128DE14E22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58" creationId="{13644BA7-B837-AD0E-4041-4130AC42F8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59" creationId="{B3E7BBDE-B430-4FA3-BA72-D193A0CAF6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60" creationId="{855771CE-AB0A-DD14-0985-F672EACB2C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61" creationId="{20BD313E-0482-95A6-C0AC-F530B0A39F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62" creationId="{5742A743-F102-B696-8C6F-624A7BABD7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63" creationId="{98BE89C4-CBD0-6B73-7233-A5FA77798D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64" creationId="{46D008A6-CC44-30D1-A0A1-099B75CADF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65" creationId="{9747D3FA-63FB-1570-4DAF-CD9E811D1C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66" creationId="{2FB844D7-E563-0EF6-947F-B4F5F2B5AE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67" creationId="{216BABDE-F62D-69D9-D616-5AC2637746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68" creationId="{7BDBDF57-2660-E918-D974-8E448C09D1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69" creationId="{7FB9A34C-92F3-52BA-AD47-4F41A17894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70" creationId="{EAD6A2CE-23BF-8D05-745A-06C9DCB7AA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71" creationId="{DFC67833-1E73-86DE-27AC-C810ECB6CC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72" creationId="{28E96E0D-E7EB-2051-1DEE-444F0E7244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73" creationId="{70283EFA-0148-ACFC-9AD1-EBF0FFF64D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74" creationId="{28B22327-2549-C048-F4D1-FADB33C0B8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75" creationId="{F427A3A5-AFC5-89BD-2388-D8282B730B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76" creationId="{07E7FD4C-E8F9-95F1-AE62-CED0C5E29D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78" creationId="{550472C2-1BEC-E1CE-D0F4-62DD8CFE67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79" creationId="{9DCDF9EE-0B3E-F524-1793-491BE0A772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80" creationId="{989A15BE-73D8-DAC4-4667-3F1811403D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81" creationId="{EE92C685-C811-9F28-07CA-9FAEF3B223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82" creationId="{BF9AAE64-2612-BF1C-4F30-2ED72C6568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83" creationId="{01585840-ECE2-0972-F944-668E19A17E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84" creationId="{B83ACE31-B088-0093-E934-7F03CE80DF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85" creationId="{9A0F09F0-0AEE-AB20-46EB-DCAAEF7AB07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86" creationId="{46FAAD03-BF45-0919-5150-BA383BDDED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87" creationId="{6D6F0D7D-D448-CC85-233B-5F7A013A4E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88" creationId="{BCC219D1-704C-C3F9-E094-52516A9A61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89" creationId="{ED15BC57-42DF-8A4C-ED0E-5A3D3199F9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90" creationId="{F34ABC32-4379-5B61-06E2-FF7AD371D3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91" creationId="{D98CEAF2-084E-931E-D565-7F0C94964E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92" creationId="{05A5715E-A1CF-A11F-3169-903430126B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93" creationId="{347DF0E4-79DA-3319-7555-68E7C4DB9D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94" creationId="{7BF74A95-44CD-2FE2-146F-C2EDD9D059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95" creationId="{69B17411-3509-B5D2-6956-A342664593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96" creationId="{435D3891-076F-053F-509C-EAF73351AC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97" creationId="{EA4F9679-2EE7-D9B4-2597-AD135F3013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98" creationId="{E6340E1B-65D7-C515-0106-208DC5D3D0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099" creationId="{CE9FE3D2-67FD-FCAD-B344-4CAE08566C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00" creationId="{02D7A806-433B-B06D-75AC-7FA9222FC3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01" creationId="{FFE4E446-D7E2-BA3F-3168-5EF5A36550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02" creationId="{BB2FD900-62C4-8E5D-3036-41C03541DA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03" creationId="{630B8486-195B-E2F9-8538-AC762572CE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04" creationId="{645EEE85-4344-D16B-5CE8-CC4E4BC3AF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05" creationId="{B36458FA-01F1-F324-39ED-FD28E1810E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06" creationId="{709400BA-FEC5-2B25-2911-787A4D8162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07" creationId="{CD580E74-020F-A2FA-EE6E-E38A314A6B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08" creationId="{5D2C9A9B-C71D-9E20-1014-6B023E9B6A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09" creationId="{64283E03-AF03-91E2-6F4D-84B1411FCB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10" creationId="{52EFFB78-EEB2-C8A5-9138-9C09B69A63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11" creationId="{82346602-A345-13C5-E3AA-6408BC7D93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12" creationId="{E101E9AD-3F1F-8C2F-2B9B-E476057507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13" creationId="{A69713DF-C9E3-0608-8FE3-AE1360EFC9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14" creationId="{DCB9B27B-5090-E6CE-8339-E2C699A5DE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15" creationId="{9BCFA17A-D000-0578-6305-F733667B02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16" creationId="{8D4D4134-8AA2-C0CF-9CB5-BE8DE53900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17" creationId="{C5D87158-9734-3998-0189-EAA3C8C5FD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18" creationId="{7ABBC9E1-F59A-2D2C-DD93-0037A8BE03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19" creationId="{BDAA6C86-8CA7-32DC-9570-CF48F434A1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20" creationId="{27A9F204-4B1F-8CFA-483D-E6A3FA4435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21" creationId="{2F257871-520F-F9D1-18E6-295F7BDED2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22" creationId="{5E966ED1-28ED-9BB4-96F5-F3488832B9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23" creationId="{0895D2CA-94A3-A7A1-EC2E-E9E72B4940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24" creationId="{B4AFCC56-4817-0F9C-2508-CBA2B74A38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25" creationId="{813B39F3-435F-0C89-6506-2BFBECD03F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26" creationId="{9F7E10E5-A0BB-A204-99F4-9A84A5ECFA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27" creationId="{67748BF9-C904-DB8E-79F0-CE5F631A8E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28" creationId="{9574EC22-FC05-EC75-EAB8-E4A2EB4378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29" creationId="{CA6A5FB8-3FB3-6A3D-8D82-CF8486A3DF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30" creationId="{1EE417C5-1C9D-14CD-457D-0D75ACB2AD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31" creationId="{A2C39B1C-A404-C528-6569-29AF0D1EB9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32" creationId="{FA86EDC7-854B-3C13-48F8-97EB1A4DA6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33" creationId="{CB3C9F35-5A7F-E5DB-4059-F3E3AA58D7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34" creationId="{04C2EA24-0DD7-C729-A220-B02FFD0D9B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35" creationId="{F9252F4C-994C-B3C8-8016-F902176F1B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36" creationId="{726DE5B0-AD63-1EEA-EB08-EB97848F69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37" creationId="{E7782DDF-C422-CEAB-F5CE-CB61E07990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38" creationId="{F4F8550D-3830-1A2E-5AD6-3D82F42849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39" creationId="{F11C9C29-2FE3-C021-1477-5E2E3AB5DE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40" creationId="{3496668A-5986-2BFD-6039-61F77D2572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41" creationId="{DAC6F773-8865-0447-B365-062A7BCED54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42" creationId="{3A3A018B-286F-C3D3-7692-52CA67C616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43" creationId="{B1AD6B4C-B39D-B93D-D77D-B2E69492B6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44" creationId="{82A51E31-7357-1F03-FCDE-B0E4E9B074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45" creationId="{B1DBF5F2-329C-D310-AFD1-7EF0E40D18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46" creationId="{8F5B8B23-756C-D09F-D771-D97523A274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47" creationId="{D4795594-57D8-9D80-19DA-0319FC6B44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48" creationId="{B641CBAB-5ECC-BBF2-B7DD-D37E8F1475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49" creationId="{685C257B-79F5-D79B-CA91-17F025BBBB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50" creationId="{F6BDAA3B-3A56-D0DE-741A-972D4E9CFC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51" creationId="{F2826F7C-F167-202C-E5B6-EB93672FFC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52" creationId="{C0840CA6-6BD6-D2BB-7EE6-1F328167EE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53" creationId="{FEAF1B5A-7553-AB1A-3141-06B7D6AC6B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54" creationId="{2E8C96E7-1605-BCCB-5799-E09D3B71DD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55" creationId="{D5606696-735C-4650-5802-96ECB798B3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56" creationId="{20596265-B76A-F8EA-6263-8E76413109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57" creationId="{36CC4FB8-058C-5218-B340-12F4123461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58" creationId="{6DF67992-B92F-9A42-7B21-1F1A8A6D18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59" creationId="{876A319E-B2BC-8F14-C554-BA048B2CDC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60" creationId="{9317F206-988C-BE2C-9EE0-CCBBB8B530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61" creationId="{F9D4C816-9678-B298-9DED-672A755678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62" creationId="{5ADCD3B4-C6A4-2F35-442E-C762DA9E55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63" creationId="{0CACEEA4-E3BC-7297-198F-D3A21774C1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64" creationId="{1FE4F007-657D-6D50-C170-8758EF0A08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65" creationId="{78A7E0AB-3E5D-C65C-E58E-CACB56B8FA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66" creationId="{5D1D721B-7FBF-F87B-2A1E-9EEFD5F40D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67" creationId="{773E491E-769F-045F-5635-7183A85C03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68" creationId="{7AD8A749-41A1-DF96-4C39-E7643A161E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69" creationId="{D99E1B10-AA4C-2279-626B-6961FEFFAA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70" creationId="{69FC555B-A2C5-76E0-2C8C-5558D5FCE7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71" creationId="{D42AD770-B70F-CA29-C3E9-26486265C9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72" creationId="{5A61FA22-B407-0CD2-8CDB-8F9B33CE78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73" creationId="{88D9388F-B9EF-4538-CF25-95ED53864C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74" creationId="{01BAAD92-16EE-8E30-491C-D35D53F59E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75" creationId="{AA028311-0AA4-3CFD-8213-8C6CD6F49C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76" creationId="{FA7C48AD-B16D-7F80-655B-835308078B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77" creationId="{AA556826-0B08-19A1-F8FB-7F93F6A568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78" creationId="{5C6365E3-188C-3B76-5C3D-1DD94F4ABE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79" creationId="{0BCBB3AD-B72A-6BF3-6ACA-DEB6E24AB00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80" creationId="{FE46DE3E-96F1-AC1F-7AC3-239725C479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81" creationId="{845A35FB-225F-578E-1C0F-2FE678E668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82" creationId="{039C4B95-F648-C59B-FA5B-C9C8644C0A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83" creationId="{1DC7035B-B683-D93A-407E-E2764AD9FB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84" creationId="{3AFFCE4E-153E-E207-2685-56920C8E0C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85" creationId="{C59ED3C7-DBC6-B1C2-5D15-7F627A1E91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86" creationId="{E7FB3F93-E66D-B796-1BD0-8D7C823E81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87" creationId="{DC1763D2-D20D-33C5-D484-9B5412AA29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88" creationId="{CDCAAD70-D487-555C-7DD6-E2B461227F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89" creationId="{500C8F05-C830-7876-4B1E-32D493A7FB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90" creationId="{57212CA0-D0ED-CC17-C23A-20D58245C6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91" creationId="{823DE6BE-F7BA-440D-FC4C-DB1152C698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92" creationId="{41F31C36-7C71-6A90-AA66-6FE04226AA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93" creationId="{D1314960-692A-BD2E-8C12-AD9905DD1B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94" creationId="{0CAA3BE4-9C29-3AE0-1136-C99CA3F90D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95" creationId="{C1AF7F90-BBD3-7ABF-F3ED-CFE5FCFC78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96" creationId="{75968C8C-3CB1-CCA2-24C7-D369168A30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97" creationId="{FF06EABE-4826-8D35-8372-BD2B6551A8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98" creationId="{91BE0909-51D6-1A5C-04A5-698CB7FF3E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199" creationId="{7F6219F0-3651-0D58-01A8-D38FEF20A0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00" creationId="{7568A841-9A08-B094-2B84-E159ECB49C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02" creationId="{A051DBA2-C50B-320A-C0F6-FA750C5074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03" creationId="{0F4D3FD1-9CAD-6C68-C8B1-3260F54985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04" creationId="{8639F025-B959-55D9-E2EF-7A7D51689A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05" creationId="{8C30A09F-8702-98FD-7FBC-82D3A915C5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06" creationId="{5B828604-E326-5230-6BAB-C82E567C7A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07" creationId="{7460237A-1BF1-B82D-7EFF-8882BBE6CD5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08" creationId="{EE139559-61E2-F8E8-9B08-A6718FFE00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09" creationId="{3A8984E3-4D66-37C4-3DD9-5B6ACA2232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10" creationId="{CF4FF3D0-C16F-7B7D-AEC8-89869EA062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11" creationId="{662B776B-41C6-8351-9BC0-4BC37E65C9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12" creationId="{918514FF-AC90-6B3C-3402-0C2C151E67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13" creationId="{E4150A06-3406-35E6-538E-CD76165CC1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14" creationId="{965BF474-69C2-A2DF-EE4A-37B34881EF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15" creationId="{6D350390-1A11-5D69-70F6-7D1D0F8809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16" creationId="{97A79A4C-4146-7659-8523-E85C213AEC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17" creationId="{CCA3BADC-9C8E-177E-A728-C305647A19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18" creationId="{A20D9AE9-CF17-9699-597D-5485190C4A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19" creationId="{57A90E0F-3647-6BA3-CE49-BCD8F4170C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20" creationId="{8E37FE16-3BAC-699E-F356-0EFE4EDCA6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21" creationId="{0AFBB659-744F-886D-5DE5-AE5B0ECCB4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22" creationId="{60A910DB-2644-3818-66FF-69A15F002A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23" creationId="{68A17DEB-D312-5ED5-E7DF-8EC1FF0D76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24" creationId="{E0303C7A-7C9D-3A01-1BF7-0D4048D82D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25" creationId="{A2EFEC30-BB06-7BA5-BA7A-B141C564D0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26" creationId="{CC4B8806-C5DA-CE9A-4E97-C93FA623B8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27" creationId="{59EFD951-579A-DFCC-1A67-DDC678CB61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28" creationId="{E1B5C464-0C67-F954-8AB5-0616926C8D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29" creationId="{C60ADFCA-C3A9-3DCB-02D9-58162A1957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30" creationId="{B9CDE5BD-5711-C4A4-F868-C2C3A86538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31" creationId="{34AF76B3-E4AF-60F0-43C5-FD2B4B1433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32" creationId="{45EF3B2A-6AB5-8C3E-405B-C57A82B35B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33" creationId="{69D490C2-912B-189C-180F-4617BCC5F0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34" creationId="{16BEDBB3-504F-A9CC-E3A8-1F4EA1CC20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35" creationId="{F977F9BE-39D1-EA5C-441F-D5B46AD4A3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36" creationId="{1074A7EF-C9E8-7FB4-9D18-D26702DCF9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37" creationId="{B2613E60-F095-9917-D38E-8890100F2D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38" creationId="{6647D263-E54F-B3C1-3775-314A30B093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39" creationId="{19390203-12FF-02DC-7A26-D34E90D56C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40" creationId="{EBD11C07-F2B5-4CDE-0002-A15441807A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41" creationId="{54B282AB-0A7C-9B5F-7A9F-129A3006B6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42" creationId="{1F070528-259D-2376-2DB8-CD26810375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43" creationId="{B8BBB1D9-B545-4C4D-2AFD-45EE2CF21B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44" creationId="{B52731E6-B94A-7EF8-852F-B926D8A20F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45" creationId="{F4787681-1864-BD90-737B-EEE5ED93A07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46" creationId="{5BAEA5D4-69E5-56A2-2427-5E3A8111F3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47" creationId="{BED3192B-0A43-AE48-B7FF-F59DDC67CB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48" creationId="{6F23BC34-D22E-9F58-F4D2-555CFD5FB9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49" creationId="{B1DA4A82-7750-7B6F-6C3B-942140F8C5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50" creationId="{F718F234-3842-066D-9D78-C377C4A027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51" creationId="{CB9427B5-6B2F-17F7-5C21-A5B09B28FC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52" creationId="{3603A9EF-1F1D-430D-2038-BF1F9E602C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53" creationId="{F967A7FC-59F5-AAFF-D958-3AED12E37D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54" creationId="{F30FDB27-98ED-5C19-33C8-98614C10EB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55" creationId="{35F1B0E3-39E2-878E-05AC-1AF5F9791A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56" creationId="{9E284186-FCAD-7B5F-7818-42FDF9107C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57" creationId="{B67790A6-39B2-5FB2-C884-90B6B0A8E8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58" creationId="{A107C12C-9291-5A10-8653-7E0BF6292B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59" creationId="{4CC32BCD-C7A8-DF68-D704-23FCF8A22D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60" creationId="{6553547D-218A-163B-A758-6577FFF2C4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61" creationId="{EEF8979E-3282-62A7-BE35-02C4501325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62" creationId="{1A8D8BAA-F428-6917-30EB-F1B8459651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63" creationId="{DD2C8022-6B21-2A28-B34C-B32178F2D4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64" creationId="{593CFD6B-F512-41E0-308A-60886131073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65" creationId="{118A55B2-20F4-982C-08A0-90AC5D4881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66" creationId="{39BC6135-51E7-3235-6C05-63B9902A69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67" creationId="{EB186C16-CAEC-835B-EC32-9FAD044F55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68" creationId="{C60A6415-4A5C-D89B-3EC2-DE4E1A4368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69" creationId="{61478336-D67F-FFC0-09BD-56AD6BF273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70" creationId="{8D7394E2-D823-C149-D920-4DD9A1F0AA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71" creationId="{7A1F06FD-78CD-AA92-1116-7E0DD5AA13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72" creationId="{2D16A290-8035-0EBA-1A82-79978F893D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73" creationId="{E272CE0B-6094-A904-2A61-204F6A3AC8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74" creationId="{8C430F31-F49F-7AA3-31E4-DF752B9E7E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75" creationId="{ED7884BA-1787-C900-0CCB-BB4648B3CE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76" creationId="{3B3E1D0C-30D9-DD87-0DE0-D3E21DB899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77" creationId="{7CCE25F3-EA2B-D781-33C0-8304F5FD99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78" creationId="{E51791CD-EC37-C4C5-3B76-822E302147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79" creationId="{3ED54915-F966-FB6E-3FFC-9B498325DD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80" creationId="{A20095AB-2D16-47F3-D50F-638B77058D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81" creationId="{CCAA4B92-D822-BE5F-F99C-16F7F47FA6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82" creationId="{8AE9FC4E-CD8F-3030-FB52-DB79968A84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83" creationId="{FF1BD43F-7566-5943-6FBD-F34424F270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84" creationId="{7D5CC70C-4C76-D94C-19B9-36596590A5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85" creationId="{910E4D53-4DC4-8345-A083-1268BB60FB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86" creationId="{4AEF997B-CF3B-673D-407D-3FB3A211A3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87" creationId="{62244155-ADBD-7FD4-13F4-99996E4656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88" creationId="{24CC16EA-5DD4-E499-BF4F-3D89610615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89" creationId="{6794F5D1-8B26-F9FD-CF95-B8AE30DD31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90" creationId="{B52E88CD-1F62-BC88-69DD-F007C0F34E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91" creationId="{A3A918FF-DAFC-A2BA-4A12-0D5CC19308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92" creationId="{93BF0BBC-7018-74BD-3A0D-464710F7EE7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93" creationId="{722266BC-DE66-3ADB-E344-9561D5CD89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94" creationId="{CA9F9160-A75E-4E51-F8E6-E80E97A6E1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95" creationId="{3512E17E-1316-EC8F-D44D-98A0088301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96" creationId="{2744A3C9-0EF7-F624-C9E4-2CCEFBA6BB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97" creationId="{8C194605-8575-59F7-04EA-F7BC3E363D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98" creationId="{717143DD-D83E-4DE2-41A8-30E16B8F44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299" creationId="{6B6FADC7-0149-8EC8-851E-A16A54F8C6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00" creationId="{95A79816-7A82-A985-E9AD-A6DFB1A43A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01" creationId="{797A4A64-1272-91F6-F21C-16F42CD3E9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02" creationId="{24C6E911-4362-9C71-59BB-211B33E3E8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03" creationId="{C752FEDB-4720-F164-46F5-2DB178F514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04" creationId="{9D5747E0-A736-332D-D612-325C24F5BE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05" creationId="{2A8E99FB-49F4-69CB-3C5D-10E6CC0498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06" creationId="{665DB39A-AADD-5144-683C-6B82A89067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07" creationId="{6FC91976-9696-1E8A-DE0A-2DCD3B2AB0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08" creationId="{1BD29948-BBB6-18F5-08CF-D77B1F2E9F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09" creationId="{E5A87D0A-10FF-4654-59DD-087C5CEF47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10" creationId="{104AD495-A8BF-B96B-263B-E8CDF1F1F3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11" creationId="{91C1C2AD-1E54-E443-9D15-DDE4EC0488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12" creationId="{5CE26C78-3B10-735C-CF0B-C8201D576F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13" creationId="{814721B8-CC38-3276-B57A-FDAF9114EF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14" creationId="{343E872D-FB1C-0B4E-E163-56FF56A390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15" creationId="{C71D2E8B-2B0E-91C6-41FB-C4E6AE8D4E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16" creationId="{496AECCA-6D16-E19B-F109-833EDC2240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17" creationId="{AEA1D4B3-4913-37AA-FF54-D13AFAD96B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18" creationId="{F1F8D1AC-6AED-A1CC-896B-4018CCC0F7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19" creationId="{E287F7D7-1977-BE24-2146-074E320857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20" creationId="{9280D70D-0AC7-A176-EF03-C32D1F503B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21" creationId="{8F60C0EB-E271-B820-B1A5-4A27D24B3F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22" creationId="{28D227DA-04BD-F03D-281D-6EF13D80DB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23" creationId="{50DB3546-6837-6A17-6A2C-35F2E1C80B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24" creationId="{30B96DAE-BE0B-2048-F6B7-588C22AE2F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28" creationId="{D16457FB-2CA1-CE82-D8F4-0B6FC7285B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30" creationId="{320815A6-C464-366D-7A6A-7FE0C10FAB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32" creationId="{F0EE5E17-240A-3CDC-1902-F9AB6E73E4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33" creationId="{9F7A86DB-1E0E-DDDF-6B54-772B738786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34" creationId="{EA1F270E-A0B2-59C6-F51D-DCF0BA1E4F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35" creationId="{5AF6DDB9-862E-D523-305A-703154EB3C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36" creationId="{72E68422-E723-933C-932E-041684B01D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37" creationId="{B30A4E7D-2971-4752-35B6-7BCBD7420B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38" creationId="{CD1AFDFD-305B-5FB8-7C30-A8532AACF9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39" creationId="{51850852-3AE1-EBBD-F8D1-A715E977E8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40" creationId="{62A03466-4781-6877-5F37-ED4719A868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41" creationId="{27EE1D76-C62B-7877-B1C1-D0D046AD27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42" creationId="{C53F6A3C-C431-04FC-D1C7-2E3376A61F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43" creationId="{E8D76536-A7F6-BB6C-947E-BD62FEF714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44" creationId="{2227D5E2-376C-830B-3219-3CDFFD806B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45" creationId="{8EAFA326-4444-1191-89A8-A7F2107B89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46" creationId="{DD59868B-57E1-E5D8-31C9-6145179E4F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47" creationId="{F4C24305-99FE-AA8F-BE94-9923F169B0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48" creationId="{F7864B41-0E34-4A02-4D60-6713021B9A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49" creationId="{5AAB411A-59E9-574D-75B4-409F0DB5F3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50" creationId="{B4A378D9-29D7-ABE2-E356-DAC79E2BB6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51" creationId="{725C599A-B67C-6363-48F6-A3988A6543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52" creationId="{4764F8C8-FEF1-7ABE-C514-D265BC1316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53" creationId="{892D4795-0B07-321C-AD54-582E7971E0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54" creationId="{BAF54676-9EBB-120D-5539-1D6D0099AA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55" creationId="{EC825A6E-7564-E9A6-E9DD-3E0C5740E3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56" creationId="{36E374B1-0163-3514-B6EB-FF5239B879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57" creationId="{114250C2-1CC9-9730-FBFE-6863A51759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58" creationId="{37DDF5F7-1C30-CF8C-3F23-A2EDBBAE9D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59" creationId="{56633C25-8605-C769-0412-1B00D3C750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60" creationId="{3B897338-F10A-B43A-815D-81964A8C19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61" creationId="{D305F03E-CF39-779A-8E20-1C28F11642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62" creationId="{33846A32-94EE-D9E5-AEFF-45937DA2A7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63" creationId="{8BA2C394-DF13-B151-A624-10B70A96ED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64" creationId="{E8F1BF40-2F6A-26BE-0B1A-0F4674FAA9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65" creationId="{328B679C-822D-60EC-A849-560A7051E2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66" creationId="{6D07746F-A110-19ED-6412-C0F2C3719F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67" creationId="{A992FFC5-74EB-20FB-85E7-642B8CD4A6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68" creationId="{C7F3F69B-5315-03C7-FB9F-B3F6294B99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69" creationId="{A64257DF-2FF1-EBBC-1684-DBB32D92F3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70" creationId="{1C1314F7-C761-5C89-2B85-B01A166D48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71" creationId="{B8B24306-46B1-8090-4E3C-CBDA6A4B96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72" creationId="{001CE557-8175-92FC-6807-A2D54FE2B6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73" creationId="{344E9D69-0789-3BE6-0BB6-D141A2FC0F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74" creationId="{5156F9F6-30BC-1C89-BAEE-3BECF60FBF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75" creationId="{9FE49F2A-59B0-28C9-AC65-2FF66F08A9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76" creationId="{08A022A9-F1C6-6124-B9E9-0BC4390C12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77" creationId="{CEAB8890-D643-4DEB-828C-2C3DA3B1C3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78" creationId="{AD2373D9-DA59-3143-C3EC-2FB4AF09C0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79" creationId="{7D390927-40D3-6ADC-40DB-7D734F0B0F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80" creationId="{92B9A48C-DFC9-A35E-604E-666F6E4CD9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81" creationId="{2FC8C078-FDF2-231B-6CD2-F97F61244A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82" creationId="{1495C2DC-90B6-2D1C-D454-FA19986BC5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83" creationId="{0CEF3057-166F-3D0C-F00A-9D845DEF48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84" creationId="{AA651571-B14D-480D-75F2-2FE84632B6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85" creationId="{F7647900-6989-E4DD-1615-1134647237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86" creationId="{1B5D8744-D70E-BD96-881D-A8AC00BD9D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87" creationId="{66C54547-BE7B-8C9E-99A1-C1EABC928B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88" creationId="{0EFC69CF-6356-A477-4BC0-331FA79D0E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89" creationId="{59C06F19-9982-C969-61CD-CD12815291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90" creationId="{F8BBFC92-BDBE-BDE7-B868-CB034B8BCB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91" creationId="{6F281688-BB20-7B2F-07B3-28857B259C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92" creationId="{A3F211B5-1AF3-B253-5766-2E02B0CDDF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93" creationId="{758F6031-2662-76FF-457A-BF5DFA23FE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94" creationId="{0442A856-17E8-5C05-6E82-6EC6DB8A11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95" creationId="{5F493FA4-B250-3CDA-7DDF-FB262C06D80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96" creationId="{83AC09DD-4862-6C22-A821-6B03A5B0B2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97" creationId="{0D2B6975-FF6B-6759-A993-9049FED3F8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98" creationId="{72D5B4AD-BF9E-AA1D-F151-A1D7DAD0D3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399" creationId="{F87F996E-A632-4331-4606-DADA1737F4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00" creationId="{94544648-119A-D8D7-539C-561BFE860D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01" creationId="{F04B0984-AFF2-23A3-1551-03B4BF95644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02" creationId="{3EE5B7A6-C2C2-C0CA-1DDF-327DE9A019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03" creationId="{82ED9F32-06EC-14B6-44DF-19839378D0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04" creationId="{B1995D6C-EF2A-2DB4-3EE6-22C3ECFFA9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05" creationId="{AF8A5E3A-E7EF-B3A2-5768-D18134BD7F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06" creationId="{70EAC0A6-356E-E7C8-AF3F-A79671A51D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07" creationId="{0D2D2549-1C7E-2D66-5610-D4B28A6A47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08" creationId="{235C1D44-A120-8C35-5841-12C77A2840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09" creationId="{698463EF-7396-4C21-A2E1-B63C166A89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10" creationId="{A555516E-AA88-1719-83B7-B403886778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11" creationId="{983D73F1-6E78-34DD-C169-245D4929DA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12" creationId="{A7A33341-AEEB-3FB5-B831-06F2DDF92B7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13" creationId="{712930C0-5F77-68E1-F6E9-4979FEB4EB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14" creationId="{83206DAA-73E0-F1EE-AA93-7384551F30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15" creationId="{3A3BF3CE-10E8-4E9B-6FC5-71C680C1AE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16" creationId="{43A0327E-6ABB-6F45-3FBC-E9BB5E8D2C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17" creationId="{2EEC791D-9B39-BA07-F531-EB9A5700E8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18" creationId="{11CCAC1E-5284-8063-3CA7-F8D05571CC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19" creationId="{A82E0F92-5B41-7B54-B785-D74E2F428C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20" creationId="{671B36DE-9AE4-7238-D4B1-5F7B7C13E6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21" creationId="{F31F040E-359C-8742-E8B5-B43BC47745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22" creationId="{0B1717E7-BED9-1F92-C28A-660683EE67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23" creationId="{CAD7B94D-7593-ED47-1998-ABC34B8E04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24" creationId="{DF294ADB-7C3C-53AD-5BB6-9FCFD8BDC3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25" creationId="{8A8C08DC-E5CD-5D13-9B78-292BF98A8F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26" creationId="{A570413B-A827-3E16-8302-9E01E83EFB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27" creationId="{B482E9D8-EE17-D893-B02D-4B5638E6307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28" creationId="{80FF7068-B37C-8F46-0590-E2EB910E7A7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29" creationId="{CBEC5CA1-56DA-13CA-7013-B5858034C2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30" creationId="{64DD1E39-DBD1-7464-B2E1-14FDB4BA13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31" creationId="{72AC1787-B036-B6F2-C3BF-5DF544BD32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32" creationId="{969F5240-B9BC-146B-69B7-E9AAE329EC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33" creationId="{D36AE251-8F1A-58DA-928B-014983A582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34" creationId="{75467127-D3F7-1568-E8AD-9690691145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35" creationId="{B03E56E4-5D1E-C709-D5BE-BE5AB86D26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36" creationId="{EF6504FD-B864-C6AA-7FE8-21D21E8D51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37" creationId="{A0080AD9-7F32-9640-F8D8-F670E04F3F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38" creationId="{06D36E3A-ED78-3FBF-21BA-517162303C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39" creationId="{77132C75-9AE3-52A7-532A-F38ADA4CB3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40" creationId="{4CE58C7E-E43E-0C77-D6D2-6A763DED33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41" creationId="{95AFCC02-F5F9-587A-2ABA-0A037BA235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42" creationId="{808FC237-26B9-1B4B-F538-F04B514065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43" creationId="{E54FBC7B-4B81-0FA4-42C6-75676BF71E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44" creationId="{A9FF920D-8515-1378-4E98-1BC249234F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45" creationId="{FBA4F6E8-5BB3-18A9-B686-2DCFB09A45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46" creationId="{B2E4FC83-3452-CCE1-06D7-5529B016AB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47" creationId="{18E5CAE4-9A4F-AFA5-B0DC-523B0847B2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48" creationId="{97976E17-8DBD-6CBC-EF43-12408E2740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49" creationId="{EE94DF0E-079C-9DEB-A689-B2194EA14F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50" creationId="{039BFFB9-258F-D800-DE6A-873AA2EE6C4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51" creationId="{536292CC-D265-173A-E0D4-401193CC99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52" creationId="{2EB426B8-1FE7-754F-1CAF-F782C98295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53" creationId="{9F333640-FA39-B917-78CC-2D3891C85E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54" creationId="{831ABB9B-9191-41EC-CFB1-F89A98FF9B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56" creationId="{C79A7BF7-4E6C-E434-67C1-E3332E3558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57" creationId="{0DEDA2F1-4176-DADE-5A79-2987907693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58" creationId="{E5FF6D4F-5BF8-4B53-94D0-6A232A0DB0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59" creationId="{BA3C13B7-E53D-14B5-C35F-A9D9008407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60" creationId="{BC4A2975-A0C5-5F04-25CC-3A5DD03754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61" creationId="{4D85A741-87FE-3F2E-F685-946F68689A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62" creationId="{F083ACF6-23E6-9D6F-6028-0B5D779263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63" creationId="{E852AA89-1B9B-B822-C02A-86AC52A68A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64" creationId="{7C2527BB-FBE7-B6B6-965F-C993217CC1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65" creationId="{BC581640-2B76-95D7-AC9E-22FDA4ED9B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66" creationId="{8A3FEFBB-2767-A143-AD85-FF6E289D1D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67" creationId="{0D465A9A-75C2-88E7-25EB-17F08F6382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68" creationId="{2B605E0A-609F-CB94-A2BD-2D9A494B62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69" creationId="{06A42FC3-4CD9-E693-27B1-0CD52BFEF7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70" creationId="{D3D09EC4-FC60-AB83-0A87-FF3752A70C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71" creationId="{AA638B70-A4E6-DAB9-89F2-42453F0508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72" creationId="{98D7363E-D5B6-826F-F54D-4A7E630482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73" creationId="{2C1AB30D-98E8-B19B-4A23-536C5DDE2C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74" creationId="{FF9E37C2-5613-D6D9-5DE3-A9ABBD7035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75" creationId="{98A53434-A6A6-175F-A40E-5253EACA30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76" creationId="{0A100C69-A075-14E2-7DA7-CC6FBF0852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77" creationId="{C026B74B-FD04-1D73-9328-7B5F9BC54A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78" creationId="{2510A9A0-CAA3-B89F-1C6A-BB1714D238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79" creationId="{B2A957C4-8BE0-1AD3-72E9-6A66461AEF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80" creationId="{1088FE17-4615-0F2A-E3D4-BB77750C2F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81" creationId="{D32B9052-ADCA-D902-938D-0F958D44907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82" creationId="{4A025233-7EF9-10B0-FF97-297DD1DF05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83" creationId="{DBAF7EF0-63CF-2B99-496D-D743D37CD4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84" creationId="{07967B66-05D3-C366-B756-058BBBC0B7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85" creationId="{888682FB-37F2-E293-7D79-61ADEB87CC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86" creationId="{070301FF-8774-B08A-733E-CDA86431AB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87" creationId="{078CB0B4-F2BA-408B-CF15-51F6863761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88" creationId="{801C6A8B-98B1-263B-AB53-1F7EFF71F6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89" creationId="{A4CF7D8A-F0AB-D919-D5D2-1EBA120747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90" creationId="{7E33F451-0F5F-6AF9-3A34-D7EEB2F8AA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91" creationId="{7A7F05D0-295B-EE92-36DA-CF4133A0E9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92" creationId="{3827D58C-BEA1-5B9E-9747-6303DA6EDD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93" creationId="{C4DE655A-41ED-C83A-E283-8FD1F8134F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94" creationId="{E3D26D4E-9219-CCC2-F59E-2F8F90B5C1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95" creationId="{09CFE0C0-C38E-5427-D999-7B0B25E7B2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96" creationId="{01409598-1859-2C1F-091F-39B13CC2374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97" creationId="{FD266A16-B2CC-BCE2-BC76-F370512B34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98" creationId="{AB4047CF-C5F7-E15A-5E9D-92891B65B4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499" creationId="{ACCED3EA-3EA8-8000-F993-A0CD324F3D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00" creationId="{B3DB0952-89AD-7F2D-23EB-2DF1F93B20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01" creationId="{9DF79FE9-C21B-D9AC-F225-09B133A7FF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02" creationId="{58A6B3BD-3322-ACAB-5E3A-47581B183D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03" creationId="{22414D55-E985-42DF-1076-E8798A9305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04" creationId="{0747FB76-E921-31DE-C5F2-55B5FEE6EF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05" creationId="{9BA0E4AD-21F6-8A21-5156-DBC1B43BC4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06" creationId="{1C759861-7A92-FA7A-5280-732CFAC39A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07" creationId="{C92DE23E-1A88-4F34-5872-A0BDEC43C5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08" creationId="{97A97B73-21BF-0414-6FBB-47EBE4CD29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09" creationId="{B1A05FF2-7937-5B42-AAE7-105204F802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10" creationId="{C1A667E1-B033-A76F-5B08-9B06D6C7A0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11" creationId="{5474BC03-A3DA-4B0F-C57B-3C230433CC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12" creationId="{56AFF4F6-6F02-CE37-7158-E04B9F6152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13" creationId="{884C16F9-F0F6-6FA1-D2B8-195BA1261A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14" creationId="{1F33BA7B-123A-3407-4E3B-A2B0CDC3F9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15" creationId="{E9BAD997-6064-5735-3780-FA2247E6B2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16" creationId="{25E6FC08-9698-2B69-DE04-146032A33F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17" creationId="{1A40A09C-D6B3-78E7-5894-6FE0178674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18" creationId="{FB38DBB2-F3C2-075F-33ED-DF257D61D8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19" creationId="{726F420F-944C-B7FB-9EF5-60908B1CE1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20" creationId="{9B9188D0-1FA6-FC07-3F8C-53D12606B6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21" creationId="{66F6B290-8D95-14F0-4455-9B2C72ECEF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22" creationId="{76FA6FE4-BA14-18E8-FB8A-62F788D71B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23" creationId="{868AD65D-7602-874F-DA59-2400DDC3C8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24" creationId="{3A6681C5-9E2A-EDC9-1369-96DCF09EDF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25" creationId="{CC26EE73-85C9-6C20-CABA-8C714CB4E9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26" creationId="{4DBD7E6B-5FB9-8055-7302-D39DB71579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27" creationId="{8CFC17B7-4007-DA28-E85A-58EDF9496A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28" creationId="{DAE85460-EEC3-6F97-ECA0-1D8159AF2F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29" creationId="{7CB4E00E-B522-4F15-8490-6C30370DEB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30" creationId="{C5BD9201-F8F9-7D77-D6AB-2A9DBE74EB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31" creationId="{EA4AFD7D-C6D4-F308-5A2C-840F630033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32" creationId="{CB6D653C-07F9-92C3-7952-32D008D478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33" creationId="{9F55A79D-2BD4-193A-5316-A62D7DC0F5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34" creationId="{3B871CAD-338A-1065-D1DB-B08790DF79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35" creationId="{C1304DED-B5AA-8612-E5BB-F239292B1C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36" creationId="{3B601131-690C-E556-4D30-BF804C7BC1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37" creationId="{0FCDCF4B-0C8F-21ED-2B0A-41908B5963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38" creationId="{843E4D08-A6B0-0EB8-F59A-3A84EFE5C8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39" creationId="{96B86962-C25F-4D99-C59C-D5A7C3DCD7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40" creationId="{21029331-B8DD-8590-6F2F-FAA74F98A4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41" creationId="{0B77C5A0-B135-C202-B967-FC697BA6ED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42" creationId="{84930EF1-1F2B-C349-0851-A50638B2AB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43" creationId="{EE0EC8B1-E781-94D5-675B-C93D67AF32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44" creationId="{57B7CE22-75A2-C9E6-5869-D3C9742962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45" creationId="{623BFDE3-70C4-419F-CB36-F1D64B2F5A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46" creationId="{C1E7FCB3-5AF5-0D3A-16B8-5F7144B20F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47" creationId="{53031B92-6DF7-544A-CE70-656C2B8FFE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48" creationId="{B096DA34-5D3F-135E-E296-4CCA7026A8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49" creationId="{318C6A8E-D487-4FBC-4941-AA223E9AF5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50" creationId="{B8810236-E821-89A8-EB15-BF7E84598D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51" creationId="{AE9A3E7D-8BEC-2AA4-45E8-B026EF690B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52" creationId="{CD2E333C-B8BA-4467-0B1E-32195556B5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53" creationId="{D07DB36E-4312-5947-5F1E-F428F12DCA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54" creationId="{13F13631-64B3-CD85-B26F-0C93048603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55" creationId="{295F0309-9672-B8E0-12DD-40F1CF20DC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56" creationId="{1314D838-E686-9B23-6B0A-07698F998D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57" creationId="{0C245C9D-6536-85A0-FCDE-4CA649A0DA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58" creationId="{1DFA8056-8EA6-FE9B-2B90-57D6C00371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59" creationId="{1A267485-15EA-DCBA-9A94-6987E59C93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60" creationId="{2357595D-65CD-D75C-AAC9-47AB967C65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61" creationId="{06FD7502-185E-C69D-ED35-DDAD87EB6D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62" creationId="{F2A34E82-5DFD-9C0F-9C23-22219F1EC3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63" creationId="{96C092C8-F0F7-9420-7C6B-D21F01A140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64" creationId="{62A97A8F-357D-6E1F-AE3A-12A01954DE3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65" creationId="{4273AF03-B846-F553-0696-6FFE666407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66" creationId="{70EDFCF9-3545-0F3F-C9E3-BC234ED666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67" creationId="{A9B6F1B0-9B6D-FFB1-EAC3-29988556CE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68" creationId="{D9F234DD-B03B-206A-9E6D-F36CA8D814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69" creationId="{443E7555-D77B-CE0F-9355-2130F17229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70" creationId="{E40B640E-CDC6-CF10-DDB0-B023A3CD3D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71" creationId="{C9F9D578-2B3F-CC05-C929-0364B0411B0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72" creationId="{368BE9B1-BC31-23D7-BA0D-4CA3700BA2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73" creationId="{7D072EA3-1BEE-86A7-2889-8EAE04E4C0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74" creationId="{EC5C1579-23E4-B358-DDD3-A1FA4DA8C4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75" creationId="{ED3AFCAC-D887-2577-542F-49F8B0EC3F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76" creationId="{0C5925C4-04C2-C1C8-4B1A-09B58C7CA7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77" creationId="{521CC4E3-EC01-0137-1318-B371B7CF04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78" creationId="{EBC4584A-DF6E-D558-B4BE-FA2EF1F053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80" creationId="{FA268933-801F-3BB3-ECA7-731E2B9750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81" creationId="{95D31805-C466-45CF-1F6A-94A7B63F54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82" creationId="{80EF7D30-624F-C805-18C6-F62C2D191F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83" creationId="{61F14C8B-2CB4-5333-1D2C-89E1623CA3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84" creationId="{E33290F3-0D72-F9B4-19C5-719BBE627C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85" creationId="{0DB322FE-BB2B-C16B-F428-847417B009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86" creationId="{BBA73A13-8B15-78C4-566E-C700DB7C4D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87" creationId="{42733976-8EF8-B43C-D7A7-28A6B9399A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88" creationId="{8123BDF6-6478-D2BF-1868-0EF2BFA0C4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89" creationId="{1A807AC6-84EE-7794-574F-D42458B111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90" creationId="{524F7863-4198-A575-93BE-E0A7D0A9EE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91" creationId="{19C16AC3-4587-3BE8-3020-D15B80A623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92" creationId="{87D13658-84A8-1038-A46D-A0AC46E2CE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93" creationId="{3666B677-CF70-5F34-54EA-E8648298E6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94" creationId="{74B9B25C-C58A-D8FE-C569-005C67943B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95" creationId="{7FB93E39-1EB6-E95E-F8BD-CF638169C0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96" creationId="{129ECD6D-CA46-B8B2-5DF9-E6742EC57D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97" creationId="{496CFACF-5520-3AA6-DBD3-64DECD1F13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98" creationId="{4F08C4BA-377E-E2C1-BAAA-A93ADEDE25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599" creationId="{D70BBBD1-49AA-A6F0-8A38-3CCFA9AFAE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00" creationId="{E643676C-DDBA-872E-6765-46CCBC36EF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01" creationId="{3B2A061C-23F4-74FD-0A9B-81A46B38E5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02" creationId="{3D532E3E-5642-0EFD-E9C8-D229ABF5DC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03" creationId="{16F77B08-0FC9-B793-FE28-2FDFD18C637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04" creationId="{9EB18C2A-A075-2CD3-2B15-6ADE021360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05" creationId="{B432F16C-ABD5-91FD-46FC-6D60E48F20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06" creationId="{BD4355EC-A772-2281-9563-CBC04E01ED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07" creationId="{579C4AD7-A475-3303-C402-3FD97D5506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08" creationId="{942F0809-B54D-7271-7276-EF47C02BC4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09" creationId="{9DF6E0B8-5FCB-6B80-B398-269C467474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10" creationId="{99D6167C-4249-0D03-0063-81459357BF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11" creationId="{CA8FC016-6098-3F81-6CE8-E224049223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12" creationId="{36B88C8C-FFCC-DE22-FBF1-F43C1623B5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13" creationId="{0C8AA21A-2947-4B0B-F012-570D5B533A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14" creationId="{BB21F9BA-7382-C14A-1108-C87B85CE0A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15" creationId="{E11FB34E-C119-498E-2BDC-42D2DA15DC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16" creationId="{24BB2434-C30E-9D1C-1E99-2A54955FB6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17" creationId="{2EF3B64E-23CC-1C2B-6CCD-9ECE9CD75A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18" creationId="{BA8315BF-48CE-B3BF-81F5-CB77DA0A8C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19" creationId="{0AA5F9A2-58C5-76A9-1078-3E95E6575C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20" creationId="{6A98973A-FCF9-55AD-3FCB-8E064458CD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21" creationId="{2DF16206-3904-665B-C807-AAB2A2360F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22" creationId="{E81D6E99-3C14-9D8B-B243-529B76BB8D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23" creationId="{7685F174-8787-370A-7AFF-3FCE02F479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24" creationId="{83A95CB4-73E7-EEE8-6E12-13B3D02D3D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25" creationId="{C045B8CF-7C8C-AC28-50C5-6E500AED3A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26" creationId="{5474A93D-909A-8600-2ED9-9C153B6B39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27" creationId="{1C4E64A9-0CA3-EBB4-E5BE-1A2F7CBD2F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28" creationId="{8792B801-318A-81EC-721A-60754390FF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29" creationId="{EE481F88-1742-9314-AEB6-523966849E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30" creationId="{AFC15C13-45EC-6638-FA51-F120CEC750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31" creationId="{160B8F52-A708-235E-7531-EB3CBC7A76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32" creationId="{6717181A-6A8B-2CDA-D19A-A6EED50AA8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33" creationId="{3752819B-95E3-BC09-7D41-AEAADBF116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34" creationId="{334AEFC7-B00C-10B9-1331-1E659E97B0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35" creationId="{DD6ADFF8-86CA-8B74-4784-2F01C89ECD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36" creationId="{8F25D743-C082-9B97-4429-510C821D00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37" creationId="{0E008B4E-0818-E4F8-9A8F-CA5E305B22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38" creationId="{40EF80F0-71CE-4817-ACC5-D4FA8BB3AE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39" creationId="{DE35F6D3-98FA-AF93-DCB4-A00C73F2CD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40" creationId="{C0727E9C-048D-DFE3-902E-23B9AB3EEC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41" creationId="{F63D9039-9329-B21A-6335-57F3122F60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42" creationId="{348C6152-28F2-4E25-3C74-46E9D95610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43" creationId="{5C4443AD-2640-61EA-8943-0D89D8FF6D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44" creationId="{8FECEAB3-1CA9-B887-9421-092C41B223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45" creationId="{CAC79583-5797-3DD0-650E-8E4BC50D0D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46" creationId="{E95466F9-00F3-CCD6-AB3C-59A2DDCF25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47" creationId="{A0AC5E2F-3456-D047-0303-84F85C4EA5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48" creationId="{3767B77A-9413-0538-66D7-0779E94E42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49" creationId="{E6736D08-57FE-4B90-42AB-299166A64E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50" creationId="{560D592A-9C2C-89C2-8F4E-2061E6031E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51" creationId="{AF11D4C5-E93E-DC4E-21CD-99484E3591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52" creationId="{6893E13C-26A3-10C0-1E14-361993F9A6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53" creationId="{DEBFBB83-D4CE-7AE8-4599-C8697F29653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54" creationId="{AFAFEDA5-75F8-B585-8B69-94E18FDA2B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55" creationId="{7FE2902B-4CDD-7760-2D2F-8E7D08D3D8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56" creationId="{E1985E7E-DA05-8630-6587-BF3D7383A2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57" creationId="{8B564BBC-236E-2888-6112-D3BADAD04D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58" creationId="{89BA4334-48EF-B266-EAAA-36F89F6A77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59" creationId="{50D7E6E0-BE55-98FB-E8FD-FC582E7C7F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60" creationId="{89DBBF70-3924-F700-EC19-8D1E6EEE0B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61" creationId="{F2AD231F-4DBE-67A3-4698-DF61BDE01E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62" creationId="{F99ED840-37A8-0F8D-6076-9241EFC825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63" creationId="{540EF8ED-AB3E-684D-A754-B1E46D3532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64" creationId="{AE31BE66-26C3-3A81-20F7-6EC4133FDE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65" creationId="{961DB014-9C93-1D11-8A9B-F1D399D90D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66" creationId="{3C6537C2-66DF-DCD2-05B6-99DB325D87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67" creationId="{6C995838-868C-00AB-44B2-044A488D71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68" creationId="{EA4CBE07-8C2F-CAAF-C433-D1BEE67B66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69" creationId="{7CFECA20-F8C7-DCFE-F04A-890E5559EB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70" creationId="{0BBE1F29-5774-7CAA-1C45-BB239518B0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71" creationId="{834F8CC8-4721-A5BB-AF69-12DE7AAE7F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72" creationId="{E647C520-A37F-5133-87A4-69E23CBE1D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73" creationId="{5582C7AC-3DBB-9F23-D1DE-8D2C1C9027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74" creationId="{3ECA4EA3-0FE6-227B-696D-8A4E3140A8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75" creationId="{1040FE2A-E729-7E3A-D874-4ABFC16AEA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76" creationId="{525470F4-7A63-60CF-1BD5-686C09C0CF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77" creationId="{F959AC7F-6062-1D18-0E48-28B9AF29F3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78" creationId="{635A47C3-06F1-22BF-3EC4-9D71E47526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79" creationId="{A9747386-3065-2D14-7E39-08C6F0A68E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80" creationId="{88DEAFCE-5F87-7CB8-67A7-1BB8B348A3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81" creationId="{C31A1419-F2C2-228A-2074-15309DEC25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82" creationId="{93A8FBEB-3F2F-C704-E063-60D43EA76F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83" creationId="{82A1F437-4FBA-E8EC-9700-E0C71A3AFC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84" creationId="{A6719AA6-FA63-5F8A-8C73-95BA815018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85" creationId="{A663F566-5381-95C4-02B4-5B598A2215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86" creationId="{A80505C3-ABAA-CF7F-690C-1B533F9B56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87" creationId="{A10EBE74-6FAD-4696-F796-3EB0448F39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88" creationId="{1E27800E-734E-C9A3-12E7-CB311447E6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89" creationId="{A39D0370-C90E-C5E7-2C13-1C24D2C135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90" creationId="{D3902984-AC4C-B81D-00AF-AF9DADA912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91" creationId="{46A6D99F-5051-9D9B-95CC-07A195C211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92" creationId="{24BEF875-DCDB-2D45-9A79-842A3C39CF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93" creationId="{8C7491BE-3D46-2A56-AA6D-B0A8CD5B93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94" creationId="{55B4A3BA-713D-8D45-ED6B-1BF9A1C5A5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95" creationId="{B7A454E9-EAC4-18D7-1FD1-925E906468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96" creationId="{38447A91-5303-3A8B-9717-EFA2D3952C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97" creationId="{7D24A482-BAB4-26FB-9ED8-60A783A275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98" creationId="{FAB2F0F8-BC5A-78A1-2A4D-844F8E2B6B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699" creationId="{E7D25C72-52FB-B0F1-ED9A-4D6736068C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00" creationId="{04209119-D39C-56F2-895F-77280791AC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01" creationId="{680E8D67-EBDB-8D97-D421-818A9D3CAE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02" creationId="{6D6A90C9-D77C-B454-252D-5BA0EDA1C2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04" creationId="{702EDB5E-8BD9-C812-78FA-5907CDEB53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06" creationId="{7D3DB803-17DC-6DDB-7E2F-27E0930886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07" creationId="{1E2A6BF2-03EE-85B9-C46A-6FDB2E4791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08" creationId="{FDEB0F46-1322-F9E4-FFFE-84DA96A51F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09" creationId="{67AAE055-3410-66F9-585B-2EDEAE1016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10" creationId="{97E23462-EA65-365C-E3C5-D05FDC924B5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11" creationId="{C5F306C0-7FD9-AB85-A9FD-A55B93A243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12" creationId="{9BB66C2B-0AE2-FFBC-36DB-4D72EF3BBA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13" creationId="{E8289364-C53E-9F1A-D0B9-EEB3331046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14" creationId="{34315246-6DBC-1021-13D7-C1B7B3FE57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15" creationId="{8C6A0998-867E-7B96-8EBC-DC5100E019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16" creationId="{5A79918A-E22E-CE2D-51F5-362FA5A988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17" creationId="{B2E71A79-B2A6-8112-E50A-18253157D4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18" creationId="{6334BAAF-DCCD-F094-30F8-0D6DE3D4C1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19" creationId="{4692F305-62D3-4B87-7164-58B183B205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20" creationId="{86ECA8B4-5657-B04A-3D4F-6B6702EA36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21" creationId="{DCB2CB83-2CC8-802A-0B0B-C3959338A1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22" creationId="{FD60C0CE-5387-42AF-5DE7-96418E6EE1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23" creationId="{E42F97D5-D999-CFCA-D1AB-297562D30D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24" creationId="{26C69546-BFA5-FE3C-9FB8-4D4241BF30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25" creationId="{1AA9D0A9-46C6-DED6-8ACC-989DAAE7CC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26" creationId="{340B2F68-DB19-736B-E860-318A28EE06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27" creationId="{0AAE9F1F-9B57-D083-836B-023D18E3E6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28" creationId="{42F8D264-CAB1-8F9F-D709-AD796E4DD3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29" creationId="{F0789F77-F929-BA56-1012-A5D8328D83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30" creationId="{C84A2395-D2E3-573F-3E5B-9B1153D893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31" creationId="{C6B7DC91-209F-5B9C-1171-22F6526A5C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32" creationId="{825AFD16-D144-A64B-FBF6-909712C912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33" creationId="{1456AE6B-9074-E737-F094-3EA9FD10D2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34" creationId="{DEC5F5F8-AC61-B5FF-76FD-28744ECD8B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35" creationId="{9C9ED3E6-DD00-BE34-63ED-B8950988FB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36" creationId="{3A2F1C1E-0C69-35F9-E0E2-787D8F599D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37" creationId="{C1B15B85-9B32-2C10-DB4C-2318229AB9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38" creationId="{8BF1ACC9-C6A6-9AD6-A6D0-97AEE43186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39" creationId="{78FFC825-E1D5-0902-FB9C-4897DD0711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40" creationId="{A989F385-447A-7997-987F-D6CF26E4E8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41" creationId="{5466E4C3-D18F-F259-CA40-46BBF4345C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42" creationId="{DB5F6E9D-1E14-2466-A719-C2118F9E54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43" creationId="{7A9B5575-AB71-B58E-FA43-490D1B713E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44" creationId="{97A4F17E-5E9D-D0B4-FD96-B15E6EFA6B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45" creationId="{61A41E94-18F3-A15B-8F8B-B0F847886C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46" creationId="{6ABB072D-2AC0-3A98-D845-B3436CB46F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47" creationId="{72C21784-BA69-DCA1-30DD-25A24CE305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48" creationId="{6B5E9077-08C5-AF3F-AD6B-928ACD059F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49" creationId="{7170C69C-D61E-F703-2076-C1C73FB5AB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50" creationId="{07759A7E-F896-2853-7A1F-479F8C8C9E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51" creationId="{ACC33D49-7E6B-90AE-964F-9687BEA866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52" creationId="{3487843A-9FD9-985D-6AD5-074A0E15C2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53" creationId="{7871292E-429F-746A-70F7-9F1D6A7F07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54" creationId="{EF607EC0-937F-EAD6-CCFC-4D8551C7C4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55" creationId="{6F313AE3-4E9C-9838-0FCB-522B282BB3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56" creationId="{01EA0296-D04A-BB5D-6EC0-55CF33B86E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57" creationId="{482FDECB-9BB7-DEE2-511F-C4A0A39A64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58" creationId="{781FE499-8F29-0ABB-1711-714668AEE3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59" creationId="{428083B4-F9A4-5F4B-02B2-DA1AE2D6E1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60" creationId="{559E90C3-8DCA-9F28-47EF-FE94083204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61" creationId="{6D098C3A-D487-2E7F-D148-D930F9D6F3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62" creationId="{DECA6FC8-366E-449F-D075-3608485AE4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63" creationId="{59E00C4E-06B8-2A5D-1157-28B5F35366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64" creationId="{6173CA55-DD96-76AF-22EE-E9B55628B7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65" creationId="{2C769F74-1497-47F4-91B2-EDD642C077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66" creationId="{B27DEBBD-33AC-76DE-4215-9AF60211E17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67" creationId="{70CA9FA6-52DF-2D1D-9FE1-7D92471149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68" creationId="{E17638FF-C1E3-3B39-2B83-993E75F7A7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69" creationId="{1ADCD224-1A31-14F8-3F21-EA7BAAF77D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70" creationId="{7EF13E78-2DBB-6F5A-DABD-1A970C45E9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71" creationId="{43406BF6-966D-ED36-F062-48D54AD7C4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72" creationId="{BC8B6B1A-3BF0-B14E-DF30-338D5C10CB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73" creationId="{725FD99D-8D89-A94A-28B7-83961EF321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74" creationId="{67530904-8596-0E74-D39A-45994F5F2E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75" creationId="{166C0BE5-7739-B3FA-20D8-BE1670EB62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76" creationId="{15E8D8FF-86A6-3F37-0EA8-743827E0F4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77" creationId="{9D3450B7-139E-C70F-B4A7-2C4E15A782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78" creationId="{F78D85EE-5121-53BE-4A7E-CAC3EF65CA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79" creationId="{622FFA34-30A0-3315-7967-8C91897854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80" creationId="{F6A3D999-0482-14EE-10BF-260EF95DE5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81" creationId="{CC6302EE-A45A-1E51-134C-7B98A6B0E4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82" creationId="{905BEA9E-3FB6-2162-C830-C3E773EC6C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83" creationId="{44F085F1-7090-D712-A5E7-21F1E5C96D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84" creationId="{562C9671-671F-0CA8-E493-41F020B9B8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85" creationId="{77C108B1-60C4-2969-B839-550042E65B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86" creationId="{BC276F57-8DAF-69C7-557D-6545B144D6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87" creationId="{4B11CE5E-2039-B32E-4544-162CEBC02C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88" creationId="{4A78BD45-4927-092E-D9AE-DCBC883C7C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89" creationId="{C80D2410-DB88-A02A-C5EF-002BD880BB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90" creationId="{5ECDCCA3-1757-716E-AB38-A4C18D959C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91" creationId="{F68F4DF1-0EEE-5B69-7EC1-ADEB36FEB0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92" creationId="{B203B785-40DA-3DD3-63B5-4DB09DF00D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93" creationId="{F444B9A0-DF1C-B679-4083-7F590EFC3E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94" creationId="{DDD6DF80-E339-F0D3-FB34-75C166C3A1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95" creationId="{62D4EA13-9EA7-6BB0-6DAC-CDCF9C9B14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96" creationId="{0493C8D6-4E36-EC14-41D8-74890A802D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97" creationId="{02F081B7-BE6A-9D17-EDE9-A326B01F79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98" creationId="{30069D66-B8E2-D86E-E040-2C7F9EF308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799" creationId="{6EB35618-41FD-BDC7-71DA-C5E620DC43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00" creationId="{431E1D54-B654-D02E-6864-210523A06A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01" creationId="{387555D5-9F2E-1B75-752A-4DC1236CDB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02" creationId="{CE7ACA7F-7F35-D804-4A69-BF5F584F15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03" creationId="{BB986C4E-E883-4BE6-0157-4A117A9F35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04" creationId="{0BA2ACEF-4664-07D1-C4E8-1C0E78EE36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05" creationId="{1378A43F-454D-8E08-8A64-CBF1DA2967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06" creationId="{E374E206-20F4-A233-6C67-9D7166CB7D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07" creationId="{C695835D-776F-1D6A-F3C2-AF1E68E09D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08" creationId="{03D2DFE7-A61F-C01B-4F47-FE07605C84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09" creationId="{05A450C0-6473-D817-636F-D6956A173C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10" creationId="{E4EE9FCB-38E6-8943-2A7B-7E13F26AEA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11" creationId="{8EA73ED8-E41F-A744-6908-1304471975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12" creationId="{267B7754-5438-3BF4-109A-3E48FA3B31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13" creationId="{FF9888D9-375B-6A94-EF88-F45B9E2C58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14" creationId="{5A5411C0-DFD3-0B34-1043-37CE1E66C7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15" creationId="{1D497443-FDAD-45B2-A82C-DFC2528A6F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16" creationId="{B14458DE-89B7-C7F3-CC54-4DB704D907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17" creationId="{98F64BB1-FE15-FE13-43C5-01390FC682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18" creationId="{0DEA3215-DC94-D944-5350-0119A113B5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19" creationId="{F6B1D97D-6661-A537-D1E0-C24EAC4A5F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20" creationId="{CF3F41E0-84B0-7517-86B2-7416ED8F1E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21" creationId="{483162C1-3923-331E-1512-2785994742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22" creationId="{45B87397-C23F-55C0-DB7C-47404FABA8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23" creationId="{74FF2485-D6F2-E9BD-5511-2FCF53A644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24" creationId="{CB657763-1756-5C87-14E8-6AD4337FEF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25" creationId="{B599D1F9-4C82-EA79-6915-EF3FE20E66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26" creationId="{3F421B68-5EA8-F25A-99DF-58E13AD55E0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27" creationId="{011B8DB4-CC06-269E-0D5E-B9258262F3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29" creationId="{52855A50-566B-AE65-F178-F5D2AF2561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31" creationId="{A87A9874-5C69-BF66-AB88-7E6B501BF1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32" creationId="{718DA31A-7783-4016-664A-C0B109817E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33" creationId="{B5C13591-0204-D740-01EC-7226717452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34" creationId="{F7B7ABE8-8D8A-6A33-A2B6-8ADF5C6DF4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35" creationId="{50E27CCE-BB69-38A1-8FA8-602EDCAF304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36" creationId="{C118AC65-C4FE-E5C8-9A8C-7CA5C0BE0F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37" creationId="{2EAF7642-47BF-87E6-98CC-E4B88EF95A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38" creationId="{B57C84BD-6232-76BC-BA54-F99BCAC240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39" creationId="{161A2954-8365-9C16-FEF2-C303449819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40" creationId="{50BDDB8A-F801-6EC8-B6A9-8AB19816E7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41" creationId="{C520FDF0-93D7-94AC-6A5E-293EBB3998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42" creationId="{41E8A55B-FCF5-6C18-17FA-070EFDA42E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43" creationId="{2ECCD08F-8EA5-C569-B180-8DDAE74F60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44" creationId="{D8C99551-895D-F45C-01C3-D6313E5005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45" creationId="{8495EF7D-41E1-5050-FC34-46D4409C50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46" creationId="{CC44996D-7812-E3D4-C3D4-F6A5FAE405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47" creationId="{36DEDE55-3A22-156A-3192-502675BF58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48" creationId="{78D4B5F2-8078-1DD8-B24E-C655191E42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49" creationId="{78FA9B82-4948-3E9C-7FEA-91FA011CEE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50" creationId="{15853AE4-4722-CC1E-E875-5BA72DE127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51" creationId="{F8C17532-BF13-2258-996C-215B0A2E3F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52" creationId="{FADFD618-A718-6F9C-8BBA-930D963B597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53" creationId="{5875DEE4-FC39-1A11-9550-AB0258629E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54" creationId="{C945B4D8-8FF8-5BB4-D664-63CE97EABD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55" creationId="{1CF45FDA-F41E-6012-39DC-F3FE4152FC3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56" creationId="{28190696-AF8B-072B-D351-A03C2E887E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57" creationId="{BF7425B6-C49F-F701-A190-CB40EDBCDD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58" creationId="{60C415A4-45D6-F7E4-E883-75D1C3C920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59" creationId="{0FECC9B0-A5B0-3613-A649-DD4DCA915D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60" creationId="{492D0860-3DC1-2DF6-9A7A-70E4AE9A7A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61" creationId="{42E813F8-FDA0-C399-4077-BC7EF6429F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62" creationId="{A52E9348-B1DB-0D4C-6332-2D1EE84653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63" creationId="{590C21E0-F37E-50D2-4729-A77D5ACDA4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64" creationId="{AD4E96D2-A866-3658-C86D-A86A8F98DF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65" creationId="{C765D691-D8D4-C5E3-125D-40152E8D0C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66" creationId="{0A735865-B9AE-4EE0-42CF-C829441A30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67" creationId="{021B66A9-44B7-C418-DB42-1A46591189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68" creationId="{30CA0C45-215F-4199-525E-2535C8605B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69" creationId="{5095C1D7-033A-B63A-189C-805770D649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70" creationId="{2F9A47D9-15B1-56A0-C254-C081331A12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71" creationId="{7AABBFE1-6A93-AF58-DC24-BFD69A5277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72" creationId="{440D003C-30A1-D04D-F9BD-3F741977F2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73" creationId="{41B1BCF2-3DDD-502B-755B-8BC5DE6CE5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74" creationId="{4D61C03D-B5FF-BF97-C005-05D5004DC0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75" creationId="{D07D5586-331F-8740-B474-6C4849F8D1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76" creationId="{75D273C0-D35A-C4EA-D141-4D8533CEAE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77" creationId="{A8BB724A-6A18-510A-8C45-DAF0D069B6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78" creationId="{AE817FB4-9E10-D94F-656A-D9084309CA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79" creationId="{EF9C9768-AC7B-E26F-F926-52AE53F05E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80" creationId="{07017B99-AAAE-6560-5B45-7559C567DC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81" creationId="{0F1CB042-6E65-2C48-9375-1D86A6AE5D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82" creationId="{DB6C492B-A56E-DB21-34E4-D09504AC2E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83" creationId="{5A588710-F79B-5851-FADE-A30AA80B54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84" creationId="{7267F0E8-93DE-7CF1-8EE3-7E488EB096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85" creationId="{5A2BD117-2B18-0608-96FC-B728490675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86" creationId="{1AA2437E-D94B-F9E0-0FB8-4BA373AEC4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87" creationId="{71FB41D3-9A12-047A-9A54-F7192AF0D5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88" creationId="{5DA02744-460C-4388-186B-65B2CA9343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89" creationId="{F5AB3108-E4DC-9CDA-FE8E-8109B5C4E7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90" creationId="{FC8542F6-B32C-6955-26B0-E5F0B3D849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91" creationId="{6D8F5F6B-4477-4899-D323-6F07DDF115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92" creationId="{B477F8A6-5D27-D682-F689-4D023BA279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93" creationId="{0A4F839B-D711-055D-8556-BC02113560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94" creationId="{64BE21BD-E3C2-3801-8FD4-D236C1FEE07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95" creationId="{09DE7FA8-FA17-C0FC-639C-AE7788CF13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96" creationId="{7117E1C2-41E5-8AB4-1844-A22BB24926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97" creationId="{86843666-D727-39B3-D731-8977894A40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98" creationId="{EEFC4767-7F89-7C5E-4607-346996D246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899" creationId="{31E0F784-0B40-E9C8-1E5B-D0887D8BFB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00" creationId="{1AD70227-ED11-114C-A921-7FF1DE5C73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01" creationId="{5F9FF120-8918-F26E-44EB-127B4C8BDF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02" creationId="{BABB98E8-1006-1A91-243F-7BFC473FCF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03" creationId="{155B51F5-3D91-F06E-BD36-2AABDDE14E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04" creationId="{140B181B-D7F2-61B6-F6C6-0758B2BAEF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05" creationId="{66F4FE46-E7B3-74F4-E61C-1A1B7452CC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06" creationId="{D50749C0-D6D0-2617-6EED-C2AE986DEE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07" creationId="{70B00568-3701-2F5B-7811-A15CDE0A08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08" creationId="{C2227B2F-E35E-1906-D0FD-9A138E7037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09" creationId="{C93DF079-6F6B-779E-E5A8-420FC01122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10" creationId="{EF18DB75-552B-3075-C968-0CA0859F10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11" creationId="{CB38D79F-260A-035D-FAFE-11FFE3FF7E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12" creationId="{83E3349D-25F8-A2BC-4183-9F5C53A31C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13" creationId="{3D4540A2-D1E3-7861-3BFA-4D516E2655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14" creationId="{74DE7454-A2CA-6C6D-67EA-2A76FC3545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15" creationId="{3856F2C9-615E-3C7A-AE1F-C3B6C28A89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16" creationId="{1459E537-2666-7847-B912-BD5CE568F8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17" creationId="{0058CE8B-9CEB-29D4-9D6E-E7DB4D6DE3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18" creationId="{254DCA1B-9A83-EA07-F4CE-67AFE94FD1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19" creationId="{FE39CC7F-A5DE-D129-896F-B5B36923F6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20" creationId="{ADB27911-A96A-5B1E-B005-30608661A7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21" creationId="{7959E02D-4E8B-68E5-B941-AB390084C8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22" creationId="{4DDB70B4-1423-228E-0710-01887E2888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23" creationId="{11DD0C03-CCDC-5B76-00B0-6007272F9C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24" creationId="{F03BA366-A147-E5E5-8377-E9085ED61C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25" creationId="{BC94952D-57C7-B3F8-AD77-AFFEB7467D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26" creationId="{214EF84B-5EFC-71C5-A342-11DAD3AB2E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27" creationId="{357C64DE-3F29-BB6D-2246-2E2CD69948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28" creationId="{33715958-B952-A304-D3C4-8C281B3947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29" creationId="{C495D76B-8CB5-6BE9-A913-186F7D5A26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30" creationId="{4229C3F1-4582-3344-8614-C9813108F2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31" creationId="{3DEDFE8D-3FAD-CAC8-0513-2C318C33F3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32" creationId="{147EFE99-737A-5896-98DF-B5897F172E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33" creationId="{C3D21CB3-810F-5F79-9DB1-DAED6C4BA6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34" creationId="{16C675C8-A86B-AAD2-4FE2-B45FE35295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35" creationId="{4694358C-3168-E707-F099-B44B516F63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36" creationId="{A0EC2A8D-F117-7BED-C0BE-A0AF08B743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37" creationId="{59E85329-73CC-808F-50F1-E131071BE0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38" creationId="{FCD4A750-F369-FFAB-E4D6-1627C2D434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39" creationId="{8BABCB7C-33B9-8ACE-5C2C-CDD15BEE5F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40" creationId="{A98B1777-51E6-B033-CAC5-DE9B3F7621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41" creationId="{80492A41-0E67-FDB9-60E4-C3F99114B6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42" creationId="{6C0932E0-42F9-18B9-A213-C027593152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43" creationId="{284F2FB0-7BF1-8D82-C75F-642567C3D8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44" creationId="{3C8D066E-D3FC-E0D7-91A0-867032C329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45" creationId="{B35B47D4-151C-F7A6-5A2A-98B08F7926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46" creationId="{001EBEE9-3003-FC69-CDD8-8925F24B96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47" creationId="{77C605EF-81B4-57DE-A0E2-534B27068C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48" creationId="{CD09E71F-BCEB-3093-5C14-4CB2F2E9D0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49" creationId="{59306696-AC22-8458-02CA-7A8F0DC9AA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50" creationId="{56C2E2E9-2E78-4E1A-39AD-8D243A34BF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51" creationId="{E86A8CA3-C9C0-CF8F-A9BD-9E97AC2452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52" creationId="{F5944E28-51EB-CEA7-AF6B-FD3330275B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54" creationId="{B5FB0975-190B-95EF-07FC-7156131C5F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56" creationId="{11963F44-8A22-0172-ACE0-065A905A4B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57" creationId="{7BD6399A-28AA-CB1D-D768-17BBD0E9D2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58" creationId="{D6C7A57A-3094-230B-336C-8EFE668B61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59" creationId="{1E848AD0-E6A9-7E9A-D0CF-17D5D88D58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60" creationId="{8EB448EC-C069-2F2B-AF6F-E2F5DE0900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61" creationId="{DE1C380B-014C-7C55-2FD1-45DA965DD4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62" creationId="{D45ABA81-6843-744E-FAB8-21A48970EB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63" creationId="{D42E1AB2-971C-AE18-9522-4F72EF115F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64" creationId="{46E61CF1-8B5B-A4E3-1E3D-829042CB8A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65" creationId="{999D9D37-A863-C7C9-6540-B6059C2CD5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66" creationId="{FE04655C-AEA8-E8AF-B322-B831E130F7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67" creationId="{B18005D4-AEBD-4AC3-E1E1-9CBC941278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68" creationId="{0D6CB865-7D73-A868-91FC-432A750AB3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69" creationId="{D5F45B53-F4CC-627B-6910-2FC660F806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70" creationId="{D6C62566-1ED2-D7A2-E81A-4665256AD0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71" creationId="{28F934BE-73D8-EC11-0A44-64C6986E65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72" creationId="{B12E0EB3-0A7E-3BC5-A6F1-64B3067113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73" creationId="{3D4052CB-1E50-6959-2E55-9727D3236D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74" creationId="{09C0F1DE-E686-4AB8-1458-73B1ADC1E4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75" creationId="{6CA2B9D1-ED2E-1388-19C0-E581AAFF7D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76" creationId="{0B348CC6-B105-9788-DFAE-7B1A39B4AD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77" creationId="{2E838DF0-932C-0254-811F-891F34639B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78" creationId="{AE3E01C0-E9D3-25FC-7A19-5B9073645A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79" creationId="{5C66EDC0-E90B-6297-8955-8F408F6CCB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80" creationId="{78EEEC3B-9AA3-276A-F5F1-F631F1A120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81" creationId="{0D2FD0FB-0C72-5D6A-8EFE-2117E1345C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82" creationId="{C3F5DB0F-1A31-9F2D-8389-ED103F75C2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83" creationId="{9AFC6BFE-1133-6777-7842-D834F3D83F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84" creationId="{EF838B55-4881-45F9-B543-4D921D52D7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85" creationId="{F8901ABB-2FE6-2E9A-8E01-C51CC2670B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86" creationId="{56585D31-330D-DF86-7E74-2C0AF3B156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87" creationId="{C04E1BE4-0FEC-37D1-807E-39AD7FFD01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88" creationId="{9E933A95-6AB7-4906-0BD2-C3A08C2718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89" creationId="{B6F6654C-0197-EBFF-225E-63CCE1F94E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90" creationId="{95313633-CD76-56B6-F26B-FF112B75B7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91" creationId="{403B5D0D-DA7C-41EE-D40B-FFECC3AAE4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92" creationId="{A9AB3E6E-45CE-FF99-6C22-920B3D1DEC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93" creationId="{4E21A4CD-299E-C2A4-77DF-22E4F2BF07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94" creationId="{B5657A31-EB17-373F-A079-099790B545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95" creationId="{55E39602-91E3-BEA0-4097-77F23AD597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96" creationId="{DF206FA2-5BA6-6064-9B65-0B7EA9FBC0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97" creationId="{4A66CCE3-23BD-32B8-8B98-B724AAB0D1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98" creationId="{49CE5B87-1FBE-F14C-7C9B-8800F5EC06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4999" creationId="{81F6E54E-2478-5839-7BFA-A466365461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00" creationId="{8EAC431C-B372-3B05-AFE2-B1A87CC038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01" creationId="{8D576A8C-BA2F-B977-7CF1-91084370D2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02" creationId="{1286E3D1-C28F-5AF0-2644-B81FC84908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03" creationId="{52183815-6C3E-A5B9-E0F2-2380EBCEE9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04" creationId="{2ED8E7DC-0BBD-1107-5E99-3CD89A9027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05" creationId="{596B3401-4063-EBD9-7C35-AA2F8BC9E6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06" creationId="{84F1B06A-C9D0-29DF-46F8-78C79E6BFC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07" creationId="{61C02002-D49D-0AB8-FFE4-29B327F3B0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08" creationId="{151E99ED-833D-996B-5373-CA5BAE0DC1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09" creationId="{E2EF2D92-6E18-84CF-CD8A-3D5F68F868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10" creationId="{412EF471-4CC1-595E-898A-84697ECA6E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11" creationId="{DAAFBA8B-1BFE-391A-CA7E-0D66C17450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12" creationId="{F9FE25B7-34BA-882C-E0FA-F07099EFB1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13" creationId="{F880FDB6-301D-2A84-8965-37960DA2D8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14" creationId="{AFAB5C8E-4365-3FEB-6092-AFBC655924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15" creationId="{236B2E52-9A55-C7B8-0408-AEBFC7E0CE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16" creationId="{5D462ACF-25B8-E9B4-F7E8-A0D1FBEC5B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17" creationId="{0AD566BF-E4C0-AC61-2EE3-C9DA9FB1B4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18" creationId="{3161EC0E-02C5-B8C9-7297-24AE017DAD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19" creationId="{3260C6B7-527D-9318-F050-9A07FE89BD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20" creationId="{5610EE65-006B-A96F-7679-801FE565E6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21" creationId="{54083640-86D4-1C88-D7F1-00213843F9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22" creationId="{6BA4E330-953D-8D93-638A-CA71507251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23" creationId="{DE6E4767-A5F0-4929-C577-A9D0DEA382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24" creationId="{CEB0F033-25D4-5C5C-FD25-849FCEF6E0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25" creationId="{9D234E38-307D-F878-4E03-E575D46891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26" creationId="{DBE47DE1-0C75-541F-C88D-566AE1724E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27" creationId="{77E9C387-DF99-6D0C-FFA0-045AE3566D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28" creationId="{341FB76D-A71D-3A90-5137-2E82BF83FF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29" creationId="{5D80FE47-B9CB-968A-D16D-26EF77E8B4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30" creationId="{E18CBC75-2629-695A-51B5-B31DF6243F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31" creationId="{893A4A49-03A5-B872-539C-4A284D3248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32" creationId="{66AA71F3-355B-DEAF-4A86-3B550D8026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33" creationId="{27902429-5D13-C35A-7610-361F071BE7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34" creationId="{CA0E5521-0608-9B14-708A-301BE72B58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35" creationId="{F982D116-7956-808C-4B15-5FC53FE8EB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36" creationId="{E7805F83-F54A-EEC2-B1D7-FA83F8B000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37" creationId="{824D9A22-484F-DD64-E51A-BEE4FF5C5C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38" creationId="{9678F19D-BA95-2D30-FC4B-AA3C854E9A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39" creationId="{73C501BE-A448-873E-857C-2046D36FB8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40" creationId="{17F77C44-5F3B-08BF-73DB-5816AB2E98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41" creationId="{517625CB-2962-8177-8BDB-0A9CB98C41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42" creationId="{EA6F413E-149E-FE4D-72A3-3F9A848A75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43" creationId="{2B974FAE-A537-382B-B631-40C96C006F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44" creationId="{1FD5822A-B47C-27FB-123A-1DBD9DF20D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45" creationId="{5E31C33A-F5C1-0FBA-12C2-28D8E8BAD9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46" creationId="{0DC2FBF6-8D1C-67C8-9C6A-4C86EAAAA9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47" creationId="{9A4A281C-56D4-3B10-46B0-0108413BF1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48" creationId="{B799398B-B32E-4EE6-ED26-DFB20310AB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49" creationId="{39369D03-9E53-6EDC-C344-20C23AEF90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50" creationId="{DA9EAA91-482F-62BB-54DE-F4DE2C3B79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51" creationId="{0CDD2699-2746-E2A6-DE72-C10D50F1F4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52" creationId="{73150C60-5308-DFC7-7FA1-D57187A353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53" creationId="{6EFFA36E-8B51-F186-D183-5C04BD9BD7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54" creationId="{66C9791A-D844-C544-18C9-AD6EE5963A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55" creationId="{C9D22B21-6BAC-7A13-C2F0-0129E06566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56" creationId="{C0F65590-9B09-69B1-7077-2FD2CF8C71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57" creationId="{263090BC-76C0-3FD5-0DC1-4479749869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58" creationId="{AF9B5C4D-AAC9-63BF-C9C8-74FE3B6628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59" creationId="{8DE8DAEE-8DF0-E6FF-F4B7-45FCD03B3F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60" creationId="{72348DA6-2DEE-D589-FE24-27EBBCD185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61" creationId="{1319B943-A914-AAA6-1215-43D5EADDA4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62" creationId="{DE2B25C5-2034-C153-339B-089367C716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63" creationId="{2DCDED3B-AE98-2C00-CA30-4F74C69149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64" creationId="{A1DE5162-19D3-D7E7-59A9-094E488FD6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65" creationId="{A8706F07-3142-EC51-938B-B9E652812E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66" creationId="{10E04828-2981-AAF0-D6EC-C565A31A2D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67" creationId="{05916E48-1E0F-3886-CC55-D68845EE7E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68" creationId="{18FAFF45-D76A-F4C1-C0E6-2586B168E5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69" creationId="{60210B8D-9C44-2A67-9202-87412167A9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70" creationId="{74FD7D85-E099-7ACF-E68F-16C7812FE0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71" creationId="{2C51D7C6-61BB-533E-6757-ECE2C5914D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72" creationId="{70E4D9B2-9877-8E49-B15F-EE0DE683EB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73" creationId="{949E8254-BE43-0238-3709-753CC3C35B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74" creationId="{8046133D-6C81-95A4-9ACC-6AF0CF6325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75" creationId="{6FD7C67F-A89A-83A9-3FF5-625452AB94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76" creationId="{CC311848-6CFC-6DB2-9291-4DA3EA1FFB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77" creationId="{8A292EE3-0FD1-947D-388D-814B053A49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79" creationId="{A55EF2BB-FA77-3B11-FCAE-104D21E533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81" creationId="{0F2B2FEB-5B0E-02E0-6CE3-DC9CB58D37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82" creationId="{2F5C9EFC-E38A-371A-6267-E8BD05FAA1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83" creationId="{B02728F7-7B53-156F-AB72-5BBDE09E1F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84" creationId="{FCE1A372-F4A0-699F-9793-AF9413A6BC7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85" creationId="{A409B2D2-F63F-8968-7BC3-58225B0F96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86" creationId="{87EA7EBE-6782-5EB5-9501-B51F1630BD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87" creationId="{541A132D-F30D-6293-A92D-992D8BDB60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88" creationId="{A8E46413-6F07-A1D3-70D8-ED83EDD67C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89" creationId="{B9284D43-3C5F-F0AD-A88A-968FB04276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90" creationId="{9230C404-1094-3AA6-4E0C-B2A735E806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91" creationId="{FEAABE92-2EBE-BA5C-359E-B2F5C0A72D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92" creationId="{58F580D9-411B-34D1-5024-742B90B3DD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93" creationId="{B44D93D9-7857-98E9-9C34-8818113CF9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94" creationId="{0B2215C9-4134-C516-5F19-18FD758B10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95" creationId="{7A7B6955-031E-181F-2698-D14FCEC1FC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96" creationId="{DD8B2A7E-66AF-69AD-E005-ED2C9D0D77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97" creationId="{BD9FB75D-03E3-7667-C218-58B7126970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98" creationId="{EB7BC197-89D4-06AF-880A-3C2DFE9692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099" creationId="{6C4BF661-0BB0-EDAA-759E-D74546DDAF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00" creationId="{118AAC1C-0DFF-8101-50BB-349CC8DA58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01" creationId="{B666C2A4-EDCD-BA96-0316-45D671BE5F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02" creationId="{1E636AE3-6EC3-6563-6A0B-55DAC5B931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03" creationId="{B303D5CC-6CE5-D35D-DBBE-07390BA75E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04" creationId="{6855D381-249D-5C3B-7EF6-29D4F87BB7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05" creationId="{F311C20C-50AB-59B9-3CD9-8F44192DFF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06" creationId="{FBDE0D2D-F519-5C4A-81DF-25AD7C7C5D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07" creationId="{C4FEB5A4-349C-813C-BA7F-3F749E46E9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08" creationId="{F78D014F-1C7A-268E-8DCC-2656D5449C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09" creationId="{BD902DA1-4FD4-45B4-4612-F884DB3FB7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10" creationId="{84839E0B-E06E-9D7C-A976-27B115366B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11" creationId="{2F867F64-95A1-E051-8D58-BBB1512760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12" creationId="{4F24D1FC-8F93-42C3-C6BB-D2EEA47798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13" creationId="{9743AA61-E4C1-A5CD-2C36-C565F437AB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14" creationId="{A3AB3456-00EB-2F60-E123-98C4F51582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15" creationId="{D03A027C-6EB2-8AEB-02EF-80A3971F4E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16" creationId="{F3E60406-C00C-1847-5E63-FA34EDFDDA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17" creationId="{888F9FC6-6C8C-A337-84AB-19F59A6EE6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18" creationId="{DC9B1A02-4B9C-3EE3-DCA9-22521DA105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19" creationId="{D55FF6FC-2902-357F-D64A-49FF780B93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20" creationId="{979E18E7-8E1A-1740-CBBA-8A01D2B91F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21" creationId="{8C5284DC-29BE-E156-B943-A1A932F917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22" creationId="{9E83103A-8F3F-4F64-C4F0-24309BB4CD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23" creationId="{E5A7CAAD-FE43-3704-A8E3-A42ACB3FE6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24" creationId="{6CD35FC0-1A35-E9E2-5FEE-0778081BAF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25" creationId="{245621EF-545D-3792-CC85-043E3AC9AA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26" creationId="{3D7F9509-77C1-A49F-A35E-D1CBE4F790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27" creationId="{E3C59F48-BA08-4C70-A011-B0B29CD2A6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28" creationId="{8C7CF0A2-AC20-0805-124E-A9A1D4C0DF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29" creationId="{3E73DBE3-F30A-3F40-36A4-BEB2AA536E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30" creationId="{0B819AF0-E153-179A-9EAA-C0A22D3E77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31" creationId="{17C77868-B2FF-8FA3-29F6-56C8DB610A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32" creationId="{80D3B7D1-8FF8-50CA-22EC-4A9EA7A99D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33" creationId="{BBD10C82-9F2B-FBDB-D5AC-923856B3D5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34" creationId="{8ACDA272-01E4-547B-A490-288A3F2796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35" creationId="{C3A336CE-1393-FEEE-0349-C6043594AC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36" creationId="{68A7B3C8-13A4-6127-B217-35A8840718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37" creationId="{BF777518-5ED9-2532-A430-65BA4D62CA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38" creationId="{7AFF7EB3-A0CB-5534-14C8-1C8F6DF371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39" creationId="{03AAAD3F-D2A1-1CE6-AF52-31A374E93F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40" creationId="{65B98D13-13B3-0427-2CF4-2060D910A7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41" creationId="{8C10E7B6-B071-B7C2-4E99-112A131889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42" creationId="{D34403C5-24E2-804A-9722-B771166B1C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43" creationId="{AA4F5DA1-D53B-1561-4F13-2AA8C757D2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44" creationId="{3E7C23D8-A48D-9D7B-84A2-B3BB243C7B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45" creationId="{4F696B4E-DC4D-A857-80A8-3140A7BDE2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46" creationId="{9A72DE5E-6698-0B37-E3D1-47BD3ECBF0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47" creationId="{FBBCFDFC-D4AC-1AB3-AEDD-16C9518AC2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48" creationId="{1E57E820-A777-3A37-B8D5-5B3FF924C4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49" creationId="{02C23BAB-DEC2-E775-3E57-A237A265E9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50" creationId="{5AF867C0-4975-D986-43B3-26C4790FE6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51" creationId="{41FF7293-B5D2-0C17-E98B-80DDA7EE43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52" creationId="{9F697A47-3FBD-4B89-DA2B-5F56D1C8DB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53" creationId="{6DD15265-82F7-648F-E04F-B051193827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54" creationId="{BB59202D-DE6E-39F8-840F-6A45DD1FF9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55" creationId="{724E9FA1-4792-A56D-3373-1D78C31E8F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56" creationId="{5184846D-A33C-A4E6-CA3D-2A85A1C7C2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57" creationId="{2A535D22-FB8A-CD8F-36BF-9981534A37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58" creationId="{79D9CF5C-2C1A-E8F1-594B-89D06BB33F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59" creationId="{9828C8CA-6753-9600-7D45-C5FD0CB136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60" creationId="{DD81A0BF-2B67-2D5D-152B-9317C82B5A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61" creationId="{A75CCCFA-1BD8-C874-4EBE-0B7C2720C1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62" creationId="{571F9097-BA92-0829-61AB-700A9BDCE94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63" creationId="{820DD46E-6061-76B2-0F7B-7E56468E32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64" creationId="{94FCFF35-A389-6274-1FBB-AE30D22388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65" creationId="{330F6232-D085-3B76-B48A-21819E8809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66" creationId="{43EF314C-1C3F-46B1-9580-6389A8ED72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67" creationId="{52CC6D03-F868-ED74-890E-D46261A9B6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68" creationId="{65B2CE90-4160-AD8E-0CAB-762C7EBAF1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69" creationId="{43D100C7-90C9-B285-8BC2-415F2F62CC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70" creationId="{A5ADFCE2-6047-E8D9-DE6C-81FBA6D35C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71" creationId="{DE09E38D-F796-54F4-4DD6-7D7A6C5818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72" creationId="{C17D9448-984A-A7C1-67E5-8350256568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73" creationId="{FC6921D0-1CEE-8D12-C9AA-E67DE0D941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74" creationId="{E4AE517C-DA5F-EFF1-47F1-26780F5E3B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75" creationId="{6B9D7BFA-2D82-2EF8-D113-12F3CE926E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76" creationId="{94C28806-3B8D-DBDD-B034-B17F8AA120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77" creationId="{2ECFE73B-3911-6049-5D99-9288D60EB9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78" creationId="{BAC9224E-A073-A145-A074-70108513F9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79" creationId="{32E20BFA-BC6B-4462-7703-16DE1FA2FC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80" creationId="{18BD2B8B-E895-54DA-06E0-A1D9FDE73F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81" creationId="{320996F8-E55E-76C7-82DE-F4AA7FB570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82" creationId="{E56B5422-89CB-2486-9891-36DB908237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83" creationId="{2BC06EFC-EC27-FC42-8762-2554687BB8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84" creationId="{FB2DF449-E167-2917-2551-1716BAA873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85" creationId="{9FD73554-D3B1-A49B-1FE2-6CF8BA6C3F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86" creationId="{02C48DD0-F2B2-E5E0-7789-353AE59255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87" creationId="{0CD19969-F03B-F40F-0450-7A0F9CDB1E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88" creationId="{2F3A392E-9CE2-73C6-30EF-1903386DD1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89" creationId="{40D03835-24C6-A827-64E6-10C9ADD757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90" creationId="{A5F2F7CF-58A6-2CB4-44AC-12503C5188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91" creationId="{16ED381F-095F-EC4D-F177-F4566EA095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92" creationId="{952184A8-AFEF-7E8F-B9C6-E58DB846580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93" creationId="{85E36735-A9A7-7AF0-490D-AB6D162804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94" creationId="{F746293E-B773-1C5A-AA3A-0367D73B9F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95" creationId="{7DEA3B7D-D113-AF08-52BD-3F21AF45E2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96" creationId="{A9A47016-0286-8DE2-A031-E442649B30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97" creationId="{0F18B0E5-4078-221E-EFDC-4F255D4E53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98" creationId="{F4367E79-4173-F8A7-82F2-2CE883E3483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199" creationId="{7B868F81-0874-BFB0-BA4C-4B71850A66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00" creationId="{1312BE3C-0198-84AE-11CB-BD4F0DDE95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01" creationId="{AC95076B-4E33-01DC-3BD5-0EB216D85A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02" creationId="{10D92A88-CFEF-6689-18CF-5036672F76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04" creationId="{23BBA1C4-1856-20E3-A3BD-3BA3428A05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06" creationId="{EB8AB8AB-DEB7-5126-BC6A-1D1B9994B0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07" creationId="{7CF8DEA3-7D42-CD75-05D4-B6B924C3B2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08" creationId="{A346D476-9653-189F-5373-9DA553ABBF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09" creationId="{3F126409-3B0A-75FE-0CD2-F2582B5994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10" creationId="{4FCF29BE-F807-B2D8-EFC2-999036EE10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11" creationId="{8367B231-3000-9B86-FF80-CD706902E3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12" creationId="{DBA61231-D80E-EED8-7D00-C888785A8E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13" creationId="{18E624B9-38B6-5F9A-35E8-74208CC306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14" creationId="{FC055EE3-8298-F052-8311-E31EE8D1BF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15" creationId="{227A3C55-0D58-AA38-0AAF-54A5EF40A6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16" creationId="{DAF2B3DB-FDC7-3CC5-E92A-530F922FAF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17" creationId="{50C3A3CA-A7A3-14A6-2B3C-4FF9E4C72B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18" creationId="{033A3167-2558-F063-31EF-9927DE7878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19" creationId="{DD62CB76-5223-34F3-297A-08AD669307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20" creationId="{828539B6-DE7D-796C-CA0B-CF126A687D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21" creationId="{B8653F40-5408-7BDC-6EB4-8F665654B4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22" creationId="{C6CD4EF5-39B7-7485-E5A7-084D00E2CE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23" creationId="{04DC53F9-EC88-9AEF-3F5E-9F436FABE0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24" creationId="{668F5A00-E8CC-76C1-CAAE-65AA7AABF4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25" creationId="{69C931DE-CDAF-04B7-77BE-36BED9694F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26" creationId="{CBEED080-C5E4-3438-3A03-EC40B1A21B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27" creationId="{2E2FB100-3BDC-D32B-E642-6208074143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28" creationId="{BEBC4140-AD3C-7135-795A-D0DF22F91C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29" creationId="{A959DA39-0EDB-A3BE-2234-B276805209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30" creationId="{F24ECD8E-EE30-9F55-1FCC-57D6DC0322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31" creationId="{107C48D2-570D-631F-90D9-2DC6C2AD29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32" creationId="{2735D00C-1CCC-1AA7-23FC-DE18A9280A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33" creationId="{B791A9E7-F843-56A1-D9C0-6CAE01BD1C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34" creationId="{BAEDADFA-EB7D-E15A-D9BE-E9CBC2C4D0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35" creationId="{9B7835D9-EA8B-E364-A633-7713203384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36" creationId="{7F1C6556-4B55-4FED-F687-B66E38CC05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37" creationId="{17401ED8-E0AF-8E56-D8F7-C7B719B43F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38" creationId="{AB2BAC07-A6E4-3A77-EF41-71591249E8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39" creationId="{281BD6DB-6A3F-9AF3-B583-83955F1BB2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40" creationId="{096A89C6-149D-523C-5F7E-A15C8ABE51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41" creationId="{6332948F-CE2B-8778-A324-21EE49FD45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42" creationId="{96044370-A3CF-6FC9-7C8A-D6D09282EB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43" creationId="{FDF8E06C-ACB1-50D2-2230-0DE838FB15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44" creationId="{CDE8A1B7-9B0B-2B7F-73F9-D8ABC868DE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45" creationId="{331924E7-151D-62F0-46FA-8743136DA7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46" creationId="{31F30B9C-335D-4B3F-82E1-635825FF95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47" creationId="{B77371D8-1920-0550-5C55-B2A1D26D8D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48" creationId="{1D7F57AF-8800-5D0B-1AE3-76012BB6E5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49" creationId="{0A4BAE4D-7312-E855-139E-CF58C88567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50" creationId="{4EEA74B8-CAA1-C1F4-E256-77D4D84918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51" creationId="{92F8F0AF-6CE4-8CD4-5C87-2AAAED43E3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52" creationId="{22E2C524-0227-6DA6-6E7E-EEA2254EF7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53" creationId="{5487EF88-1F99-DADE-BD16-9B26BE8035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54" creationId="{6CA91405-9D79-1251-F50F-6543A06D5C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55" creationId="{89975806-76C8-0D94-ECB4-C861569A71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56" creationId="{AD9086AC-BE1A-9E65-9689-4F2456EA30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57" creationId="{04ED7865-FA10-1AB6-2722-649493BCEC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58" creationId="{6FE4F38E-91AD-226A-8399-E2C7CF9E6B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59" creationId="{516B67FA-AF4A-03C8-E42A-4480D88FC1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60" creationId="{B66E648F-4EB8-C41F-7E52-F8AECFD165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61" creationId="{5E4A75A5-9415-21BA-37B8-AB448A94E5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62" creationId="{4F48C284-383B-8D83-9A94-1D286D4785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63" creationId="{534382A1-E782-2028-13A4-6C6750F9BE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64" creationId="{A209ED44-4187-6117-2E77-1713959E87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65" creationId="{F5F00649-5B0B-5DBC-5E90-0580187124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66" creationId="{38DBBB4D-489E-C6A9-257B-94A1EF9E1D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67" creationId="{1E9857BB-CB93-E1D5-0EB2-B8E3D0B863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68" creationId="{FA725329-8992-1832-0937-1661709C73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69" creationId="{8FF517D3-12D3-2BE4-8AC4-3C12194C41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70" creationId="{2D228D21-90E6-4FE9-9E2C-C1A1A01B91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71" creationId="{A62E7B4F-3ACD-48F3-E493-435019A6EC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72" creationId="{BC94D205-46EF-BEF5-4CF5-C535AAC002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73" creationId="{1F7D0559-79C9-655C-88CB-7B15304F6C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74" creationId="{1B62AC1D-F1C5-6EAC-6C69-0DD33830DD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75" creationId="{1D7255E6-F4CB-CCF8-FD40-EE1C7FBFBD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76" creationId="{0A1C1178-9C15-B4EE-0562-1C21F5D7B9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77" creationId="{20B7B15F-17D9-D7C9-AF65-842792FBDA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78" creationId="{C09F84AE-6E30-48A6-0EFA-1FB3AAA1BA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79" creationId="{218CCD8C-CCAB-7B75-71CC-DECAFBEE03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80" creationId="{14D10548-8E47-5E87-9467-D2B1AAC9B3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81" creationId="{AB3345E7-DC52-6836-3E6B-1E0D535081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82" creationId="{0DB9744A-980B-37B6-5C3F-400FE0239B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83" creationId="{CA301BEC-739C-6AE9-D652-DA19363D84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84" creationId="{97F78A83-86AE-8693-A358-ED7E51F9D1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85" creationId="{867D4D95-CA3D-3291-8268-61B40652DF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86" creationId="{EE72F519-4617-F267-B02B-FEC6B7D5B0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87" creationId="{5A2B50E1-A0C0-7195-CC20-A94FB49178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88" creationId="{F27DED43-4E75-ABB2-8F67-4E5E21F219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89" creationId="{FE8EC2E9-1011-6DFA-E25B-ED08361AF2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90" creationId="{3A9B9D91-ED1B-05CA-2215-D206A3F777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91" creationId="{0699A0CA-8825-F42E-5922-1ABE888362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92" creationId="{B0940034-B1D3-A6A9-E199-7D4E3150C6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93" creationId="{22BA5314-5D02-86C2-A0E8-3390A22D58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94" creationId="{C26FC596-A650-31FF-E8C8-48BB4251D5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95" creationId="{4EAC3A92-EAA6-8740-7331-6717249506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96" creationId="{AC58B435-55F7-0805-FF22-946F5B9466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97" creationId="{6245C1EB-305F-7CFC-878E-7B995BF6CA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98" creationId="{9862B210-2078-05C5-B512-21783AE626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299" creationId="{1152FC6B-BCCA-69DE-2668-F73B630F09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00" creationId="{70C77A86-04A9-3AE8-B58E-DACD0C0BA7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01" creationId="{CD8D603E-23C3-C3BB-566A-CEFD348C07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02" creationId="{F33CA550-65CF-3480-DCE3-D662C003A4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03" creationId="{781F84C1-462D-A8BD-2722-EEA8BFEA68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04" creationId="{487B3973-D588-D8F2-544D-CD6DB17CF6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05" creationId="{6B55E035-215A-9396-3A05-2C1939AF9E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06" creationId="{050ECBC7-C585-8401-0A7A-9A19C10B2A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07" creationId="{5400C704-2FCE-E171-B442-867930D385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08" creationId="{D23E6E4A-8779-E024-87A1-46FB75744A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09" creationId="{366E6743-23FD-D292-A34E-28940ABFAD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10" creationId="{3C96F2AE-8293-9CA2-6AA6-E43CF1994B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11" creationId="{E4988223-4BB1-11B7-CDD2-1A392AE607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12" creationId="{E8BBFB29-00B4-D367-32F0-EDE79CE18E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13" creationId="{7B012CA7-5FA3-9E1D-9609-B002C62B9D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14" creationId="{4EF8CE10-A041-E3D3-D3B7-334C607322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15" creationId="{43AFC348-DEC2-37DA-9DDC-EC4BF1DB3C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16" creationId="{D497E53B-FF3D-30DE-A351-1887FF7B71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17" creationId="{24A8B32C-D444-1286-EF46-DF01A352B4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18" creationId="{DC3967FD-5F7D-B95C-617B-BFF16E932E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19" creationId="{CBF10BF0-68AD-8EEC-A756-0B22386B30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20" creationId="{FA73DA21-A964-DB8B-7CC6-7E631246FA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21" creationId="{AA550E62-A681-0446-EA03-6AC1A8DC9D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22" creationId="{66B06137-B110-BCD8-588C-4C2DAF036A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23" creationId="{8978C942-02A1-C6E6-9AC8-8F0603A95C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24" creationId="{4E80FB0E-057A-1102-CE85-1083B00524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25" creationId="{3103A65A-151F-9DBB-0AA4-CFBBA6ECDD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26" creationId="{56F9CDD7-60ED-6600-4D4F-3A086BBAF1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27" creationId="{C36478C4-879A-0B23-BEA3-117A8E877E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29" creationId="{01516001-1F0D-267B-6581-4CD589EDD8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31" creationId="{476FFC8A-BB7E-98AD-B5A5-5547FE93E0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32" creationId="{E5858587-D02A-801B-2DD4-03C7CA0173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33" creationId="{A14C69C7-E575-73EA-5C5C-9AAEC1DD46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34" creationId="{3ABA4496-A937-5588-81FA-F90DD2F3E1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35" creationId="{859B2212-8D69-EEDF-A31B-204380DADB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36" creationId="{B7040FDF-3825-64CC-C9E2-4650E85BFB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37" creationId="{F05CCFEE-745D-0F8B-5018-11D35B4F89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38" creationId="{7DDB5BCB-82D8-AD70-2805-327BBF816F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39" creationId="{52ADC24E-3093-D361-E5CB-30BE1942C5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40" creationId="{15B308D7-8F80-8A98-AF2E-0B0BCB58B1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41" creationId="{0A95AA9E-F201-BF66-F5EB-603E9BF551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42" creationId="{69F599B3-4FA3-0641-EDD0-5C340C33567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43" creationId="{74BA0C8C-04AB-6208-7438-A5D478922B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44" creationId="{5813D54A-751C-6FD1-BABF-BAA25068F4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45" creationId="{94F83226-93AC-7F33-715A-FEDB4B8F01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46" creationId="{5B5F3B28-1A99-670E-27C2-6006683A8A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47" creationId="{8D5BC432-D7B4-7C3D-F666-57D3DFCF03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48" creationId="{9AFD6423-1CCB-029A-00AF-E422C5C278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49" creationId="{8FE41E48-2771-B2F2-38AF-9AF723FB37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50" creationId="{94694EA9-AE76-A25F-7683-407B563780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51" creationId="{63DE2824-BA6A-4A78-CE5D-EDA86ED05D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52" creationId="{0F92D568-02F8-216A-1550-9DBA2C0D62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53" creationId="{B9ADD5E1-4805-D6AB-18B0-400BE930EC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54" creationId="{B05712AB-B19C-D45A-88FD-E2A0CA4F52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55" creationId="{F0B70795-A715-7C40-941A-9A881745A7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56" creationId="{E86E2FC3-B28B-E025-6A25-D8409A7A56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57" creationId="{0AFAD7EF-2827-7D64-3A37-3B3B31E2C5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58" creationId="{97869425-B1F2-0316-5538-E402A0D126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59" creationId="{9BB454C0-0807-C940-4689-6B63874BD3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60" creationId="{5ABF8B2A-FBFC-24E2-1632-06C3AC74FC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61" creationId="{DBAFBBB9-E7C2-53E0-83BA-F83B37FF3E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62" creationId="{55F85756-0F41-D72E-A5F1-1DDC48B7BD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63" creationId="{C9E21B6D-6C43-EB9D-3635-6E843825CD7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64" creationId="{61E0B47D-3B2D-6128-523E-43D55FB55F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65" creationId="{96E7AEBD-862A-4B6F-D672-DE9196D9DD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66" creationId="{89B7BAD1-8892-9EAF-C067-9D91923DF74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67" creationId="{9FA38746-18AF-0282-19F7-DAA38E80A2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68" creationId="{77A82254-73E8-0489-2070-788D81A072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69" creationId="{24B27A3D-AF1C-41BE-6386-7FA613A980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70" creationId="{8BD17698-3A06-9400-D4E2-F7CF164602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71" creationId="{D0817D2B-5EAF-E874-8AD7-8C8356A3A5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72" creationId="{53AEAEBF-E685-BB99-014D-5C38E661E7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73" creationId="{53AD2104-DDAF-87F9-C7FD-5C2E16D9F4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74" creationId="{6659E479-923D-0F76-8FD1-4E4CB91686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75" creationId="{844B3EF9-1F34-6596-1492-DE1BB12608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76" creationId="{E85CFF00-D8E5-2890-BD14-3EB85ACCB40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77" creationId="{D48B3CE1-8482-0EB0-7216-660DAE9922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78" creationId="{E3E26004-F3B6-44D0-1516-2268F0886B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79" creationId="{85083DF8-5CEB-3AF6-FD9E-5F83113E33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80" creationId="{A4EFDE66-D976-3948-8685-C8479C9B0C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81" creationId="{913DC06F-04F4-2696-73D6-35466CD1FC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82" creationId="{7E05A975-926D-1197-295E-B88FAC0790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83" creationId="{EB3A3BB5-335E-A1DF-30B3-F777DC41F1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84" creationId="{FC37B18C-9E40-945A-E791-AC1B2B92C1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85" creationId="{CD97772F-AEF1-8873-0EDE-BC35173E67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86" creationId="{AEAF8837-514E-1D6D-F6B3-6AAC83BA91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87" creationId="{60001FE7-3822-EDA9-6003-BDA1870DDE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88" creationId="{FDD4B8AC-6843-129D-4E80-85B0427D1D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89" creationId="{BA591744-4CC8-B019-7BDE-CA695860D4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90" creationId="{BDD2D374-F5AF-908C-40EB-3F561B9BD5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91" creationId="{841E7612-D2E9-077E-48F8-4AB0A35D4F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92" creationId="{C0E44474-6CEA-0010-00A6-636A592F48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93" creationId="{43EF9037-3BA1-86A3-D7DA-39152C44E1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94" creationId="{E42DA6EB-0198-3060-E22E-C82410349D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95" creationId="{1B125CC9-9CB7-E0ED-835E-C6CFA1C3F4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96" creationId="{D123C88C-EED2-5023-73F3-A88079936E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97" creationId="{57D46AC1-1884-0ACC-0113-F1C38885A3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98" creationId="{AF8076CD-8461-E31A-EBE1-1D7850543E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399" creationId="{84F2C831-06C0-7F6F-9BE8-C92D81AE03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00" creationId="{31EBC499-4A17-468E-B980-F27041B446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01" creationId="{619CFFCF-7A96-D52B-2B83-462C353FE6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02" creationId="{96B7EB30-3D3C-A9B2-5714-AC3134B813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03" creationId="{030F80CB-B8E1-4861-FF55-5435AF670A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04" creationId="{F205F330-D770-3E07-F91A-AE1D0DA43B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05" creationId="{A581FD26-5153-9AC0-B0FB-A2EF920B6B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06" creationId="{CAAE28A8-F259-B8EC-5354-F2D9FB67F6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07" creationId="{34B8A774-55E0-F5ED-C594-CEC269D53C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08" creationId="{53A1CB86-2B84-EEF8-F2BD-5C7EEE6D98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09" creationId="{0C94FA19-D0E2-76FF-733A-1418FE53EC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10" creationId="{2A174C2C-EA7A-4C91-0D5B-A63E319DDD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11" creationId="{B69E3A85-1C8D-4817-A2E0-804DD322A6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12" creationId="{A18937A5-C9D9-62D7-0F9B-EB667AE685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13" creationId="{63A49E4B-8643-39F9-2CD2-D81F933505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14" creationId="{393AA7BE-1AC9-DC17-11B7-E6C7DC7BB6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15" creationId="{592D3BD6-4829-22FB-FBDC-D1F7E1AFD9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16" creationId="{6012DDBE-7209-F615-E84B-DEDC53AE0E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17" creationId="{75F72066-3CC6-FE84-2382-BE59AC4E4A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18" creationId="{E0D60CC5-D193-20C2-43FC-CDE213CE3B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19" creationId="{82B6A45B-5CB1-51E1-3315-DBB63C9EAA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20" creationId="{4164CDDB-3CA4-033B-6B07-040AF3354D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21" creationId="{F1DE14F7-E899-E39D-697C-E22F37C190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22" creationId="{EC62171F-55B7-F32A-5ACE-33E7AF3D54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23" creationId="{F0905C58-0112-271E-631A-D120DC26A8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24" creationId="{777E7332-FADC-9696-3754-8FA5A994E5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25" creationId="{2DD1B248-8EC8-132E-349B-5195473814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26" creationId="{F37ADAF8-10C3-E046-79A5-8D6968B799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27" creationId="{078711D5-7404-E96D-84A2-8BB7C94569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28" creationId="{083E49E2-89FB-5E0F-E3B9-07B0C00BDC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29" creationId="{FBBFB423-A1D0-EBA9-3CB5-FE61EEA23E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30" creationId="{20A1BAFC-40E9-2D1A-CDDB-DCF564C8A0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31" creationId="{CFD0FF28-C561-BFBF-884A-B50AE6194E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32" creationId="{2A2FE7A2-4FB7-2690-D06B-8E75C833A3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33" creationId="{4B010AAE-6372-E5CF-3A01-EEF3F5014D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34" creationId="{0EEA8E4E-5B86-288D-BFC0-538C54D5CD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35" creationId="{0A6DBE24-DE6D-70E2-BED5-C7532EBB95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36" creationId="{17A36B43-3437-E2E3-9BFB-2E884B6897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37" creationId="{1043F208-3ECF-BA65-7CA4-FC26EE280A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38" creationId="{E8A48375-93B7-A131-5B80-C7DB506191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39" creationId="{5D4C3266-A0CF-ED18-EF79-F9D6E381AB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40" creationId="{BA43BA66-9FDD-0834-709C-8DDA172E58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41" creationId="{E462FDE6-874C-A33C-1CCB-8B29A6167E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42" creationId="{A2A2C3EE-04AB-8709-3746-EBBE0BAB80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43" creationId="{B8799EB6-0B60-8963-401D-B514607E63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44" creationId="{8C15F2F9-4744-D5BD-8DFE-DD5CF2CFCF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45" creationId="{58FF4456-19B2-B3D4-19F9-48E70384C8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46" creationId="{9AE51030-45F3-61A7-3CC2-E51A12A8B2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47" creationId="{CA379A53-2095-A403-8244-E929E886C9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48" creationId="{BE1430BE-2268-20A6-8E36-23DF80463C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49" creationId="{E6B2CDAC-AF6F-A881-5CC9-2510BE458F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50" creationId="{6486615C-0FBE-D83F-21F9-D8962DF6A3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51" creationId="{4A41EC89-DDE7-F4E8-EE9B-D11355B373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52" creationId="{1DAF9BF6-DD9D-0AB2-A56D-F6440BFC11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54" creationId="{EF059ACD-DE48-7F1B-0C95-5A6A5D3777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56" creationId="{35B27E59-EF58-F585-7AD3-388CE68427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57" creationId="{8C8476C7-DFD1-1C68-FD53-15A630BB16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58" creationId="{87BFE2FA-0259-FBA6-5079-108E38FF3D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59" creationId="{3B1415D4-F21C-EA7E-5C6A-E840BABEB7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60" creationId="{0575512F-18BF-7935-57D4-9688078C38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61" creationId="{945389AE-7540-6C5F-168D-1AAD4F7E7D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62" creationId="{6749E10B-CADC-36F1-2746-0C03D599C2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63" creationId="{E0862F99-EBFF-F1A6-C947-B85F59C75F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64" creationId="{B4054A39-3D4D-01CC-0EA1-2031D26A66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65" creationId="{459767ED-A6A1-9E29-50D3-7BC738B41F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66" creationId="{E3A64BAD-6B0B-A40A-7BB7-AE8EF6D154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67" creationId="{AED67D1D-82DD-3A08-2F3F-B82CF904C7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68" creationId="{C3C5BD8C-CF2E-5870-C7A5-1535D87762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69" creationId="{9F9278A8-0E0A-6095-F93F-CE2268E5C2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70" creationId="{57F1CA69-A2AB-4590-9D0D-1948139DA1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71" creationId="{A039D97D-35C4-239C-0156-8AE49A488C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72" creationId="{FFA12AB3-903C-A006-3BFF-93DD3234BA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73" creationId="{6B2EB7DB-DA88-5433-42D6-98B9272D78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74" creationId="{5C004533-38AF-A43F-1DB2-4518FF7BF0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75" creationId="{AD2F6576-5FAE-94FD-5168-C20C39CDBF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76" creationId="{EE9B02A9-B6FC-4CD6-2951-9321D9E279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77" creationId="{4B23ECF7-2EAD-BB08-C922-C61086C900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78" creationId="{A926B526-E0AD-4B1F-5FE8-68C7DDE020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79" creationId="{13D05D4C-5848-243D-D95C-45D545B0FC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80" creationId="{086F7DD6-A726-1338-165D-AA6FA00624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81" creationId="{CBB8175C-22C4-B7C0-DFE0-A18B79D0C6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82" creationId="{F3A21F6F-129C-4EED-4141-4351E21634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83" creationId="{C04B5DA7-2851-B8DF-C568-9A5F073CBC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84" creationId="{69D7A684-4407-64E4-3235-681891D82C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85" creationId="{9D82B95C-5809-A4BE-3A0A-E7E7BD93E5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86" creationId="{54197B91-0D69-1E59-752B-D0292B33AA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87" creationId="{90AF20CF-EAA9-1508-B2A8-8CD02249FA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88" creationId="{AD313862-0FAB-2B4F-73BA-F70AB24F3D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89" creationId="{02326765-A949-ACC6-5BB8-DD3276040C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90" creationId="{71574131-09AD-775E-5D4F-550732F9C0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91" creationId="{9FE636A0-D831-2195-3BDA-E4B61646EA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92" creationId="{7BA94FBF-E43A-1AAF-5ADC-884AEF29F5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93" creationId="{1F0C8379-D852-A7D9-2F49-353DC61A0E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94" creationId="{166A61F5-ED4D-8A37-7304-0936AB9F67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95" creationId="{3CB7FABC-18AE-075E-2528-B775248C4D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96" creationId="{D0DBAC7A-AAC3-0F85-8367-6D0BF3672B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97" creationId="{1F51930A-4C02-8A9C-68DC-26572B133A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98" creationId="{42E49BBA-26A4-2760-042E-7361950D46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499" creationId="{E3DF6077-85C6-B47D-86FD-9D0FDD1F61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00" creationId="{2EAC943D-14BD-6EDC-D61E-8A21BE7410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01" creationId="{E223FD62-BA74-CF80-245D-DEFAD70C62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02" creationId="{E470C9C6-7E25-C4AE-9589-505EA8D730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03" creationId="{2360C764-5F06-E017-416A-7DB62E2811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04" creationId="{AF65EE57-53BD-68B2-58ED-0317E1D99E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05" creationId="{270254E0-448A-A9F2-83A9-5124E66BCC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06" creationId="{A2B37D96-E382-C365-8700-A44DFDAEF4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07" creationId="{8745582D-316F-9F64-C4AB-42C660CDC6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08" creationId="{F2ADDE23-8F9E-6C91-C9DF-55A5242F46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09" creationId="{4826B41E-62B1-E833-E3CA-FCDDA6A0D7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10" creationId="{2BF315C5-9E4F-B1EC-F82E-4D75112ECC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11" creationId="{2CC74E71-5D24-0B28-1E8B-9F04F607D9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12" creationId="{C676D645-5B31-92F1-FD87-1947AB2D32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13" creationId="{EDA6E70A-2243-135C-C267-CD9BA3A726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14" creationId="{4D5416CE-BD01-F298-A0BC-CA5AF8EA96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15" creationId="{101859D5-484F-FDD2-E048-5D71386FCC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16" creationId="{4CD755C6-408B-7781-4B75-363374535B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17" creationId="{41482E77-FD6E-CF04-A33D-A766802FF6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18" creationId="{583C713B-E844-1849-1F48-20448C61BB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19" creationId="{3F636AC2-25C1-2471-9C40-4D5E129EDE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20" creationId="{38651D3F-BA8A-221C-18D6-F5203FF1FB5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21" creationId="{F81D5D18-30E0-4F42-7294-715F2C2035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22" creationId="{19BDE663-1864-A25D-5DD4-37FFFB7399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23" creationId="{78B7A286-ED1A-3589-56A5-CAE7200A79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24" creationId="{E420CACE-7EE2-4A02-8706-A068DFF5F9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25" creationId="{8BBBC00F-13B5-728C-8BF3-7191AA5D43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26" creationId="{54E56E99-7C72-0885-9D5E-6E8CA03F17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27" creationId="{CF80AA7C-F1A2-6BC8-3DEC-08A8C5288E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28" creationId="{74D25031-2D50-232D-8C2B-9A4457FEB3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29" creationId="{49CDF5B9-C8EB-72CB-203B-8597958863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30" creationId="{948781A5-9F66-6449-2E27-98F165E848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31" creationId="{FD054CBE-BE94-4323-A767-96A5829AFA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32" creationId="{3FDADCA9-6B72-407D-C05A-5BFA43260A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33" creationId="{C9DC25F7-46DC-82B9-D88F-3D596F2D4B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34" creationId="{9685EBE1-B579-8885-7A99-970EC76F80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35" creationId="{4461E8D4-0B3B-46CA-3CB4-61ED5E1DC3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36" creationId="{B06B9028-8486-083C-CBDC-B221B0126A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37" creationId="{9EB1B3D9-32EA-925A-4A79-C72D78C164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38" creationId="{E70B2876-501B-6268-EF2F-B53200B1A5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39" creationId="{66E6817E-2B96-E6AB-B977-7DA4327471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40" creationId="{6FB7E274-F39D-7ADE-FB9D-17DDBD1E06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41" creationId="{445472EE-0685-86BE-F596-66ACC50DC8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42" creationId="{1D969967-05E3-FF7D-AB8B-42E3DBDBFA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43" creationId="{32E4ED7E-5909-4693-F2DC-3DA8376EB3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44" creationId="{0B23E851-B7E0-025E-089E-7EDABC93F8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45" creationId="{308BE3D5-DD7A-E349-23A8-7B3C339379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46" creationId="{3BA6774B-74E4-7F97-C11B-C50D181A8C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47" creationId="{DB8A4D8C-36B9-3682-461C-C89341DF88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48" creationId="{16648FB9-DEE6-C13D-5AD6-A8DEA44ABD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49" creationId="{2A02B927-EDEA-1789-DCCB-7F8C9BA6A0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50" creationId="{281EB0E4-8543-22BC-31DE-CB420F8EF6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51" creationId="{288B4ED0-4582-2AB4-7471-C1B52A16F5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52" creationId="{69E66680-7B30-5EF3-5A68-1EFA7197E3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53" creationId="{0D790E2F-04A6-C0DA-1A3D-5167FCEF99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54" creationId="{B5970A58-3A2B-66FC-60B4-EA757E54E4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55" creationId="{BD0453EA-DE19-4911-5287-24DDCF64A3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56" creationId="{5D3BB59B-BC9E-766C-AB28-FB6930B8EA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57" creationId="{19E41114-D11F-B7C6-2145-E8CEBC182A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58" creationId="{37DA400A-3597-ABC0-CF76-4DE7C2B997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59" creationId="{DECD09A0-B623-3749-34C5-C656F93FC7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60" creationId="{0AFC322C-B0F7-ECD3-E3A1-492BEBC174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61" creationId="{AC1ED9A5-6B0A-C9B8-7FF9-E6841A5A5D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62" creationId="{BF054ED1-BE63-8FAB-18C6-0E4BC44285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63" creationId="{DEC6F7E9-7420-2799-F8C2-FCED155B6B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64" creationId="{BF141D0C-5A91-34A6-972C-A59C4BC94B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65" creationId="{C46025AB-CD1F-7049-58C4-6E68E97459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66" creationId="{B922E3E1-1276-8E4F-6E97-CDB07FDBC2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67" creationId="{E48F932B-7125-FA53-BE09-B2090CFCB9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68" creationId="{A171692D-BD34-2D30-13D0-FBE6BDD3B5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69" creationId="{D0726948-C6D6-8BA8-FA8F-8189E6C7BB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70" creationId="{AFAC9706-CF63-E63B-E96E-C20AFC3869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71" creationId="{B1ED1CE5-B2B7-2C0F-E2C1-928AF51E710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72" creationId="{0C31562B-D8DA-9824-90BA-7A84B89B76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73" creationId="{0B5332E7-2DBE-414E-7627-1E061DE800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74" creationId="{0F8E9A41-DF89-F5FC-0219-37CD64442D5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75" creationId="{CCEB508E-03FC-DCB1-41A1-3447A9B058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76" creationId="{AC606AAD-C620-6D14-0AFA-48D0F1C766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77" creationId="{1E45B40F-7757-4E85-776A-07051F34AB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79" creationId="{BAF350D9-424F-60A5-BE77-07FD679992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81" creationId="{909E1A13-442A-6A26-1323-EAFD57E0CC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82" creationId="{904A28E8-72E2-6E82-0C69-ACB5FC842D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83" creationId="{8F94DC83-D643-9037-342E-5AE74E1EA3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84" creationId="{256A7C37-76ED-AF03-6238-7AC3C98F89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85" creationId="{5476E144-7C4E-D15B-1B18-5423C03B31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86" creationId="{37DFDD0E-EE34-C024-08A8-90C5D90CF6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87" creationId="{25112A80-76F0-2BFC-B730-D61DF2492C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88" creationId="{3370C31C-7DD5-B7FE-2871-A7D4FAA634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89" creationId="{DF2D3B6D-A193-AF01-A7EB-E7C9266F74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90" creationId="{5F9A39C2-4199-1B70-374A-79B244569B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91" creationId="{77A3DDAC-9207-683C-0ACE-8C96543E79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92" creationId="{A3FFEBC6-62D2-14BF-A074-739C4E0C22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93" creationId="{77A55A86-4F6A-0131-EDFE-BA31EE4CC9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94" creationId="{6314F492-EB38-2D78-41AB-BC1A6C30EF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95" creationId="{94DF1A2F-B06B-3541-D2BE-6E8F416833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96" creationId="{C09701B1-A8D9-2705-2DC3-D6378F963B7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97" creationId="{61ED0FF0-F442-F816-EF98-FF7F510143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98" creationId="{9030EBE3-D16F-FE20-5A4B-9DF6156F8D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599" creationId="{BA6D5167-3545-66E7-53C8-12EE7DC0274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00" creationId="{444256A2-BCE2-3C74-8B99-5434FB2A02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01" creationId="{592948E4-4594-137A-3664-AC07DCDCBF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02" creationId="{BE9D1A2A-B8ED-F575-BDC3-5397A57FCE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03" creationId="{9FE8EABF-9FF1-6555-53CE-DE1213DCCF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04" creationId="{5FF54D2D-2C2E-5A04-ECF2-CB8E979E3D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05" creationId="{CB08F2C4-30B5-D842-52D2-C108BB15F7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06" creationId="{D660C47D-9EAA-3C79-AA70-277528C58C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07" creationId="{C5E260F7-3829-9E3B-0F0C-A9CE3B02B6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08" creationId="{66319B51-F1C7-118E-F572-9B4385F618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09" creationId="{9424931E-E901-3FA7-4F64-09B2AD3829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10" creationId="{151F295B-4453-7024-EC78-95E11D5B37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11" creationId="{6D11D372-0C1A-177C-316A-62145F4423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12" creationId="{F5D681BE-FB21-D07E-C546-839F7D96E2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13" creationId="{EA658D2D-548B-9196-DE92-7CB08B91F17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14" creationId="{5E47D555-E549-4A22-61AA-75DEDBEBD2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15" creationId="{1AB1A7AC-4202-BB70-DD90-896D946A4C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16" creationId="{D79D0828-7EFD-C242-F82A-0ADA848482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17" creationId="{EC741F76-160D-AFEF-EB26-859D01A8D04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18" creationId="{6171AC3F-213F-33A0-B4CB-76FB9D3376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19" creationId="{CF78DA54-1F85-58C7-51AD-5DD7A0E4DC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20" creationId="{B533B044-9CB8-50AC-3212-17B5D56E9A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21" creationId="{3FC4A209-F366-8DC6-6ECB-5038F8CC8E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22" creationId="{D2B5A379-638C-E3D7-1CC7-1B1B9D12E7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23" creationId="{DDC10323-2960-5A8F-FDC3-905F1C2573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24" creationId="{A5645283-9A0B-BD2E-6BE4-C5C1AC0AE3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25" creationId="{0FCCB5FB-88BB-EEE2-E85B-3D517A861A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26" creationId="{DA4C01CF-2E16-9FC3-4D25-B4B904EC6B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27" creationId="{1B047530-88B3-ADAD-56F6-51DD93D234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28" creationId="{E878BAE8-8126-7148-0F50-5C4DCEF6F4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29" creationId="{30B9F7D8-A8DA-A741-002D-69B999BE51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30" creationId="{B3A2A59A-E008-EEF9-DD56-931D611319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31" creationId="{1BF61F99-80F4-0C59-876E-048644FB8F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32" creationId="{FE6D7397-486F-2801-EC1B-97E0C18CF3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33" creationId="{71DE8C12-9AB9-25B1-FA1A-977FEC0FDE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34" creationId="{030E44F6-9C7F-6246-70C5-45C4D8DF85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35" creationId="{0A4FE44D-C06C-CDE5-F0A4-1D8AB4C534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36" creationId="{1026FBFF-C82B-EA8F-D969-94312D8D34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37" creationId="{16DC2C78-93B3-F145-8AC5-C8970B3017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38" creationId="{C7E6F0D7-0D8F-8A7E-C794-7234DDCCC2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39" creationId="{1B7B841F-54A2-3D86-4132-0FFDE57E9D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40" creationId="{25910E5F-5C84-4A39-1B6A-FFABED8CEA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41" creationId="{E318EC2F-E1C9-3411-3348-6AC819BD4F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42" creationId="{49000AEB-6375-A0BD-C4E7-BE4F99B972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43" creationId="{8D7B3ADE-1FC1-45EC-FF23-9283FD44CD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44" creationId="{7ED9FD48-AE8F-A550-B9F8-4E5E0D88F7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45" creationId="{D210F84B-884D-D4EC-1E50-7EE3E3300C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46" creationId="{DF7344F4-2271-5E53-DCD8-5968FF2E2D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47" creationId="{72E24A71-43CD-5641-6738-400AC92329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48" creationId="{D392C571-1A95-B21B-6225-4F97FA34E1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49" creationId="{838BFA9C-EC51-1EC1-6C35-FEFE422663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50" creationId="{5F620C90-D670-02FB-91C2-D1266EE41E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51" creationId="{DA1AA662-CBB8-D20C-DB5D-4DFA9B751A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52" creationId="{F8CBACAC-3E6B-E19B-C752-D2D12CFD183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53" creationId="{4E475B67-B0ED-F209-50DB-9332A1D8DC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54" creationId="{30C3F204-E35D-0940-B6F6-61CC0004AE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55" creationId="{07AEB7F1-A931-8B53-231D-519F6BA7AB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56" creationId="{A01A3336-F841-C953-EB8B-AE42D01173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57" creationId="{AE71519B-E060-73D3-328F-075461EADA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58" creationId="{72007A52-F7BD-693F-2BC1-A4CA7AF45B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59" creationId="{812B3EE0-1ADD-5A5C-7103-C899B490D7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60" creationId="{E668E31A-E8C7-09DC-D6A3-B3A4834250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61" creationId="{7B7EA699-1E1F-28DD-5495-EEB5A52252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62" creationId="{BAA245AA-ABF1-F796-3E7B-4D45D22749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63" creationId="{58A1CFB6-4D99-CC13-067E-9642ECCDA3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64" creationId="{25DF4FF7-CC5C-F38A-3C19-A095467EA3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65" creationId="{25B71468-200A-8A6B-2C03-C6C79368F7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66" creationId="{2C573674-5007-6D8E-509A-49E55C4E5F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67" creationId="{EF054818-3FC3-2DF9-E690-BAE4485E1A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68" creationId="{CFA0CB6F-D126-B103-D266-0BDA743C37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69" creationId="{39F5F546-0493-8E33-C2F6-54ED5ABDE0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70" creationId="{35BAF26A-7EEA-E395-4E67-A1AB15990C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71" creationId="{DAD7196D-C757-9309-A725-96106F20A6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72" creationId="{45A9A72F-229D-4B11-EEC8-1C5476D5A4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73" creationId="{5279266A-8A07-D6BB-A9F6-8D9E5AD9FD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74" creationId="{21FC6A4F-06D9-F5CD-CE7F-1BC17FD589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75" creationId="{0B3F4F32-6AD5-0087-21CB-F39FBBBED3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76" creationId="{D56EFDEA-F765-AF12-2132-99695C851E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77" creationId="{2E362256-20C1-50DE-D527-B7FA8F78B3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78" creationId="{B2A38D66-B6F4-DDA5-121B-C0B133247E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79" creationId="{D876D1DB-D05D-2CE8-E52B-2C88420BB8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80" creationId="{3AAC0E25-8C91-9E39-54B8-ACD802F5B9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81" creationId="{FB6221D2-EBE0-C485-7F99-EA666F6B2D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82" creationId="{DE3EEACD-9C9D-AABD-EE7B-3ED6D8BA20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83" creationId="{5AE0F222-E6F2-EF61-9B1A-65C60B7390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84" creationId="{FE8016D6-CDD4-0C7A-8AD6-C84DE542A3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85" creationId="{CE8B12B4-FF72-C42F-201A-CD6A537B1F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86" creationId="{C127548E-9DEE-3F7B-8F19-FB985CC84E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87" creationId="{FCF879C0-CC4B-42FF-BFEC-1A9BA42412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88" creationId="{BE6324F6-B784-8670-28FB-D5D082634F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89" creationId="{EF9D4107-F524-1104-CEE5-6529D342D9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90" creationId="{DF903608-8A11-577C-F08C-DED50ED743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91" creationId="{97B37F7E-C7FF-D87D-1446-024FC58A3E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92" creationId="{0517C9C2-2420-FD01-F882-5857E91CCE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93" creationId="{80D5F380-E43E-EF22-C52E-558AFFE6FF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94" creationId="{377F15AF-0022-18F4-EC21-F7CEE75985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95" creationId="{35DE8009-E12C-DCBA-653D-63D4E6EC5C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96" creationId="{16DE0273-DE7D-A0F2-1291-9A1AA4ABAA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97" creationId="{6F221908-E16B-2328-BBA7-21662BAE3E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98" creationId="{9CDAD617-9D9D-C6C9-56AC-E54A9646C3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699" creationId="{1DAB9899-DD02-669A-2EEC-44BB4E2507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00" creationId="{08160AD4-72C5-6DAE-98A1-89FABC9617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01" creationId="{06B8423F-6521-E228-E497-1F05EDF88D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02" creationId="{53FB3642-7F67-0525-F190-D43151D52A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04" creationId="{FE5E4F12-F87D-A455-AC4F-5F50A4D468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06" creationId="{90A3DD04-7C7C-AA64-133E-2C9FBE8834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07" creationId="{D35D4E33-C1A6-12B4-A612-833EEE3E47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08" creationId="{4BB44662-E76D-F482-F1E9-6FBCF1D34A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09" creationId="{70075BD0-2958-1EAE-B7BB-B17F6DCE65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10" creationId="{BA20ACF3-8DAB-386F-BFDD-D7C8FDB7ED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11" creationId="{5C71A64E-9D97-2EF2-EAA3-A2F5671679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12" creationId="{5E5C7DD3-B401-8E8C-5867-63F5042366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13" creationId="{288A4B75-6922-7768-34BA-F8A22B5FF3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14" creationId="{54D53BE9-F87E-241F-AD8B-4639D5F605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15" creationId="{C147033D-21FB-0580-AB1F-107E00CEEE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16" creationId="{791A48FE-93B7-51D4-C6C7-8AFD608BD9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17" creationId="{5908393F-6CC7-0E44-D277-CBF5B72F65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18" creationId="{72ECC4FE-B342-5816-6462-C7F56D27B5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19" creationId="{A17D6B5D-F213-E42E-11FA-A39901FE7B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20" creationId="{A2D6584F-91D6-5DCD-4893-E4EEC08882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21" creationId="{A8C5D55C-8E55-9FC1-DA50-03340FD36D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22" creationId="{D2C3F40B-A40A-8585-1489-E0FFF8B243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23" creationId="{57C9E105-1738-903A-920E-0C152C1429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24" creationId="{8D8C4238-50D4-7588-23E2-96AAA436EC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25" creationId="{B9039A2C-BE89-53C4-DE9D-6335312044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26" creationId="{A52FA78A-0F31-9597-DDB8-0C25CC9643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27" creationId="{F1D9DBCB-8C3A-A174-2A7F-93B884A05E7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28" creationId="{84FA8485-BFCF-A339-1F5F-97F3A01A6B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29" creationId="{53F94DDC-3641-E6F7-4DFE-A4B2BD2C05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30" creationId="{D8211B3B-9387-CFB3-5587-B3FE61D628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31" creationId="{7D88C19F-D808-35D2-FCBC-BB46F3933C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32" creationId="{E6F2A99D-C070-8273-DF1E-24A7242586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33" creationId="{AC5670A5-0226-DB77-E9B7-3C4989B606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34" creationId="{5ED5F2B6-FB1D-8EDA-0C69-DF3A4A868F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35" creationId="{6317F805-1335-D95E-BDE1-888B62CF10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36" creationId="{F229C68F-F2C3-D0EC-4B8B-6093240763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37" creationId="{E5956086-242B-88E3-271B-362AB7BEC0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38" creationId="{4373F052-A484-AAB1-E48B-8BB22132E6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39" creationId="{1CF0B752-F9EF-C449-A08C-69D7FF65D8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40" creationId="{C64DEF55-C12F-3A0B-0227-9F272A82C6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41" creationId="{F0B3A498-F8C7-55D8-C838-3B104A053D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42" creationId="{D7C05AAA-A2E8-4273-B350-ECAAAF06DD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43" creationId="{3D2ABEE1-638D-BB09-6DEC-7F252DFC0C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44" creationId="{1DC5F4D2-6CE5-A92F-55B6-E93EEA22E6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45" creationId="{A0C346AA-7B40-DF8B-CD17-2AAAFDA238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46" creationId="{F0CC3318-1BFD-DE40-2C44-A64A9345C0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47" creationId="{7DF82173-2622-3B98-49AC-7CE01EFC83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48" creationId="{650A4BDA-7944-603B-AAB1-FB615B4E7D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49" creationId="{29893AA6-654C-9677-371A-13E30F9E83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50" creationId="{9C384B04-4329-50A0-3AB7-CD2A009BDB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51" creationId="{728E7807-FDF2-6C65-5D7F-31BE03D2BB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52" creationId="{84E58EA7-AAD9-3E2C-2F5B-C585FC18CD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53" creationId="{3F5E5B4B-E7ED-61F9-ADF1-E231C3A091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54" creationId="{CD470FB6-D4E0-8533-F6FD-A3F4D5DCBD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55" creationId="{696FA3B0-6C98-92F5-4FAC-5E069FF19B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56" creationId="{CF0AA27D-0521-0CD5-C71D-A8AD43FDC2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57" creationId="{E81D1924-B597-ED32-0F67-EC3D9C6C28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58" creationId="{63ED6D29-B09A-5281-2549-7523A0D2A4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59" creationId="{D83D67CB-5069-EFD8-F971-661FE91872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60" creationId="{DCC03C97-D3B5-B7E6-1966-89FE3E5422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61" creationId="{502DF816-D37F-BFE7-73C6-3835506319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62" creationId="{8D502627-966E-3994-9B84-7F2AFC1804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63" creationId="{42965CCC-D40A-5225-B8E2-A5C02FED09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64" creationId="{2C44278B-90BE-3760-3D69-171826AF79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65" creationId="{7B5F5712-DADD-21A7-3D9D-BF0FE37181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66" creationId="{23DF7D11-E161-275D-FF9A-EFFE5887B8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67" creationId="{672B9D1F-7887-7A70-B250-3695B9C4BA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68" creationId="{40711C26-3C47-D482-FF54-345CBA4B30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69" creationId="{4CAADF74-BD7F-FD8E-1443-FCB9A0DA0E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70" creationId="{5B3DB387-1DA8-9901-8278-E806217B28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71" creationId="{15C8D7C1-A819-636B-45D0-D7CBC3EF19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72" creationId="{C072C665-E3E3-3665-9DB4-A360257039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73" creationId="{B362A0C3-6608-37A1-1700-0762CCFE3A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74" creationId="{FB8616F3-F041-83ED-2A37-F3B520FF91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75" creationId="{F0B75939-BCC6-FA31-D32E-868DF8287E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76" creationId="{86F6D2B3-0A45-724A-E995-CF24809032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77" creationId="{22B678C6-F6B8-5CE6-4848-AAF9F1715A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78" creationId="{E7484FEE-0D12-BFF2-F7A5-124BF77976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79" creationId="{0FCDD11C-7BF0-00F9-96AC-0AFB61A8DC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80" creationId="{27F58704-1E30-8C06-D94E-E8F9CB2650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81" creationId="{0EEC9953-B5D4-3FC5-D2B6-4862AB12FC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82" creationId="{F9C51E31-0DE5-C088-04DE-6CA1CE9DBB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83" creationId="{31EFB4FD-B413-6C8E-C56B-071FE6AFE4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84" creationId="{67EFA068-13FC-0793-1303-86C995E743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85" creationId="{EE4FDFD6-8140-D31B-7311-837BEEC0E73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86" creationId="{8F28C97B-B8AD-8DD3-9409-65DADAD418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87" creationId="{34077694-7FC0-0842-9FAD-174A9AFC1C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88" creationId="{FF7BD462-82B6-59B2-A20E-52FBCE135A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89" creationId="{7732C5E5-D7A2-91F5-7E11-1491283DD4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90" creationId="{B7E77020-4711-CE2D-0EF0-A70610128F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91" creationId="{69170042-2F29-70FD-A163-B58BFB8F6E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92" creationId="{A8A8689C-FEBA-05D3-4B39-38C555ACF3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93" creationId="{AE2FB778-165C-F4A4-B979-F99F324E87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94" creationId="{D04BA104-7D8C-39D1-792C-A9E4676234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95" creationId="{54817A26-02AA-AB10-FD33-FCD71FC08E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96" creationId="{22AECC68-C23C-6E2E-B683-ED685B1ED9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97" creationId="{5C80934C-4D45-8F1A-3116-8E29F7DBD4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98" creationId="{EBB85B39-48CD-00FF-FB3E-FCBE7A5359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799" creationId="{87C02DE4-07B6-46F5-72BA-BA42821C94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00" creationId="{5BEE9D6A-3FDF-3BDB-82D3-5A6AAF5444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01" creationId="{BC7A25CC-ED29-8641-42C2-1D5906B1C6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02" creationId="{9915C936-20D4-83D8-A7F9-0F4229341C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03" creationId="{1856BFDB-84DE-7691-7C91-75EF8CDD41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04" creationId="{114B0934-9851-EFC2-12F2-DCCFB7D11A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05" creationId="{854B4A96-E35E-5FDB-A178-54F5309B62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06" creationId="{383E9F3D-8054-19FD-A378-D2848073CA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07" creationId="{7139BBB8-45C6-8848-4579-B29E10C493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08" creationId="{F73FEC7B-7900-20C0-FFAD-1760863F57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09" creationId="{2D7E9154-9BFD-3E04-6342-67C0FA425F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10" creationId="{958677AC-B87A-B8F8-A6C1-E0AF1793C5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11" creationId="{78DD3DAC-7173-E328-39EB-4BBF60C174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12" creationId="{05A29F71-D03C-1698-7BEB-708D212E95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13" creationId="{8A2D0BFC-1089-6A5C-D482-081ACB79134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14" creationId="{C57A6C09-0E76-41FF-DBD3-00F46F86CC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15" creationId="{EA766089-4CE8-11FE-3D78-6F07D93D92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16" creationId="{781E97A8-7EBA-9941-1413-A12F9139B5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17" creationId="{5D740E85-B8ED-DC67-EA29-614D5162DE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18" creationId="{AD45BC12-91D1-BF84-77EE-41A1F733BD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19" creationId="{C56500EA-7CF7-C1A5-46B9-669BF52F6D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20" creationId="{F5900737-47C3-6196-E980-53454A9DAB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21" creationId="{9D78AC3B-21CF-4895-D553-6A206DA2A2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22" creationId="{0EAFD3E4-C9E4-1CB4-7A31-6FF191501F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23" creationId="{82BF7EEA-326A-049C-245C-8E855FDF92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24" creationId="{81B80EF7-F5CA-15AF-0F25-A132B6A074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25" creationId="{45983D57-70EC-6995-54EF-D9051019BE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26" creationId="{B0369518-40DA-4B27-C8B6-4A5FA6E913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27" creationId="{495E3DD0-2E39-E896-0886-DD2ACFBED0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29" creationId="{0695866F-F80E-2186-145C-04E37AE247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31" creationId="{7FCBEA3D-C69F-C066-6DD2-4DC54E54F1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32" creationId="{DE3D2C39-3762-A8AB-41F2-CFC6D44828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33" creationId="{43CA85BB-9F71-9605-CECB-AA6B6C8AE5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34" creationId="{C9116026-A1E2-1509-740A-2E55EA2E82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35" creationId="{993D14ED-86EC-067C-0C18-B049EFF2E2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36" creationId="{424758DA-DBF4-59CB-4599-7DF7D2EAE6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37" creationId="{E0C82F80-2BA6-EA03-F042-89BCA93E6B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38" creationId="{E3D9DBE9-5B50-5848-3022-1C2174E39A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39" creationId="{6A152432-5692-A499-BA94-8AA210AD13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40" creationId="{F9A8402E-FA13-1D9A-C52B-7CBCFB47EA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41" creationId="{788D39C3-921C-6C55-5E0B-E3394A0B27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42" creationId="{4DCC789D-5EF6-8097-0469-364D48C83F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43" creationId="{CB5FE2AD-D0FA-0694-9874-014A704439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44" creationId="{9F18013E-CCBD-837E-4BBE-164A84AA8C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45" creationId="{85760372-8EBD-0801-1F16-EFDCCABE6A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46" creationId="{CA7C5EAC-DD09-308F-56B0-17452FA578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47" creationId="{603958CF-2204-FA21-1CC4-522475D267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48" creationId="{A1C46405-BC06-A77F-F616-E277C157EB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49" creationId="{8E1E834D-7385-93AD-0314-CC802A69F9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50" creationId="{2450FF48-CE99-CF77-56AC-88619C9564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51" creationId="{86C2D630-1170-C338-CBB9-D2B32B317D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52" creationId="{EA075822-7C96-B9AE-A9C0-548EA9FBE7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53" creationId="{281CC43E-3CBB-C385-4DED-84D6B625FD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54" creationId="{F95860D6-F79A-1507-17E7-0E7EF6900C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55" creationId="{B5CCF31B-FB84-6F10-DC28-86C3CF882E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56" creationId="{0B0E7B34-71FF-A17E-61BF-9BE8950BF3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57" creationId="{5A3BBFCC-5FB3-064B-35F7-EBCE255AB6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58" creationId="{D2028DC0-7CBC-42C5-996E-680A3E0A6E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59" creationId="{3B375E64-7984-3266-76A9-4B5C2A8851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60" creationId="{09B6DB13-095D-6EA2-EB4C-9FC46A15D9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61" creationId="{5292C548-ACEF-BE50-F428-FDB61AB819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62" creationId="{ADC38F59-0CA6-BD08-A4A1-ECA84B7B5F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63" creationId="{909B7472-C233-343A-3B6A-9AEB5878F6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64" creationId="{0DE349D7-9415-432D-B2C5-97CA6E6BCA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65" creationId="{A691768A-80AA-021C-F0EF-19537DA8577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66" creationId="{23CA9002-45DE-5B93-EF21-BAA8259D11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67" creationId="{A9474B97-ABD1-1B47-A397-A14A6128E1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68" creationId="{3636088C-1F3A-BDE9-494E-FAE63770EA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69" creationId="{1B42758D-ECAB-5C37-6F2B-92E4B444C1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70" creationId="{33B44626-A67E-DE9B-40B6-6D3694479D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71" creationId="{AB95EF69-D658-3669-6986-78E7BA0ADD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72" creationId="{7D87A54C-D394-BAD3-FF8C-7FEC83C209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73" creationId="{551D7EE5-4B2E-097C-FF2D-31E754E344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74" creationId="{FEC9D727-2FEC-9AD3-A3B8-35E7B54D3F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75" creationId="{03F45DC7-C2D1-4D83-E525-4E1A3A49A4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76" creationId="{8272B258-F908-F032-216C-CD76D64444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77" creationId="{1C4663D1-37CA-926B-A3BE-FEA376E566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78" creationId="{0EFA626F-8F80-66FD-AE86-B5E72E4541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79" creationId="{A39502DB-3896-6D57-7615-3AE586A77D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80" creationId="{53913DA8-B50D-20DA-FBC0-5766FA48FB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81" creationId="{56F4C0D5-242A-4700-9045-EEEEA56498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82" creationId="{3C3DCF2B-13A1-4D6A-97A5-93AE46BBA6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83" creationId="{AF73D333-31DC-7100-49FB-E10DD1224D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84" creationId="{7B275275-7A6C-5BEB-9E79-445D49B18E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85" creationId="{8FB78F7F-334A-37C8-09B4-CE8FFFB5E0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86" creationId="{5B5AD005-73A4-0155-69E7-9EA6E91704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87" creationId="{ABCC78CA-52E4-98B2-8918-90F04703D6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88" creationId="{6CFD82DC-A34A-067A-EE5E-32027A9BFF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89" creationId="{CCD0C79E-D68E-D5CA-EE5C-B1F7F64673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90" creationId="{EA3E663F-FC79-8485-BA55-FDD86466AD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91" creationId="{C9DAC563-B3B4-D373-0EE7-68CB45CE42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92" creationId="{09040AF8-77F7-28B9-C3DC-B40EF53558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93" creationId="{56BB3A94-FB10-317F-A561-806CCEDEC8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94" creationId="{25062396-8453-F5EA-EFCD-7F6576B975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95" creationId="{99356F6C-4E5A-F754-12A7-F8F584B61D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96" creationId="{652BA4A8-7A40-851B-F752-130999A463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97" creationId="{698DD405-1C64-4464-FDF7-7BD23EF9B0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98" creationId="{75C537FC-0208-6715-8E87-982EFE03DF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899" creationId="{66DDEE64-C332-2B59-E61D-66E8A977A8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00" creationId="{BFC0A039-35BC-EF81-B089-139A992459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01" creationId="{5C342A80-FC5D-D557-FA3C-F23CCD7352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02" creationId="{4AA5C732-FCB1-49AA-471D-C8E47BB782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03" creationId="{3E91E1F4-A118-C6A5-771F-E9C5408BE9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04" creationId="{85116E99-1CB6-4940-91B5-B79E61A882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05" creationId="{233B4C78-9699-3A4E-2CB7-3C514B1E5F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06" creationId="{F92092EB-7603-0AF2-A030-038E1642F4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07" creationId="{25CF86F6-188E-E40A-342F-6C7B028FAA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08" creationId="{0F58FA0B-06DB-7A54-CC19-39C85C382D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09" creationId="{CFE1F80F-4619-CE10-608E-EE02A47699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10" creationId="{9C261A9B-B4B9-A87A-652A-71D413BA69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11" creationId="{0452D157-45CB-22AA-656A-2FFBFF4B64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12" creationId="{4D0F7223-E91E-B869-D199-379814D366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13" creationId="{B3757A51-8E50-0C0C-A9E1-D4CB4CAA5F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14" creationId="{563C2A1E-8CAF-1138-5AE8-57BC888D3E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15" creationId="{7C947FA2-10CC-3D6E-0C72-59E90EFEC9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16" creationId="{C8802F44-27B1-5E30-0688-F62702EF05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17" creationId="{D104C62D-B22F-D582-DF48-21E61D231F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18" creationId="{84C7E4FC-B007-A90F-3346-7BB66C5EC0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19" creationId="{0D447526-38BB-8F28-0A0D-6C1EB08887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20" creationId="{CCB48C4B-F32F-A589-550C-51BFCA58D0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21" creationId="{90B28F3D-D6CF-0B45-AA82-9E35DE2E3E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22" creationId="{D2B445E3-B391-7761-5C3B-407D6FF4C2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23" creationId="{FC988AB3-0CF4-C8BA-4ACA-7A5EA7074F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24" creationId="{548018D9-D4D6-5F43-6E34-80F2B5D94E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25" creationId="{30DF0341-AC83-EE8C-55C8-AC28576A37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26" creationId="{27FAA1E9-B78D-9F21-8059-C3568FAF3D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27" creationId="{FD8A5608-2B6D-1ECE-9146-FEB75CE84F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28" creationId="{AAA8CE51-DC58-C07C-9CDC-568E426447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29" creationId="{692202C0-0995-EC5A-D9F2-BF0B9242C2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30" creationId="{D27FC5C8-4DB0-696D-F86C-AAE54498EF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31" creationId="{01F84C99-AC06-88FC-B873-ED142E0DB9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32" creationId="{2020A034-B1BE-DE64-1D9C-73B1F1901B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33" creationId="{B8C81DEB-89F1-98B7-812A-2C5BE97DDE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34" creationId="{2A3F1503-B7DE-65AB-FF66-AA1D8F166F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35" creationId="{D4499608-0A50-60C2-8EA2-754ADDC0E6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36" creationId="{7E6D1290-6542-3763-655F-8612336BD5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37" creationId="{13943CD7-5F04-4223-23C4-D5C79FAEBF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38" creationId="{E0DC29B5-AB6C-1350-2D50-492DB45F52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39" creationId="{8EB8A657-0B5B-EA4D-5CB8-784518FC8E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40" creationId="{39C13CAB-8D57-B4DC-F9D0-3154738E4F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41" creationId="{D13C4C62-54B1-5F92-7C2F-61735565BB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42" creationId="{49516803-A0B1-AAD8-BB96-2A761F5ECE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43" creationId="{7ADD2278-244A-06FD-CFF7-9D1DF975FA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44" creationId="{05B14894-8F52-9574-E8D3-9F0A485B83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45" creationId="{2E144F20-D5BB-354D-B0D6-A188916FD9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46" creationId="{4BB283C1-1315-59FE-919A-13C6C1E767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47" creationId="{6390D216-F0DE-C19E-454E-8051E0FC0B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48" creationId="{9DC14DC9-EA03-4498-F5FA-E789873363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49" creationId="{5C60CF7A-B5FE-7A96-C8ED-0DE2517E82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50" creationId="{1FA5AFE1-3315-56B0-B354-CAF09773D6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51" creationId="{FE3FEFEF-D1EA-8BBF-3B7C-AF3CF12279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52" creationId="{9B73D970-40F4-2B44-D729-31CCEECAC0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54" creationId="{1C7C6BC7-E151-1D68-2E3D-C6D9BBC8BA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56" creationId="{C84F1784-5EA1-249F-B314-2C4CB2D6EA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57" creationId="{66805491-E774-123C-0F7A-634B9BBD0A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58" creationId="{100CB61F-3BB0-BA8B-9F9A-67853B0E84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59" creationId="{9DAB44C1-48A7-41BB-84B1-483ADD9271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60" creationId="{A7A4A4DB-F440-6B09-1064-AA0CFEF70F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61" creationId="{08636081-CAEA-FC2B-1510-29C7FD08C4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62" creationId="{EBEEAEB0-6C1C-A45C-CC14-76D0C4762B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63" creationId="{A13E5D47-7153-1292-2323-DF08BE91CC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64" creationId="{DA8E2A2F-7EF6-C4B4-FF05-445AA0391D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65" creationId="{8D9C207C-6BEE-C0A6-25BE-3FFAF090B5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66" creationId="{8FD73C83-438F-E114-3733-292A4FF80F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67" creationId="{C6EA95AA-E9E9-69F1-2EE5-6070432FE1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68" creationId="{93C25536-C8DF-6E62-B020-211348F411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69" creationId="{7587E8CD-6E4E-3A2F-64FA-F5410AA579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70" creationId="{04BC0661-2352-06C5-7683-55A2CD64AF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71" creationId="{D4B232FE-CA38-F3B0-3FB9-DB71B3BE5C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72" creationId="{AAB64203-EC5E-3D61-3DEB-4DD11ADBA2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73" creationId="{65F27781-AF9B-88E0-BDD3-5D81184600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74" creationId="{F3DBB06C-F308-DA95-9FDE-DD32014805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75" creationId="{11B477AD-4A37-4E26-635A-813A2E1740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76" creationId="{F9D6A45A-EB09-A84A-8258-B2FD2DFAFE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77" creationId="{BF968DF2-8FE3-1950-5AF0-2B67B10C50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78" creationId="{A6BDD537-74E3-9739-A763-651F2F40D2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79" creationId="{0539253B-D9AF-4BE3-96FE-674191C2E3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80" creationId="{18170808-881A-9E71-7072-1C9F5AEA6C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81" creationId="{90CAC5AA-2768-2BF3-7DB7-7455A21112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82" creationId="{34D9E7D2-97F2-E1F6-C41C-13D080403C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83" creationId="{47BC5E2B-2A5A-4C29-A823-6D8D3BC1F0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84" creationId="{1030DB56-87A7-E834-F40B-58323EBB17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85" creationId="{FD2CE29A-5D7D-D118-724B-43572089D4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86" creationId="{C879AD0A-C860-AD4B-A4ED-8487808B630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87" creationId="{12FAFF85-65CD-40A3-0075-BD6A88F463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88" creationId="{B11F2130-B4E6-6380-80A8-37F0ADA47A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89" creationId="{F0B5314A-E18C-4F64-BF02-22DA0F7F5E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90" creationId="{23BDAA17-64A3-3B4D-4CFA-1FBC592F8B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91" creationId="{DFA59B14-1577-9913-12C2-DA08F2CAC4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92" creationId="{12B2517B-CC01-8241-7E66-DB1B0AD1E9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93" creationId="{EEF0407F-CAE1-2C35-4D5F-3CED481F65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94" creationId="{8341EE3A-686D-DE26-2183-4C67CAE78B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95" creationId="{E31E98A1-0ABE-3AB7-8500-C9341B3092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96" creationId="{177BEDB6-1D7A-FFF5-876C-633A303F1D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97" creationId="{3384E9E2-6E21-9E51-2E1B-E515D661B5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98" creationId="{14CE36A1-6082-ADE7-582A-53EEAE10EA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5999" creationId="{7C4DC3AD-1327-BB85-2142-0FD4D3BFD7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00" creationId="{218A6DC4-93C2-A75B-A370-9AB3D52964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01" creationId="{A5D9558C-D258-4B49-34B5-AF7DD18B41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02" creationId="{2921549D-9003-46D5-A61B-C6436CAD17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03" creationId="{C8CC715E-6E0E-9965-A662-7237DE444E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04" creationId="{8F558A50-442D-15B3-221F-A0EACB3C40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05" creationId="{384CBD2A-D7B0-2D8D-0D66-1A5B03BD17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06" creationId="{0C6FE199-304C-B584-F467-14186D5981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07" creationId="{F1ED6C27-01F9-75A9-53DB-E1556BC925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08" creationId="{8B865AC4-54A7-B0AE-C536-B87C0B801D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09" creationId="{D7111A4B-F02B-B144-B380-A118AC7159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10" creationId="{7A4551C6-24D1-1CD7-59E7-737D15E76C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11" creationId="{CE2597FD-9830-212A-1FE3-ADC0839A587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12" creationId="{2ADA21C0-D943-8E29-F84C-ACDCDCBDD7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13" creationId="{04D996DB-4A38-BEF9-437D-59E52AD998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14" creationId="{6E92B91D-5C42-E758-3C27-1D6B272E5F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15" creationId="{03FE878C-2042-154B-4C8A-360EE0487B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16" creationId="{8549AD1F-EBB3-E322-CC5F-2DFAD8FA4B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17" creationId="{7F859DD4-5CE5-ADD9-C04F-1ADDF484BB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18" creationId="{6627B0EE-1FDF-4B4E-A68C-938DFB523F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19" creationId="{97F207BC-1AF8-2CD5-3180-41132E917A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20" creationId="{5DB31869-ACC0-964D-2323-45F1ABCD45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21" creationId="{EAD10827-F452-81DC-8AD3-5AC69753D6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22" creationId="{DCF7D475-9F50-08CC-F808-290999FA29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23" creationId="{5D339327-7732-55CC-FDAA-77F74E27E2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24" creationId="{9B65297E-9FA6-384F-C3A8-70161B4D54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25" creationId="{CBB937FD-FB4C-8CE1-3ABB-C3BCF02338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26" creationId="{13B08A47-8BA2-FA5B-F205-0DB0A66F58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27" creationId="{925BEF5A-A981-834A-6766-F4148189DB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28" creationId="{9EF08903-4480-71C3-D7CF-1DA66FD4D0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29" creationId="{99FBA4D3-F74C-74C3-857B-F8723F08C1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30" creationId="{92394EC4-033D-D22C-DAB0-12E860B772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31" creationId="{CB5B52ED-4B1F-EAC3-E1B8-EC71023632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32" creationId="{E2D4A28F-EEEA-A48A-7194-38A69F33D4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33" creationId="{1527DC07-1E31-B19C-1E7D-E05660831D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34" creationId="{CB3645B1-0489-6703-E782-3A7DAFC56C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35" creationId="{E08761C9-CB2D-4653-A0F2-ED3CC4F142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36" creationId="{F98F806D-C8C0-B424-963C-F0F6C2E031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37" creationId="{36132404-13BD-3FDB-AA7D-EE16710D8E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38" creationId="{F55BE518-1836-9D8B-E1DA-0770CAFB2A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39" creationId="{43B7425E-7F9B-CA41-7C86-48D93044B6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40" creationId="{BF073336-9900-640D-B9A7-536B880539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41" creationId="{0A79098A-3CA9-8B50-8D8E-86861955D8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42" creationId="{12AA4BD2-888D-633C-B47A-548AE617F5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43" creationId="{398D9A65-B8E0-70BC-8EB4-6F282849F9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44" creationId="{4EE140F3-BC85-6913-0CB8-8B7B94F48B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45" creationId="{93D1148D-4FDC-571E-8C60-2E1F073DC4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46" creationId="{6B5F31B9-D098-8E68-91E6-FC55E8C532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47" creationId="{8307135C-A4AC-8CAD-8CA1-B51866C765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48" creationId="{0D2BB0B8-444A-5A24-92E5-4ADE8AA284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49" creationId="{6B646FEA-E3A8-8601-B1B5-A806D7EEC6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50" creationId="{113C62CC-4ED2-1D93-DCF8-A1F24460B4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51" creationId="{4894FCD8-AB1A-25D2-D32B-AFFC2FF48C3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52" creationId="{07B0EB82-AFFF-1B6D-9DCA-63A5E721EB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53" creationId="{7500B9F1-0B51-7EEA-0384-99C7BC2933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54" creationId="{5A0DB4AF-3F43-5EA5-524E-C74346E9C4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55" creationId="{29217C7D-FB33-9135-2D03-1CB91031C5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56" creationId="{7F06BD58-3A50-B92C-16A1-5F1227EA4E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57" creationId="{8FC62541-3251-6F25-F94A-5A2A3B163E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58" creationId="{52F76DE7-71A0-C8B4-7A48-61F5C02DE95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59" creationId="{6AF546CD-3270-DABB-16D7-3E38AD8B31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60" creationId="{8D0EF543-2485-9629-7051-CDF0EB0EAA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61" creationId="{B791F9B3-916A-345F-2D14-C21AE2209D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62" creationId="{E0911B72-3843-A25E-6A8B-A3EEC9FE3D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63" creationId="{C2B55C85-D330-0A27-04F4-D943020EE1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64" creationId="{C3F369ED-2BFE-495E-95EE-3CC38FB664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65" creationId="{C908E6C0-6415-BF0F-3216-22FAF75EAA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66" creationId="{8DA9ABB0-4DC7-5B21-4B43-3E48B6E83D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67" creationId="{B5C1F8FA-F498-25DD-C9B7-7DB598ED6B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68" creationId="{7FF2D63E-9683-D655-C413-CB35C5E2C9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69" creationId="{ABF1B78D-0B8C-A5C5-55AE-EF964A55B1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70" creationId="{BAFDD30D-B877-4099-86ED-501D4B0324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71" creationId="{86094128-1230-A2BF-5D37-C92771D67F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72" creationId="{48651EC0-BF56-193D-6769-D5E65076A0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73" creationId="{BD74975F-A80A-8DC2-6D27-77366059C1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74" creationId="{2D970BE3-7F8B-B5E9-BB97-C8394B7026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75" creationId="{FFE4A889-C87E-1ACD-4D61-0964872818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76" creationId="{E7E69C14-C648-96CB-FFE3-3677988C8C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77" creationId="{A345FB5C-02E4-5338-64D1-594CE23569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79" creationId="{18CB0763-B2D0-C8C7-B6C9-7FBA4B76A7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81" creationId="{B8B7CD63-5546-4F8C-39B5-30C0A0A962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82" creationId="{4AABACE4-BD55-7CA9-A4A8-B116FD426C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83" creationId="{37C5F8AE-E690-2CA5-CC76-E139711207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84" creationId="{04AEF401-C870-9D03-ADC6-AD2A05ACC4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85" creationId="{8EF765E9-C31F-3C20-D9EA-04333B666E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86" creationId="{298A82E1-DDDA-6BBB-B5E5-A7B0140C56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87" creationId="{138B94BD-37FA-EBBE-A8F3-9D8D24DBD0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88" creationId="{5A487EAD-2491-28DC-8708-0A0807BB67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89" creationId="{F88C9D26-E3B1-EE6F-55D1-CC1E143AB67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90" creationId="{10CE2374-0BA1-7A68-5E38-42E54CC042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91" creationId="{5617EEC1-420C-93A6-D84F-77E4FC02DB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92" creationId="{475E643C-5A30-B753-7D3C-8BE676A7AA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93" creationId="{8A6D0B34-B510-A730-92AC-25CF693DF1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94" creationId="{C7CA6AD3-4CBF-D1B0-76BF-8CBFAF0D45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95" creationId="{728006AF-71A2-4852-EE01-A947534895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96" creationId="{69E59A29-1BB7-1A39-A5CD-777A3D6745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97" creationId="{C88453BA-9E60-7879-18AC-2C2749FD13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98" creationId="{965BA073-C817-C14D-51E2-EE79D412F4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099" creationId="{93B576A3-1D6A-4118-6096-61CF394FB7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00" creationId="{65570226-6978-1278-8FB3-6B69C0EB3F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01" creationId="{CB8EC64B-05C7-6C39-DA00-2A7730A8785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02" creationId="{7BC025D8-6631-B097-7154-82C3A5D787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03" creationId="{7C6843BE-A741-985E-68E5-69465DAE74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04" creationId="{60E169FA-EACD-AB19-752E-3DD1BC5454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05" creationId="{8AFA7FA0-AB62-DE87-2D5B-90A8A97878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06" creationId="{B6A048C9-2A07-0030-AF30-428907A303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07" creationId="{424A18A8-BAAD-94C9-B09B-DDFDC79860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08" creationId="{28C15ADE-BFA3-C53C-13CB-5C0B73E6DB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09" creationId="{D2340376-C7B5-A2A1-98D7-AF83C18814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10" creationId="{D35E7DA8-E080-C551-5E20-AE04B4DD9D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11" creationId="{E43D847F-2977-F0F2-58C3-72CC56C001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12" creationId="{677C3C0D-7FA3-5A75-0A65-1EDB43B072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13" creationId="{570B509F-8733-FD3D-A8FF-619A548A20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14" creationId="{566370A5-0A88-28E7-5569-EF109A5B1D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15" creationId="{ECB0DC04-4AF1-B6D4-2079-D4658E37AD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16" creationId="{361D6CA2-3FAF-4E08-70F5-BB4A6D1D82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17" creationId="{265606B3-A01C-5257-94A0-FDF95B102E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18" creationId="{4E810DB4-31C0-4E98-21BC-408EF043E5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19" creationId="{496C10DC-7441-C498-D09D-576ACE4971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20" creationId="{E07EEF98-1121-9325-301A-3C577C4773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21" creationId="{9265F5DA-68D9-29D6-2E5E-2E66176FF5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22" creationId="{7A29D7A8-DD66-7B99-C90C-4929C6412E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23" creationId="{E18FE6DB-C6BF-E62D-760B-9447C8B9CC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24" creationId="{78F35F5D-7A5E-52A4-61E4-0782EC14D6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25" creationId="{331B1204-8D42-A646-6211-E577351731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26" creationId="{876DD24E-37D5-528B-2399-355834227C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27" creationId="{3DD32361-2A8A-7641-DFD6-9FF11F82C0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28" creationId="{41F1D95A-41F7-1426-911A-7E71E82D13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29" creationId="{DF5ECA0C-4176-F0FF-5B8E-7B9ADCDF41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30" creationId="{05258228-3E05-BC19-3143-85F0ECB3CE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31" creationId="{8BD06F3A-EC8E-6D72-B362-EFD63F8CF7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32" creationId="{89E56154-FE0F-A0A6-19BB-166C70D69F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33" creationId="{03456FDC-AA61-8271-F9CC-9BCCA17520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34" creationId="{02626F53-4B4E-CC1B-0BF4-D1EB080C16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35" creationId="{1EC02DD6-E5F6-EF5D-A413-395506DAC2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36" creationId="{342CCF2D-6E50-4BB3-DF90-1A15F3D6A8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37" creationId="{A44D7EEF-11D3-26CB-F6CC-6011B8A1F3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38" creationId="{5F520F88-4A28-D868-73C0-954F51175A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39" creationId="{056159B2-08AB-2CBE-377F-1698A3FC67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40" creationId="{4744BD45-84B0-F543-9360-1D75540C59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41" creationId="{7FAAEC42-49DA-45B5-6DD8-557C3DF940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42" creationId="{745A3AA6-F969-94BD-8C0F-EF766EE415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43" creationId="{075B6B67-6C1B-2BC6-4013-071240E9DB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44" creationId="{291432CC-D2A9-F230-3918-41F972DEE6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45" creationId="{028F5F99-9A6F-64C6-BE58-0C5E9DB3FE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46" creationId="{D77C88E7-20DD-BDE9-DAB4-C9219F9A45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47" creationId="{32CCFB41-A9F6-DEE0-7D27-723E1485E1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48" creationId="{4714D134-FDB8-C258-7EF4-3F0769C9C2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49" creationId="{762A7255-F5FA-ECD6-292D-1B3EB93C46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50" creationId="{AD00266F-A314-12D0-53D4-06C2773534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51" creationId="{8E095B74-14B6-4D3A-8ACD-E5DCC20B11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52" creationId="{BDB121F4-F913-0547-42D7-10FFF984C2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53" creationId="{E37C8515-1681-CCD9-1045-DCD45217D0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54" creationId="{E1F02DF4-FB22-E769-52FB-C156AFED84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55" creationId="{C35EDE95-E839-6A47-185A-CE032D95C3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56" creationId="{E4CEBD96-3FE6-DE1B-FFB7-D9C9372F61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57" creationId="{121E10AA-272F-794B-3543-A104456FF0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58" creationId="{A4A9EF0B-93AF-63B5-D097-8995F6C176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59" creationId="{BE5BFA05-4E06-3D39-F39F-AF4663DC6D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60" creationId="{2F825CE3-E588-11F8-BC8E-EB7032988D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61" creationId="{0A526D27-243C-2903-1EAA-D8A57CCE2A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62" creationId="{8819EB0C-80DF-03D3-4432-7E29C44C36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63" creationId="{4CDBD3EC-6F6A-7004-FB08-91AAC979AE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64" creationId="{7B18E658-786A-3E32-881B-D8F0A49D5C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65" creationId="{85F327AE-3D97-B53F-6968-DC55A2FF3A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66" creationId="{9BA36C2D-8753-0D38-AFED-76DF1FD86F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67" creationId="{5BDA0C92-172B-8A27-C47F-5141ACCB17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68" creationId="{C40CA131-E214-D78B-5CB3-EB0E5F2E0D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69" creationId="{3D4C320A-C962-2A20-5B16-20CAA6E95E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70" creationId="{6BDAD447-F574-531F-8718-FF52FF9D30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71" creationId="{B17DF1B6-0E6B-28B5-EEED-86ACE6FD84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72" creationId="{55F3B543-EA79-8E72-AF62-41209BD7AF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73" creationId="{26210128-935B-5F2D-3D87-D18115FED0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74" creationId="{6AA7929A-6C05-A647-6657-51F781EF6A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75" creationId="{B6D8BA9B-546E-6733-AAC6-38779276A2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76" creationId="{09F74803-C82D-7B7C-9A88-6AB9AA7C04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77" creationId="{0B5F6EF6-AC60-340C-2BCD-3C21E3B5B3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78" creationId="{4AB385FF-38EA-42B4-F42F-99E135268F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79" creationId="{E7E53DA8-6731-0287-ED49-1A2F14113E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80" creationId="{4E795A93-409F-4420-B4C0-DBE6739B48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81" creationId="{ACC1F01E-9E4F-BE4B-643E-D37D00FE6E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82" creationId="{BE64E34C-82B7-EC08-75B7-8F148C5C41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83" creationId="{D437501C-C990-0F7A-415C-1CF39E28B6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84" creationId="{DFF30D4A-9D4E-9C08-4EAF-7035EE5052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85" creationId="{DAB6A048-CC4E-E0ED-0664-D138A269AE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86" creationId="{F13EE21E-CC17-5070-763C-B3D2B058F5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87" creationId="{DC47313F-8636-F5C5-D8EC-DCBDEA0C8A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88" creationId="{2F414115-5973-25E3-E628-ABF7EF19C8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89" creationId="{044D3DD0-3C2B-7DFE-11E2-69C552CC26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90" creationId="{DDC9B17D-289F-FE6B-13FD-7ADA0F87A1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91" creationId="{28357DE5-8E8C-6AFF-BF2B-F4659E76CE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92" creationId="{26237644-E67F-FF73-7AFC-0C015000BD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93" creationId="{25F2B26A-5E5F-1D53-A9D3-910A415EC3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94" creationId="{941E60F8-BCF8-81B9-4534-406B05CE8F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95" creationId="{AEB1EC19-9B12-1223-3CA2-40F2745CEA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96" creationId="{281DE8E2-FA71-50B7-2A38-B539BC51E8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97" creationId="{7F9484A4-BFAF-2DD5-AAB3-6878DF10B2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98" creationId="{50495692-289B-DAA6-56D1-425734F3F8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199" creationId="{669A38C8-5130-FEAB-3885-47E8A3A226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00" creationId="{BA40C742-5D8A-A7C6-3AA4-A2EB8A53FE0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01" creationId="{392326FC-FEEB-9546-605C-9EA1E4EC60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02" creationId="{1BDA5195-5CC4-E21C-91FD-7743A3B099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04" creationId="{1313554C-AD73-20EE-7B35-E5AB2F22A8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06" creationId="{4D6FC88D-6940-BE09-211E-3FBE1244C3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07" creationId="{BC35ED2A-3880-7A36-0B5A-36A3248ABD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08" creationId="{1703A474-9C41-3EC3-A217-5A763B2E9A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09" creationId="{AA8FC70C-8B39-CBAE-0DBC-6274853FA6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10" creationId="{EF511050-2E87-4E2B-FBDF-E165A11D32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11" creationId="{B8737038-0CDD-6812-02AD-DB1CBB9596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12" creationId="{43D8698C-FFF9-5E5A-CE4C-92C047C2B5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13" creationId="{3A16DD97-DEB2-8FF7-C972-97981AEBEF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14" creationId="{839188F8-322E-101A-54AC-6FEC1C2613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15" creationId="{93C078D4-972A-35D2-C021-9861C57445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16" creationId="{B0AEDE5A-A56F-1F87-2A15-7C1E2AE39E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17" creationId="{2250E95D-701D-213D-74B4-C3395A31E8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18" creationId="{64D8A721-A73E-B018-ABF2-57ED5F4088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19" creationId="{18679C2E-4389-91A6-7772-485421FCD8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20" creationId="{D471017E-2C18-4E22-3A20-AFDADCEE40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21" creationId="{2DBD2F7A-D9CB-E04E-1155-1A40BC333C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22" creationId="{D0AF32C8-4699-8B88-9A2D-BBBFEAF5F6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23" creationId="{E2710DD2-A8B9-616F-E963-4A8B684561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24" creationId="{72D81DF0-2394-D372-A891-399DACD4A1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25" creationId="{6BDA66AE-8DA9-AF43-65C7-ABD51FB7C9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26" creationId="{5EAB99E3-70EB-2043-01AB-24347A3C755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27" creationId="{51C6387B-4F95-4B71-4845-8461AAE661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28" creationId="{4F5FF85B-B484-A315-9385-F78B37544C0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29" creationId="{2EA8BF10-BDE3-7776-7E52-793B192846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30" creationId="{968B8DFF-92E9-B381-6393-9CC979A49F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31" creationId="{BA7E4FB9-B6FA-1178-8E1D-CDBE920E37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32" creationId="{90CD2EF5-B75B-E84A-07EE-B1C3DE2E76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33" creationId="{8806DA85-8B61-DA33-F200-5D1E6E8226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34" creationId="{B2A47BF9-4C82-067B-12F0-A3689B6FB4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35" creationId="{38633FF8-57EF-0553-844E-CC1A78FF2B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36" creationId="{2CC54034-4046-795C-B270-9C02A3FD84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37" creationId="{7D0C36E1-02A2-09EF-1DF8-437E858592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38" creationId="{C15AD73C-8826-2E65-0BA1-AE965F1DE6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39" creationId="{38B5AC3C-FB8C-3B7C-B60C-C64E16E39E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40" creationId="{99311292-32A8-D25E-F721-F487E1C5AF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41" creationId="{2210F9A2-52E4-14DB-AE4B-BE8973A675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42" creationId="{76EE2676-27E6-641C-D2EF-7509772B6D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43" creationId="{5F40F551-6C47-8298-DF08-550678264D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44" creationId="{4E2E9B30-0BBF-A9DA-7ED1-DEC0811AD5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45" creationId="{368CB2FC-1777-5AC9-9C59-C7B4CEC85A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46" creationId="{7C474842-8A73-827F-AB7E-A163E8BF06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47" creationId="{8FE8C2A1-D02E-8079-927F-18B45BBC5C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48" creationId="{29E7E273-5421-2817-D3F3-A7822B9936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49" creationId="{7595FEC8-A0CD-1519-1694-5CC72E09B1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50" creationId="{4815390D-911F-E569-3C34-D7F4B37774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51" creationId="{B216708B-FFD0-4015-299A-7B7846DB67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52" creationId="{E939D2CF-BC04-8161-A6DB-DB00C7C370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53" creationId="{2FB382BB-5C79-3398-618F-39F9179ABB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54" creationId="{68ED5D81-AC29-9CF5-39A4-7F728EF6B0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55" creationId="{F1B93098-2B87-F14F-F4D9-0CFD0A027A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56" creationId="{2701D9F4-C404-D235-2653-6F0A7DC277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57" creationId="{649C310E-871E-7E5A-E8D8-0F1ECEF526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58" creationId="{37383AA5-04F0-3C44-503F-AA95890F97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59" creationId="{C5085C04-8CEC-412C-2B76-0B0018EFDC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60" creationId="{FA1DFE4E-410B-CA36-7E96-43833B2B67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61" creationId="{8D22C05E-3CAD-3F7D-C125-A4E3714BAA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62" creationId="{7FCC9CCF-7EA3-07E3-814E-2BFCCEE617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63" creationId="{2543EF15-7F5C-05C2-B97B-876755FE8A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64" creationId="{4C7BBC53-5ECE-8D6C-ADB9-6DB7B4A446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65" creationId="{8D10AE8C-5E5B-AA18-89F4-373DEA06F4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66" creationId="{E9649C58-5FC3-FA56-3D44-32AAE3538B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67" creationId="{82F3C2EE-6F4A-94E4-4865-A23A3AA031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68" creationId="{5CD4485C-A2F8-3346-E833-DA14CCC31A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69" creationId="{4CF2B3A2-B599-1592-B2FB-2955D3183F4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70" creationId="{A4904464-D207-6486-A862-915057B636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71" creationId="{54415E5F-E3E5-2604-596B-B452BDB5FC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72" creationId="{4DBA970B-663C-F1E7-E163-440D72D371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73" creationId="{7A457ED5-79B0-5E46-369C-2C104B4DD6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74" creationId="{7CC897C8-1BD0-4A1A-D84B-79F41B5424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75" creationId="{CF9A3BD6-DC7D-57ED-3B1A-975A792C82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76" creationId="{6B696B0C-8E7E-35B5-5AA4-50225ED62B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77" creationId="{678C2137-3BD5-E3CB-D52B-DF178C0B2A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78" creationId="{58B5688A-B4DD-CF53-550B-5589A97D45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79" creationId="{DA70395F-136B-A022-BF67-4E60F7B9E9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80" creationId="{6AC1608D-F628-B00D-CDE3-FA0D146ED7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81" creationId="{C95CAF56-7438-5A43-AEB3-72B0455B80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82" creationId="{F1DC5924-6D32-7D8F-C742-CBE087BD8C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83" creationId="{4C60B077-BF81-B913-E437-9E2468D588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84" creationId="{A5362B08-ED6D-2A93-9323-491A12C491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85" creationId="{EB18E451-925C-DA7D-70D9-B20075BD06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86" creationId="{EADA987D-EBA7-FA52-0AB5-C628D086A8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87" creationId="{14502444-F878-7702-9B39-1261E5F0AD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88" creationId="{78F24462-7917-906B-6425-5D25F9D1D4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89" creationId="{4681F126-268D-7E2F-3076-866AFDA162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90" creationId="{63386913-7547-1FA0-E4E1-0A515792FE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91" creationId="{1B4362B6-5FAF-8FDA-635B-0A1AD1EA12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92" creationId="{32D5BDD8-9B40-7F93-F647-57255247DC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93" creationId="{EE77C0BB-2C35-11A3-3082-6E5C89008C0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94" creationId="{38D85858-5EA0-CE31-7375-1192C5D989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95" creationId="{31E92F2A-D52A-C534-A998-222922417B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96" creationId="{263FD7FA-C1ED-CE7E-4B23-AAF4AA166A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97" creationId="{333ACA14-826E-7882-8640-2539DEF77B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98" creationId="{1752809A-9AA6-064E-4C6E-71A7AD2090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299" creationId="{9F199515-321D-7F2B-53A4-1BE4183F71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00" creationId="{5CD64AC8-9423-9B5D-4927-557844933F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01" creationId="{2B25C871-F867-5813-D8FD-D454AB62C6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02" creationId="{9E5A7FD1-3323-CA4B-AC8A-B2B7245856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03" creationId="{40406272-DC2E-F83D-14D0-FBE69F1152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04" creationId="{C9729BA7-26DF-A5CB-6D0B-D982616F4A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05" creationId="{3357DCC6-0A7D-7F12-5A01-11980C7758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06" creationId="{60503773-8DF2-78D7-0062-8BB3EE6760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07" creationId="{0646F2AB-6AE7-D430-BE66-A7E4C81ACB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08" creationId="{BAFF2044-3D34-DC98-CDA7-F3E6F06360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09" creationId="{BEE6838A-AA9F-BDF8-505B-4150019D3D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10" creationId="{6C76F9E8-69CE-4395-4D2A-ED01DF680A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11" creationId="{BA3B9A59-58D2-7C4D-4085-98496E541A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12" creationId="{F063FCD0-B28D-7B0D-D0DD-1C2BF22BDF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13" creationId="{4A08D348-CBFD-7260-23F4-EC36C150AA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14" creationId="{6FD0A875-CF80-F374-FFA6-1CD33B2014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15" creationId="{41AE482A-63E3-2A8D-117D-63B27E2F94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16" creationId="{C0E5C770-34E9-5AFD-3210-468FA39990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17" creationId="{60F6FDD0-377C-23FE-27EC-DCD908F8B1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18" creationId="{E72DADC9-09DB-0BD2-BB9C-96DD0B1705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19" creationId="{CBDA1265-BBBD-4B9F-0BEC-628EB181E5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20" creationId="{440B0516-DBA9-AB3B-0582-1665CCF35B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21" creationId="{1DCF40A9-3BA8-6F30-2FF9-5518A7F7EC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22" creationId="{C1E4C688-2782-5A35-F6EF-8C018C2F70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23" creationId="{25F6E0CC-9128-7CAD-6B45-E56F4B0C4F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24" creationId="{E1FBBE41-C2A4-CC10-73FF-42B61EEBEA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25" creationId="{850F9DFC-5FB3-3CB7-79C8-2AC256D8DB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26" creationId="{BF70E0F9-EF51-4CF3-A6E3-891DBDBC0C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27" creationId="{0C22E91A-BAB4-2081-2468-B4D74C51AE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29" creationId="{0440FB34-DDA1-35AA-2D98-99F1DBD60B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31" creationId="{1EA943D2-8495-8CFE-6417-E9307DBD00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32" creationId="{CCE0C81F-744D-FAE4-2F29-B934226578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33" creationId="{B712F62D-CDBB-6590-1FCA-5017D0BE57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34" creationId="{56E201E7-4AFB-6D40-DA4C-20FFFF8AC6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35" creationId="{59E078E9-0BEB-54D2-0A0D-0783FA27C7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36" creationId="{CE117E72-5FA8-FEDB-21B0-7E62266F72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37" creationId="{2AABC753-18D3-4AAF-2144-AF22023045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38" creationId="{E6C3D759-8D58-4AA9-3E7C-4B6504409B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39" creationId="{45264516-2A1B-82DA-F5E9-1CA7CBA539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40" creationId="{DDB7A77E-DF13-EF3B-6766-9711BD26FB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41" creationId="{AEC68335-602B-D3C1-920D-58B203F2B3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42" creationId="{EE718C67-2126-1990-0645-541FE06183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43" creationId="{0B57DD45-D3FE-CAEC-F047-2E65EB4E22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44" creationId="{91F7FB98-3D38-F290-736D-269952D33D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45" creationId="{7D7C0CB6-F601-BC68-FBF2-9992A9B550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46" creationId="{6B8010C6-A9B7-85CB-8275-CCD63DD5B2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47" creationId="{36AB7B0F-A5B0-C103-2C0D-4E04142B3D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48" creationId="{F95A07CC-F0B9-2955-072C-1F96B6FC82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49" creationId="{72802EB2-9D6E-C4F5-2588-1D6FBA65F8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50" creationId="{9A126585-D090-1EB4-8AFF-C89A4BA369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51" creationId="{32BD0516-86EA-5028-48FD-E885886F7F3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52" creationId="{26ED670D-A164-7472-0791-477B39CE74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53" creationId="{85FF725C-C195-FEB1-40FA-AD205D679C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54" creationId="{C31366D6-1ACF-3AA9-A867-A6DB014A91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55" creationId="{49230C23-D56B-6732-A6CE-BADD9DA35B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56" creationId="{2D136347-3B90-8A38-77CC-3AE2EC6E8F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57" creationId="{A7AD8AA8-DF1C-A48E-29DD-C322D17AB5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58" creationId="{5A01AB54-B3F0-D818-ACDC-8294A21819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59" creationId="{1D98FFDF-B583-A532-7053-42EA2CF272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60" creationId="{FDB24C8F-A074-5577-9C60-4F42D049AA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61" creationId="{793E8A71-9917-0849-4420-965FEEFE137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62" creationId="{42293A2D-AA17-FDF7-3328-BED368E9C9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63" creationId="{971DA6A5-13D2-26C6-8922-C2D34580AA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64" creationId="{34A8CFAB-876D-1A7E-46EE-5CB7A868A6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65" creationId="{25924256-F43B-F6C3-63BC-168FBAA3F7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66" creationId="{158F2C76-E85A-4954-AE95-031952A440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67" creationId="{FDDC76CD-A0B5-51A8-7B34-A3D267AA2B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68" creationId="{44C0C231-7939-14CB-24BF-173F50E834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69" creationId="{39642270-504C-1490-0F79-B9315629AA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70" creationId="{37867CC4-EA8E-0B02-A360-8FC839B2AA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71" creationId="{E18F0A53-215C-1619-D9BF-BFCB3DFAEC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72" creationId="{B9A40663-E20C-20A0-4302-512DE32EA6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73" creationId="{76F72ADD-0038-5B4B-1EF5-DB16101095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74" creationId="{83706DC7-EC13-B09A-AF3E-DCBF19B802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75" creationId="{5049C870-FA3C-651C-51CE-656ECCB7E2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76" creationId="{BEE8E843-6363-C27D-3AB9-B1283542E8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77" creationId="{14554B0D-1160-85CF-8E18-57E010020E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78" creationId="{E08B273A-44F7-4416-E78F-AF83F9994C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79" creationId="{799B62B3-C8D2-0616-4A9F-A1DF8FE02F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80" creationId="{E397E6E6-7D85-5228-8CE3-F2D3E83E9E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81" creationId="{3B04BE91-B97B-3083-56CF-8B4E9CB769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82" creationId="{7FEB4F60-C280-A813-A78F-7B31C44588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83" creationId="{312CE41F-82D2-28D2-256D-17FD56ADA3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84" creationId="{DD805883-E969-8B43-A1B1-7DFF6CD6D9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85" creationId="{8724FE45-49E0-D045-2372-CB3CC6C622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86" creationId="{0912E390-E5CC-364E-F77A-E52124419C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87" creationId="{FEF5FBB9-5B53-9F4F-AAF1-ED9DFD9D31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88" creationId="{ADBE1993-6FD3-E82C-28EA-FF87822D7B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89" creationId="{94E04755-8238-05E2-7275-DED0476B92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90" creationId="{41A5F6F7-4E3A-3D1C-08C0-F10C0B7E7E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91" creationId="{1D2DAEF4-CA77-D3DC-847C-4BBF29EA48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92" creationId="{315848B0-027E-D088-FE3C-BAF548D685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93" creationId="{2CFBF5C3-7252-0E85-C6F2-D85BE01026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94" creationId="{8C85E337-4A5B-A77A-0D1F-15BAC40EA1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95" creationId="{E6451A29-C354-DAE5-5426-FD84F4AA9D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96" creationId="{1F82D933-5055-2884-929D-9D21B1E794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97" creationId="{90F64548-9375-BE85-95BF-AFD51F8481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98" creationId="{68E4CD9F-87AB-D90C-2D56-5000F17F77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399" creationId="{BE9D8E45-B742-649F-C3C9-C0A6913501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00" creationId="{EF86D8CB-BCA6-6B2C-B528-9ACCB85CF4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01" creationId="{2CB85798-32E7-723D-2A8B-048BA3C909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02" creationId="{294DA94A-2020-FBFE-8391-86304E7FDE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03" creationId="{AFB176C8-7CD4-6273-A4B0-BC081BA4AD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04" creationId="{B1A6104F-8783-4BAB-18EC-D91F4DCD5D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05" creationId="{CA19D7D2-323B-1DA4-E21F-5B32BC787A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06" creationId="{9B3A7303-08A3-7381-56AF-480D8C0B02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07" creationId="{1904C6CE-187D-E118-6442-F6897ED193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08" creationId="{96EA26FD-D03C-1DCB-164E-8A24F91247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09" creationId="{5C4A5109-648A-BBC9-7792-BA67DA8AF1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10" creationId="{94AFAEC6-2F7C-4C0D-7736-74B8259744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11" creationId="{D2CE12EA-139D-339D-07CD-36F417E7AE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12" creationId="{6C255F5E-A2CE-54B4-76E5-C629898A88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13" creationId="{4ED28701-8FB2-7066-7CF8-BB08EE6445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14" creationId="{8F93D6F7-3AD2-34E6-F052-9D226DDE69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15" creationId="{DAF10826-47B7-9A64-274A-F5F1CD4536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16" creationId="{85349D5A-BC3B-6E4A-6864-0657561BE8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17" creationId="{7EAE4096-000C-4383-769F-B316BAA739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18" creationId="{66B7D12A-498B-7F87-B935-8A0DA55AD1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19" creationId="{CD375A98-9D8A-BAFD-7B55-CC168D7CA6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20" creationId="{ACAA45FE-03B1-5282-5737-BACCB86AD7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21" creationId="{0AAE1A68-3377-69B4-FBC1-98D7E85F2C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22" creationId="{2D368A68-B282-A4CE-59B4-C64BA2F57F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23" creationId="{17C17114-1385-4C50-653F-967DEC2E41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24" creationId="{D219C185-9DBB-9C09-769F-3263CDFA89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25" creationId="{79CCBECA-F6C1-0860-8459-68D549D8ED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26" creationId="{6522F403-D081-DA1A-037A-A61B0DEA12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27" creationId="{02EF6CBB-D0E1-840D-5EC0-41F1AD9454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28" creationId="{4E121701-8FD3-F9FA-DC2B-280D0BE222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29" creationId="{E3EFCD2B-64A0-A615-4110-D11B929ADB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30" creationId="{96855617-B6BE-80AB-EF00-F68D6C6F8D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31" creationId="{6D3343B0-1BB0-027B-FC42-E16E260D79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32" creationId="{BACAE391-148D-D717-51C9-77CCED0BC5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33" creationId="{EBBBF7D8-7ECC-0EEA-60A5-ED3881EA51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34" creationId="{EF10E4F7-0F2A-3431-7645-132EA9854B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35" creationId="{92E9B832-BAB1-2A83-0873-95B678B60C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36" creationId="{0D991C67-278F-16A2-4230-D078957503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37" creationId="{8EF5B63B-3795-CFD6-6E32-33DCF24A2C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38" creationId="{F3BB5C12-7FCF-8613-7A2D-79B12DB4D7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39" creationId="{83BBEB18-C937-ADD6-C789-C75F40B372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40" creationId="{39D8BFDB-836C-5D20-DBE2-32D428D923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41" creationId="{9E55B365-DDB5-DE8B-AC79-EC7BDB9F7F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42" creationId="{5D188239-2B0A-4FEB-14AF-D919E87C72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43" creationId="{ADFBC39E-CDD8-0647-0AB0-0D302A1F5D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44" creationId="{5878759C-93B2-7C15-D7A5-FE07DA86DB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45" creationId="{3F80F8D2-14AB-34B3-CDEE-AAEBF99CE6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46" creationId="{9E7AA00E-2E45-2D71-89FC-D302B7FC79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47" creationId="{E5C82B99-1CD1-02AA-C0FB-B06693ECD4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48" creationId="{36401142-B11C-4FE4-9A1A-9DC536E241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49" creationId="{43106489-625B-8EB9-5199-3909961A5D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50" creationId="{5C380E97-77E0-5F4B-33A6-E006FD69C6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51" creationId="{221F7960-1E1C-D178-EC37-8A7BB77A6D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52" creationId="{0F1C00CD-AEAA-51F6-4478-F03BCB41AD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54" creationId="{2139256E-9482-EEC9-05D0-32B5D39F1D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56" creationId="{13E689D3-13EC-988A-6976-7ED7BF9294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57" creationId="{15EF5EAF-2E31-DB09-00D9-352F3D276E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58" creationId="{EA18861E-E409-C067-45E4-BC6CFA6A29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59" creationId="{90CEAC3D-DCF3-379C-2038-AC3E5AE6FB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60" creationId="{CBC66211-0D17-7DF2-C652-CD866B8E45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61" creationId="{BBF5FBA5-9E41-974E-9CF2-312417C21E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62" creationId="{4A442858-9DF1-64E4-C582-A774ECA758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63" creationId="{84012589-C3A8-0EA3-EA23-0CFA635180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64" creationId="{C35B85B8-50E6-6C46-57F0-EBE5B330A9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65" creationId="{0E92A9CB-B873-0171-CF6F-4D3E4013343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66" creationId="{8967DA51-9251-AAFE-DAEE-7881BBBCE4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67" creationId="{05A4EFD6-A642-BCF5-EC5B-4FF89ED884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68" creationId="{E66A6496-EB4D-9E24-023F-7C120E1021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69" creationId="{4F0168FF-431C-5024-5959-80E8EAB8EC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70" creationId="{E2BC6E0D-3304-8203-F72C-906BFEA3C9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71" creationId="{0E4AECBC-9671-9499-9E70-5F8324E38C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72" creationId="{B8211DDC-8122-8885-0D0D-5C5DF45E19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73" creationId="{04955CD2-4E18-1880-2C7B-5E8A846C31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74" creationId="{699E2C40-BB2F-943F-1CC4-B725BD167A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75" creationId="{1305D728-20E0-0F5A-FD96-01143BF21A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76" creationId="{5F2DC132-5176-3EAA-8576-0CC553B155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77" creationId="{32428DC4-41D6-3D21-28BC-9012A42DCE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78" creationId="{B871763B-CF65-84D7-ACB7-41C5BE449F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79" creationId="{55D4F704-0894-B4A8-74BD-D69A554DCD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80" creationId="{02CB76F6-CB8D-E14F-731F-A5BD8D139C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81" creationId="{76B762AC-ED2F-14F6-EB83-7ED6AAD33B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82" creationId="{8FE149D6-1178-E699-D599-7EF67A6826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83" creationId="{D2170236-0628-8CAA-487A-3217196A02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84" creationId="{19F52137-1282-EDDA-D69C-DC57A9C68B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85" creationId="{BE190611-771D-F817-C2BA-287C69F897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86" creationId="{40BBB64E-AF61-DEFD-50EC-3285F53B1F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87" creationId="{6DC86D4B-440F-4F63-DE52-160D6F8D44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88" creationId="{4CE29B2B-F928-7D21-B83C-331F3699E1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89" creationId="{91223E8D-F344-4A8B-3E48-F38953B17A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90" creationId="{BACABACA-9CA9-DFB6-01BC-12D26B5834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91" creationId="{5CBC7730-9AC4-98CA-DD22-FEF3B8B36F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92" creationId="{F8E13373-5319-3C3C-5855-14791F1DCE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93" creationId="{7491C3B7-F76E-4B5A-1004-0E64AAF78E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94" creationId="{EF9D1FE4-D633-DB83-5416-88F020672B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95" creationId="{D607F7BB-BEAF-1792-E9AA-0F8AF1C1B1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96" creationId="{0AE11C36-4A07-4BF2-6424-BA9F65496A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97" creationId="{F1A67E71-8F91-A7A7-CA2E-4A2CE112B2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98" creationId="{D633B3FF-F3AD-4722-7429-CC9D4B0E18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499" creationId="{3418E432-83B6-995E-67CE-E84541A97A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00" creationId="{5F75FC94-F54F-A97A-A568-639B4E0B93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01" creationId="{0E1D415A-239A-48CE-1244-0B6A75876B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02" creationId="{45A9D683-8914-D5EB-CDE6-21321A160D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03" creationId="{BB55608D-CE6D-B956-869F-8532E34C18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04" creationId="{538C48C2-F7ED-1218-E0A3-CF8E68E99D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05" creationId="{C76641F3-6D75-3093-E394-DEE9035AD7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06" creationId="{013DF1F8-2899-543A-A244-9A853DC717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07" creationId="{C6C518DD-8F59-AD54-B87A-6F03738A09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08" creationId="{FC7812F1-EAE2-F808-8843-52F46D127F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09" creationId="{B74FFA4B-EED7-9193-5C05-65FBA2B201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10" creationId="{00FC08FF-98DC-A431-D199-E5BE864344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11" creationId="{9ED222F7-7EBA-61D4-30F5-43381A0959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12" creationId="{1A038073-AE12-7035-423D-71279CE4C0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13" creationId="{61BD4832-A8E8-98E0-DB98-C96BF65208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14" creationId="{53AF0FCD-8BC4-4D5B-888E-3BC2F793A4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15" creationId="{1FA9EBD2-F6F0-781B-22ED-6D2C171C64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16" creationId="{541E5755-4B63-DAD6-4858-F757738388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17" creationId="{B1E26EA9-98D0-AF75-759A-E254E091D8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18" creationId="{85D0C2E3-4959-29C6-198D-057263325C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19" creationId="{D22057BF-C533-7ED0-25EB-B4FEA863D6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20" creationId="{2BA47345-7BCB-FC16-885B-C649CD254B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21" creationId="{4867F80F-8461-213A-4886-BA9C99BC23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22" creationId="{9289D149-5CD2-E0B0-4FC9-8485CD1E55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23" creationId="{3B30F616-DCFE-5E83-7F74-C83367DFD8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24" creationId="{3CA687EF-9EBD-C76D-FD4D-013D1058B5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25" creationId="{030B69C7-3871-E9EA-44B8-D47F835BD9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26" creationId="{A17C2C1A-7C03-26A6-24D2-612DD60D1F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27" creationId="{C7B3F787-306C-EBC8-3A90-2C03547F7C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28" creationId="{85965F8E-11E4-492D-7F07-C0D08B5BDB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29" creationId="{61313353-E13F-291D-96FA-CFD423B714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30" creationId="{F0429767-53CE-356E-0357-EB384DCEBD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31" creationId="{8F41CB47-17C2-36EC-2DF7-00B68885C3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32" creationId="{027855B4-BC55-A8F1-0CB1-C40D4F559A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33" creationId="{D126DE8C-F237-52D5-B7F9-1B4859E41C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34" creationId="{85956EA0-95B4-2F67-A6DE-B7246F34E9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35" creationId="{A458AC7D-C21D-BFAC-FE10-ED8A1E8EEA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36" creationId="{72634378-12EF-B1CB-0CA3-C8CCE00672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37" creationId="{B28F2B7C-9557-FF72-FC3F-27F1B22E9A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38" creationId="{DCC09C66-BF70-9C99-B4A9-19FD6BF62C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39" creationId="{C786BDA9-855C-A0C4-021B-E4B3A2A3C8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40" creationId="{90EE7B55-77F0-DA75-7117-6225A95DA5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41" creationId="{21B0BC71-3717-D03D-6192-D3EF9464B8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42" creationId="{7925CA44-0C54-316B-6593-29A71A35C6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43" creationId="{B3272408-EFD9-EBD1-75A7-85B3D7D801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44" creationId="{68C467F1-48A7-D7D0-B709-DCD8EE9924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45" creationId="{3823648B-B7DB-C6BC-553C-02787E4DC6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46" creationId="{DB8818EF-2330-C6DA-4FF5-E0FA292FA8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47" creationId="{7BA5206C-26ED-9C2E-0CF3-4AEDE0C426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48" creationId="{B54A71DF-2544-54AE-6900-21BBB3F8CD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49" creationId="{F0A45D42-03D6-D212-BDC9-7EDEA47D04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50" creationId="{9CED953D-A9EA-4F02-8960-DC84FEA50E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51" creationId="{DBBBA2CC-CA91-11EE-B3BB-1424128171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52" creationId="{E241188F-B5AC-AD89-751A-AC0261448C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53" creationId="{4FBCD3D4-C5A2-47CE-49B1-05F51B1B12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54" creationId="{391F4342-22D9-4522-8F8C-F91550203B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55" creationId="{EE85CD52-2C63-455E-0D8A-0125D53053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56" creationId="{C163370F-AD81-36E1-4FB3-4CFDD45EA1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57" creationId="{2B333F88-D76F-AD43-6B7A-FD90E19928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58" creationId="{0D176AA0-A02A-1167-F55D-6D927EE4D5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59" creationId="{45C18B55-35BD-C0A3-8E20-BBADF9AE43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60" creationId="{A43A2C90-32EB-4201-93B9-A8566EC4D2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61" creationId="{9887D901-2DCA-BC39-1E92-595712B8B0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62" creationId="{CE494EBE-6FAF-E589-DB00-126219D48B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63" creationId="{DB85B569-0EBA-9272-38CE-D470EF956B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64" creationId="{161273CB-1CF5-7A83-B5B9-E893A09DBE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65" creationId="{F610EAB7-BEF5-00DD-1E8D-76B2063715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66" creationId="{4787E0F4-6FEB-CC09-26CB-39571F38F5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67" creationId="{544AEEF7-B602-7362-1BFF-9E5D6F4961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68" creationId="{DE6BCBFB-8EAF-7302-98C0-3E803C13A6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69" creationId="{1DE024AE-750C-2446-DB3C-744A791178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70" creationId="{BB344E32-DCD6-F56B-3121-AFDCD59D46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71" creationId="{458F747E-459B-942F-A63D-9881D8729E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72" creationId="{8DC928DC-F10E-EE82-E524-828CDE23D5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73" creationId="{284626FC-E7C4-5F17-34B0-AEAFB944CC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74" creationId="{884F8E56-ABCC-0BFE-D7D8-85678381B7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75" creationId="{B12FFE90-1706-C2DF-8B61-9FA101D465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76" creationId="{7EAE9350-60F6-42EA-B10E-B59ECABF42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77" creationId="{B0396B2A-C2CF-F62A-AB76-A13FF2F616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79" creationId="{F9279971-7198-D9E0-6675-43C40F6C39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81" creationId="{2613587F-1396-8424-796D-13E6DD95EF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82" creationId="{36E74449-9D1F-A7CB-A4EA-3A64A28FA2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83" creationId="{F31DC212-CA49-8CFE-9124-EE259F6256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84" creationId="{9E60536F-CB3E-4AA4-6752-C61C22B910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85" creationId="{22B3B020-5F75-D7DC-95E7-3316CD70FC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86" creationId="{E0CFFC54-9B17-804C-F707-FEB6E82EEC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87" creationId="{51A13C04-F991-8BD8-AA38-53C4A30C63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88" creationId="{7D4F1678-BE0C-1935-C279-158432EB2A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89" creationId="{C1A41570-F3AB-9DB1-75DA-9A3E29FBA7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90" creationId="{D2CFF101-33AA-0066-D8DF-45F9989714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91" creationId="{2CC84C7A-0A20-CE61-096E-1330935B663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92" creationId="{F1601661-25B4-C357-CD8D-640EC0A051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93" creationId="{FAE93FB0-DE29-7E47-4BAB-8BF61A5DBF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94" creationId="{954E622C-395D-8EDF-8B4A-653007008D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95" creationId="{9CDC2F8F-A743-EC7E-30AB-2B5F1F6642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96" creationId="{5C60C376-5598-71AD-C8CF-E47AC162F8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97" creationId="{84441BD5-386C-4850-9852-4134B8EDC1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98" creationId="{E6AABBCA-9B84-8D51-D926-29C8C9162A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599" creationId="{AEE9F644-59F9-63D2-957B-37AB51EA2F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00" creationId="{7D46EF1A-554B-2F0F-065E-1956D719D5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01" creationId="{E4EF08DF-7319-F60E-1660-9173B737C0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02" creationId="{8D755161-AC09-FB68-EF5D-2F1B6DEBEB7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03" creationId="{6389E3A4-F4F6-1729-F849-57887C4CB2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04" creationId="{D6AD8267-1B14-4F36-3AD5-20569709DC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05" creationId="{868BD89C-65E8-4973-1B55-2362A3327C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06" creationId="{B55CB292-8BC6-7C07-7C36-7607DEBD57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07" creationId="{F67F1EC8-EEE4-8633-BEA0-4274C5C56E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08" creationId="{60DADA00-9C9D-9B05-459E-B9C6CAD595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09" creationId="{294E4349-C790-53A8-F7B1-D94A85A27D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10" creationId="{B7EF5E04-0BD2-643B-2CAE-27EE043FB9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11" creationId="{72B84E10-B1CC-8C66-1AC8-6F10E47FF8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12" creationId="{056399AF-EB4C-95FF-605F-10E532774B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13" creationId="{A0C9B21D-892B-DD6E-1B1C-F41166B877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14" creationId="{42AA4B16-E4DD-2539-B460-29155887F1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15" creationId="{D296F986-C128-356F-0278-099E2C70ED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16" creationId="{9DD745CE-82FA-4427-9B88-F7BFC5BE7F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17" creationId="{79D2A2E8-200B-2A2C-2A9E-E5E6780487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18" creationId="{7A36C0B2-997F-9A2D-F13B-2345244D29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19" creationId="{A823B53D-AFE7-8792-AE92-84291F0A44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20" creationId="{0E54FFF8-1BDF-1D9D-8CF4-0D648E4F663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21" creationId="{1A00354A-2FD0-C996-4BE8-9B2E36A9A0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22" creationId="{DE7B2E4F-F0B8-FEB8-F4C9-2BE1FF168B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23" creationId="{81A5F84F-CA45-8ECC-59CE-D685EE9EEA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24" creationId="{7CC1816D-9F19-E055-74F3-90D4847D6E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25" creationId="{6886F487-2EB4-FF02-34BB-76627C3711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26" creationId="{398858E0-45BC-2728-8777-660623D4F5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27" creationId="{78EE4262-1B07-76E9-E351-4799472729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28" creationId="{9A30BF9F-5866-B074-8524-1B17B27FCD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29" creationId="{12C41DA6-206B-3684-7FD8-08D19463DA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30" creationId="{6937D798-4B61-4966-0AB7-C0C98AC07D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31" creationId="{8187A88B-F99C-495A-6AC4-5033582689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32" creationId="{FF42CB8B-54FE-409E-6F66-9914379CD1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33" creationId="{83C34A0F-AF46-06EF-8393-257031AF34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34" creationId="{13C4B6BA-429D-5E6D-E7AA-CF44F89DA8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35" creationId="{1A59CDAE-00A6-A4FA-9089-ABD1F5E87F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36" creationId="{3531F145-27B2-C545-C077-23F9CD02B3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37" creationId="{F514936F-F275-FD5C-7AFF-E8253746DB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38" creationId="{1BA05E70-ACD7-D5B1-690D-0F6EA1AA72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39" creationId="{D25B8025-CB55-7897-C98C-84F09B5CB9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40" creationId="{47FEEDBB-32EA-D5BB-760B-B41DD8E68D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41" creationId="{8562271A-5AF9-1809-F870-D8D2AFF07D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42" creationId="{3AFCFDAE-8EB4-75BA-2BAC-4AD24FDB61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43" creationId="{E0FF5061-D254-45AA-F6AC-2EBD63D65E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44" creationId="{1028C045-08B2-4E67-A968-CEE710BB03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45" creationId="{B5DFF60D-4C56-A32D-BC1C-72E007A0D9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46" creationId="{D287FDA4-40FD-6D43-FD96-AD08AA45CD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47" creationId="{1D318A39-F854-9D04-8CA6-F7F1C47D530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48" creationId="{67CBC3EB-A063-C373-073E-2C59266857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49" creationId="{538DF59E-BD21-25C4-377E-8A8AAAAC11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50" creationId="{D6BA3CEE-C17F-8F5B-1C42-B5B0DA7F26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51" creationId="{000659AE-CFB6-55A4-ECE8-D626A3C6F5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52" creationId="{923CFAA2-CF81-7FCF-BBB2-C5814D5827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53" creationId="{D6762923-1050-6EF9-DBA8-CCCA013E64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54" creationId="{B548029E-380C-DCFF-8633-A49788E4CB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55" creationId="{4CECE6C9-A308-8777-124D-0E360FAE8C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56" creationId="{36EB6A05-4311-82FC-A279-B1E784CA5B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57" creationId="{099EB396-81BD-7DEB-3369-95BBA6EF2B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58" creationId="{A9F4CA38-52B2-CD90-5800-51794BC70A4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59" creationId="{2C4095AB-F561-05A3-2274-7DA44682B5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60" creationId="{6B0984AA-10F4-1959-1285-7DE3D4CD12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61" creationId="{7F6639C8-3038-0CA7-8A88-F52353199F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62" creationId="{DB68F94B-8306-D429-8555-C7031A88AD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63" creationId="{DF413966-E965-4568-E999-D197323FC2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64" creationId="{D0447312-9C78-3798-B6FA-1994F1F4A2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65" creationId="{127BE7C9-4E43-DBE5-7C1A-D363E1C975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66" creationId="{02A70FC9-8F84-EDA8-8283-99A37687AD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67" creationId="{EA4A56EB-F64C-6467-9F71-C3191892EA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68" creationId="{47D6BC23-742E-6DDA-561C-A4946CC25E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69" creationId="{E7752AAF-C8A2-29D2-506F-D12435E4D5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70" creationId="{201F1548-904A-D578-AA9D-FEDAEAD3B0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71" creationId="{1382BC35-CA3B-DAF6-3E6A-919219F140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72" creationId="{A56CD0F2-2196-A8E3-CB75-2D14474717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73" creationId="{439C82A4-AE03-C34E-034D-7CF5252DF8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74" creationId="{72D9BF5A-4C12-0326-680B-AF8A95FF46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75" creationId="{D2064646-C67F-1975-B3CE-AA1508B382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76" creationId="{6FCA99D4-B1FF-ECDC-00EF-082F1107AC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77" creationId="{6C6DA310-DBC0-828C-65F4-66098E20A47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78" creationId="{71838723-77CF-2B49-C608-411754C28D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79" creationId="{B796880C-5BA1-A122-C62A-988A78E55E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80" creationId="{3C3EED77-C4B8-D05F-3A90-6B0264C483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81" creationId="{2DFC05B8-5212-E7B5-B1C3-0EBAB3E7C1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82" creationId="{DFAC0332-9AEA-13EA-A48E-586B32FE80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83" creationId="{EAA9A11F-6C51-4991-13A0-EC01A51248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84" creationId="{17869C56-B35B-32FA-84B3-EB8B9E81BB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85" creationId="{C865FBF8-7328-327C-C3FC-E005E5FADF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86" creationId="{693D3B78-0C46-F807-0B63-A91ECFB9ED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87" creationId="{48624A0F-D75B-CE1F-D446-25C0C9FE81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88" creationId="{F0115F0D-97B8-6712-038C-ED48679C3A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89" creationId="{BC764114-AEEC-EC58-32F4-AEE2711887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90" creationId="{44906F0D-E3B6-CBA5-5048-9375DE766C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91" creationId="{54C1069B-4B58-1492-0527-39AAF37AD7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92" creationId="{28C89C87-AC03-A860-018A-BA3BE11B43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93" creationId="{77493A2B-42D5-CADF-29CD-B36B24A720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94" creationId="{80AC7348-D27D-C98E-C1E3-29454454B8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95" creationId="{85D9B3DE-CA0E-80CF-0C9B-47DBD40BBE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96" creationId="{982DD4A6-4D37-8D41-76A1-F2D36D1948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97" creationId="{207B6DF4-B608-2D87-5BAC-52F1B9B1C4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98" creationId="{C3BA5C81-DD6A-9561-749C-10D3DC2C90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699" creationId="{6AD30B39-9EE0-6396-AD35-3A5785DE26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00" creationId="{EE241E02-9650-9CDC-985A-818F492A60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01" creationId="{BDE9C4DD-B946-3941-8BA5-6D7EE8E907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02" creationId="{EA47DC57-7829-BA26-9B86-9D191DE335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04" creationId="{68C6CF07-A1DA-EEF3-921F-B7E15A285E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06" creationId="{B3BB8613-BA9B-06E1-C3D5-05FE9FA47B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07" creationId="{65CBB385-A422-A524-9B29-8278ECB7CB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08" creationId="{76AA3CDC-163C-1F83-0048-DD11AB006F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09" creationId="{67F4A055-B0FA-A7AF-A3BA-1ABAFE267A7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10" creationId="{0FA6780A-3627-1981-5852-2F25350D6C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11" creationId="{C921AF1D-0929-0E6F-ACF5-639F047DB2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12" creationId="{009DBFF6-117E-6815-FE0E-64306321E8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13" creationId="{0E7DDC9D-8AE2-A667-C17E-619917DCB0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14" creationId="{B6E35E13-49F9-1DE0-4EEF-88FB551CC3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15" creationId="{E9E18F87-EA07-86D8-ABE9-B9C9DA4F52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16" creationId="{547FB06A-1619-3ADF-5A57-C89FC2C6B1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17" creationId="{51959A3F-0815-3961-1229-9C34D09C1D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18" creationId="{F1A68C02-8CD9-FAD4-0F52-8C61ED7646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19" creationId="{C323BDC0-FC4D-AFB3-5998-0FFB95DCB9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20" creationId="{F98C1BD4-DB3C-A10F-5BB0-3FCB401DAF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21" creationId="{54010364-044E-75EF-D3B6-9DC8E9AB34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22" creationId="{68B5DBF3-2E7B-EEE5-BD0F-C6C72E2A48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23" creationId="{36FC4F74-2E3C-F869-704F-D2C5394952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24" creationId="{7A30DEE1-D8D7-62B8-8A4D-167CCC1F1D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25" creationId="{253334F4-2186-6612-C3E3-44D5873240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26" creationId="{9A523DAE-A0DD-A1CB-5B2D-ADEAFF1570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27" creationId="{DADA3C16-C17D-88DB-2E64-F150914576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28" creationId="{E80F607A-2E34-FEC6-9612-99C12EB0AB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29" creationId="{0ED30A30-8EE5-216D-8051-4EED4008B2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30" creationId="{2C6220A2-5EC5-8EB3-D548-38257E5C3B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31" creationId="{DF35A94D-DAF4-3887-4EF7-689CB8B74D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32" creationId="{60E21455-5469-1B08-4E22-DDE04EEF4D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33" creationId="{A1052BA6-FCBA-01FA-4CAB-EC098F3920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34" creationId="{C73B9423-CC9E-C2BD-B019-DC20304E41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35" creationId="{123655D4-EEDA-4BBE-FEF0-D00C1F1327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36" creationId="{855242AA-382E-9EBA-1C00-EA66C5CEB7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37" creationId="{7EC6B21D-8D37-F167-AD30-F39F314EF0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38" creationId="{93576B4C-5CAC-CDD8-AE4A-8756CE84E7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39" creationId="{73193D1C-D1BE-3C6E-FF40-A6A049DBC6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40" creationId="{FFB14D22-31A6-9BD4-6AB8-AC0B063098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41" creationId="{6624D741-F1CA-C716-C13B-F03B076B38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42" creationId="{F8AAAFD0-4F6F-AB62-5A67-ECF931722A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43" creationId="{1312A389-AC94-9524-BBAF-DA5AF6461A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44" creationId="{BE54EBB2-D3DA-79C4-866D-0249446379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45" creationId="{29B373BD-6E36-65D7-6EC5-A1D1EE1CE4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46" creationId="{10B9317B-9E60-9AAB-C332-F8272C1C36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47" creationId="{21868ABE-D7DF-1D46-262F-9EAE56D14A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48" creationId="{88F99C73-AC86-41AC-8E2F-AB9450743B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49" creationId="{BAA57AD3-262B-9464-9E0C-B5713F86BC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50" creationId="{0324047E-788A-5BF0-525C-E9D6E7EDF9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51" creationId="{94CB59BD-FF50-213B-93DB-2B9BDDA02E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52" creationId="{B195F8B6-6859-44A3-2EDC-068767552A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53" creationId="{387CC307-B726-1541-4072-B4A0574684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54" creationId="{0DEC4EE0-FE7C-11EE-EC0F-F8C42136A7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55" creationId="{CE114D73-112C-DEB8-3F73-E65E2CBE78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56" creationId="{18CA3E4D-BA43-AA57-C587-36E90E10C1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57" creationId="{09E62B10-07D2-08E8-9F6C-85ABA8096A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58" creationId="{92ADD33B-F2AA-8AFA-A67D-D35DF8936F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59" creationId="{757BDF59-81CB-2157-A485-61C81D4512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60" creationId="{06E6A105-7982-173E-B92C-AE4AA9E64C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61" creationId="{5BA4A02F-A9AD-7B5C-2725-A8ADE2E7B0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62" creationId="{25F8A3B6-A959-558D-4045-A36B55751D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63" creationId="{89E009AD-4A37-8A40-9483-C312498937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64" creationId="{94924AA6-D83A-EAE6-CF3A-624D50A099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65" creationId="{1DDDC10C-F27E-8B15-81EC-64ABCAE9AC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66" creationId="{332D4BC9-133A-C001-48D3-66D226F8FE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67" creationId="{64A9C9BC-B506-45D8-3989-DBFFD707DD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68" creationId="{A1977497-BDEF-9A37-6F65-09F3D05E7E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69" creationId="{B09CC719-B252-12C6-1B27-B5E1FC891F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70" creationId="{EAE8CA4A-4F43-83B1-0EC8-F289C2B2D2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71" creationId="{00AD806A-D349-6962-964A-3824B16691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72" creationId="{DA05DE8C-EB56-057C-D2EA-2BEDA10D77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73" creationId="{9A3DD3D2-2300-FAC7-9AA6-C91086CF28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74" creationId="{E616E7C7-002F-341F-230F-DCDFD3A013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75" creationId="{B5C4C564-496B-8667-A8C5-0DE2082AD0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76" creationId="{91021624-05AA-91F6-3652-938CCECAD9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77" creationId="{11DFDCB4-D4BC-2754-91DD-626A9C4CC9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78" creationId="{9BACA83D-9C0D-BCD2-C83D-3E11E0744A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79" creationId="{38206D3E-4A75-337F-DB8D-17E9AD7734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80" creationId="{A91942B3-742F-8445-CF49-8A3596A2913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81" creationId="{31278486-FC9B-5E19-C0DA-2AE74A2F6B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82" creationId="{0CF193DB-9137-EFB7-78D5-EE9FCBFCD9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83" creationId="{70A84AC4-4200-CDED-36C4-25452AF847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84" creationId="{4250B6EC-8969-9F99-0B85-84DAFF70B9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85" creationId="{90017CD0-04A9-D918-B663-CEF0098705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86" creationId="{3B60A112-76BF-A2FB-BA76-442511F7CD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87" creationId="{8DA3C622-379C-488E-59AA-C2313EB4E7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88" creationId="{CBF813EF-F025-74F5-2233-1B1677A642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89" creationId="{69728621-8678-5978-A4ED-3C49258347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90" creationId="{2A5AC34C-DE43-3F3B-8D1F-E38E06E35D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91" creationId="{2C0CFE7C-F880-B3C3-F23C-9CB3A554170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92" creationId="{C84F6BF5-D0D7-5C6E-00C0-764F37140D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93" creationId="{C126FE70-05A3-6FBF-BBA3-5C71C8CC6E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94" creationId="{09741DFD-BAB0-C743-FC44-883E2BD958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95" creationId="{5D6C21D2-5F31-6688-F6F2-5086FCCDB5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96" creationId="{79E706CE-F4BD-15DD-42CF-6411371E17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97" creationId="{5CD71EF4-FD7B-E305-E02B-C2A56F6006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98" creationId="{6043578D-42F5-7EEF-3F17-63341DEC5C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799" creationId="{C983F735-F1AC-F126-8EF6-E9665652F6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00" creationId="{18AC6B02-1523-E350-B3C9-02D93C590D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01" creationId="{AEF7B91F-980B-E40D-C158-1AC8461A89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02" creationId="{84C7D5CC-E4E4-EE0D-EA41-5C2F94AABF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03" creationId="{6BBAEDAF-7A8B-B92E-52BF-D83A1F8946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04" creationId="{946CC048-9A07-022C-7DDE-C08528C93E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05" creationId="{712F527D-B30E-E9F3-BF74-043924D807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06" creationId="{B028CDB4-7878-6F49-4F69-9B006A0A25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07" creationId="{FBCB9002-682E-F182-D730-40984E9878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08" creationId="{75C8BEFA-51F0-380A-5B3C-9F099E36CE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09" creationId="{64F1B767-A5E6-1E21-9917-A2E626BA94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10" creationId="{87D24093-1258-940B-8AC1-53ACC2D07D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11" creationId="{94C64E3F-A9D1-88AC-1D9E-5408AF64C7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12" creationId="{6AF9ED39-B67F-C79B-9804-C5E23FAD9A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13" creationId="{6566C73A-09F8-94D0-A18C-2DC001BBD6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14" creationId="{59825F7E-27FE-2529-3F54-87C88B2CFF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15" creationId="{84CA918B-D03A-8D33-AB1A-25FCDDF18A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16" creationId="{6CF3905A-AFCA-23E3-DBA0-1EEE7A8613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17" creationId="{A30F9A44-A0AC-0675-A049-7AF1D97B4A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18" creationId="{F2A28191-7253-332F-B6E6-80F60D84F9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19" creationId="{43D84F4C-7778-96B8-AE7A-F8BC8212BB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20" creationId="{FC09C606-497B-6F07-7B6A-C4AB6EBAAA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21" creationId="{E0921F68-8064-1862-F2DA-BF80BAFD8F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22" creationId="{77C99A89-F723-D841-8F90-CDE0FFC04B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23" creationId="{EC085198-11DC-3CB3-81F2-B1E68BB3A8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24" creationId="{F3C43E09-0FC0-FEA6-E3F2-B0B2CEC887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25" creationId="{34583474-7E1C-5D33-4F4C-BB8BA4B4C0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26" creationId="{CD4604B8-254F-AC92-90F8-4D64A388FD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27" creationId="{E70311CA-33C3-83CB-68DE-1B0ACBD5B1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29" creationId="{88C4DDDE-4F17-52C9-84CD-670FE6A622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31" creationId="{12243074-D0CB-07C7-3B51-FBBD72FEA3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33" creationId="{5C9B1C4E-A8D9-25AE-41E7-73070B0D91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34" creationId="{05D1B69A-6EF1-A2E6-2F30-0F5ABE9FA2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35" creationId="{9A2FE467-2268-93F0-B343-A56BE7A960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36" creationId="{40D3E3F0-D23D-0B9B-467C-6D32C04264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37" creationId="{A7A18D7A-5691-C3DE-D823-09D218FF49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38" creationId="{75BBDA54-E87B-C9A2-69F0-59784D7DE93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39" creationId="{F03A9E8A-CD42-1CDA-A2CE-1FA150C2B8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40" creationId="{B0C64C81-6023-4E54-FCB5-CAC5871537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41" creationId="{74411EC3-D059-35D9-E65B-4951C356D30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42" creationId="{DCD962CE-4851-20A0-DF64-34E4ED6936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43" creationId="{6FB279FA-8869-6F50-036E-FFE0C5405A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44" creationId="{E6379072-C97D-F0B4-D221-80DF51608A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45" creationId="{32A1016D-B583-FCB8-488D-708790DEBD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46" creationId="{0393770E-C772-1295-DAE5-12184F4D8E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47" creationId="{706F15E7-9248-3789-63E4-D9F2352AF5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48" creationId="{6FDE5EFE-0724-D309-F4BF-1B6CC493CA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49" creationId="{6D72FEBE-34FC-BA23-33D3-788E5DC6BB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50" creationId="{93C35762-F5C1-67F8-5F4B-5D64F36B2A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51" creationId="{56FF33C3-38BF-3AD9-F9CC-92779FCA66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52" creationId="{D9B55554-55F6-22AA-537E-3939E805B5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53" creationId="{B54214D7-FE28-33FA-550A-415070F412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54" creationId="{58050209-D627-E076-D9CB-5BFF6CD401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55" creationId="{98537DD6-46A3-E6ED-ED33-026CBA3E6E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56" creationId="{A2550F6C-F20C-0903-8D03-2CD552BBB2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57" creationId="{576992D9-17BB-379E-BF02-EFC657841B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58" creationId="{B93A32D9-18A3-9BF8-BA2A-B7AE0315E3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59" creationId="{D62BA920-BCE6-A66D-BFE5-D1849D9CBA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60" creationId="{C598CF1E-1C9A-C4A5-0545-D000FCB043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61" creationId="{F5F93019-97DC-7643-693F-33C9E88958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62" creationId="{18454B73-C14D-80DD-E531-95F8723850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63" creationId="{26343E7B-10E9-9B28-D4FA-C5CA8A6FCE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64" creationId="{3F632E73-010E-5E8D-EB34-28F6FC96FB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65" creationId="{FC51D355-1E24-5E8E-0F0B-B190385718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66" creationId="{16DC929A-E220-DBE9-AD69-D38B417186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67" creationId="{F537887A-90E2-8F2B-8876-9DB28FE522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68" creationId="{7CE106CA-F735-4CF9-0406-614570D131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69" creationId="{04F1CBD6-1447-BF73-AEF8-3190083D2E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70" creationId="{C7FE2CCE-203A-CDE8-7997-BE546AFBFC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71" creationId="{DAA2C2AB-FD40-76E4-EE5E-377B2C47987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72" creationId="{C238C6E4-A077-E203-7000-C15D018C3F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73" creationId="{FA08DAD0-0930-24D6-1DD7-0D5252E4D4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74" creationId="{D047CBD0-4A08-EB0C-84DB-05F24BE1BC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75" creationId="{67AFAE14-8843-5DA6-7636-3E655F0312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76" creationId="{8A55A538-B519-1D7A-9606-9A3AB1FF3E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77" creationId="{4D18D584-2A71-DA87-1B29-A84819FDDC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78" creationId="{6710BBEB-3FF4-D97C-E3B5-99E0A304F10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79" creationId="{26A230DC-6043-4CC1-91EE-5C0298C5B73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80" creationId="{150B12B4-526D-0E61-FC1F-25F77012F5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81" creationId="{99B15B67-F58C-1BE0-B5D2-1A8E0D85AF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82" creationId="{2EB0C942-17BA-4CB8-9612-5F480467C6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83" creationId="{6CA95DE5-265B-8B24-6362-4ADAA8CD43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84" creationId="{BF85678B-DD7F-FDB8-BEDD-5AAA04ADA3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85" creationId="{1479CAB1-8BDB-8087-3358-C2F0955843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86" creationId="{B384246C-33BE-5164-9C62-F38A3059E3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87" creationId="{924B5304-C661-CAF7-18AC-EFA1F383BC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88" creationId="{F9EB045C-2301-1F4E-D07F-91B8745849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89" creationId="{9B8A83A9-8A62-7711-A628-D1199AF753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90" creationId="{2686280E-9CC2-7646-29B6-B1206E65BA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91" creationId="{679199EF-C369-2CA8-79EC-7E04A11EE4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92" creationId="{F07A1A54-AA58-8A45-E86C-9211072F8C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93" creationId="{83B7CA01-208C-A902-2E6F-862E083901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94" creationId="{100C697B-DC1B-915C-82BC-EFFE0A8067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95" creationId="{314D9A22-C8B2-39D6-57E3-9D5597CDB1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96" creationId="{1490EBA4-DE6A-5D6F-F793-64BF82F35C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97" creationId="{404670A1-2CA7-6B25-C9EA-9D3A25547E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98" creationId="{40E764C5-40D1-4F11-BD4D-68598BF623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899" creationId="{4525BF67-4DEF-8FB7-6607-C773D6AB15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00" creationId="{B04B42D8-2C1C-2A86-B9BA-BA79A88790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01" creationId="{DEF3D5E7-AA8F-A440-1C5F-65737FD6D7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02" creationId="{D32E047A-D961-1FE0-1D4A-8881A08847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03" creationId="{C8F270DD-2EE7-CFCE-15B0-BEC0278276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04" creationId="{DA6103B5-B380-ED9F-98AB-67EB9A7631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05" creationId="{103EF14F-7A08-5A21-1877-81D72701C4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06" creationId="{18D2B9DC-197B-953A-360E-BAE2BB3263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07" creationId="{5B0C875C-8652-DEA7-8F22-A9E63F7BD50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08" creationId="{47A7CC3F-E590-21E7-1385-E27BBD5939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09" creationId="{CE8741FB-E24A-EDDA-76A6-7706B038B4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10" creationId="{A1A48DC6-81C8-3528-9DE3-2880703B2A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11" creationId="{58421552-15FD-AECE-8986-DB75632F88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12" creationId="{BEB82F50-13C8-4D78-5BE9-76A6A83D4C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13" creationId="{E3265FA1-8AEE-B3E4-1645-B35290CCF5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14" creationId="{AB5E3494-8A3C-5CBA-8592-ED0325805D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15" creationId="{107959BF-0D88-E215-EA88-2DB2B700A1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16" creationId="{CB2267E7-C72F-9778-AA95-9CB36A0F0D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17" creationId="{1B04A8D0-28CC-2076-4B89-FA6C7766A1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18" creationId="{3E043F68-142B-3B96-ADD8-921F43C255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19" creationId="{EEEFD480-93E7-10D9-FE9C-3F3E468543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20" creationId="{89E9945A-F4CD-D9F3-1787-D5DCA6FD43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21" creationId="{D914969A-D229-F8D9-492E-44F8C3EBC4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22" creationId="{A7DA257F-2A56-6954-E6AB-D025C3F40A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23" creationId="{A1C9E613-E367-2165-A651-D23DC56603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24" creationId="{0D1E223D-FAB9-3778-F476-0A6D6A33CA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25" creationId="{FE7359A6-A55B-B1FC-48B8-741654E474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26" creationId="{E35928AE-62C5-3633-945B-B776DFCE2C5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27" creationId="{0C1FA703-1725-2E2E-78AF-81C89AEBE3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28" creationId="{A6DDB7F3-B9EA-3DF4-B755-4E4B42E09E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29" creationId="{91FD3377-60C2-6F4F-B238-BF6426F0A9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30" creationId="{59E3E161-E4C6-19D7-4A51-15932C736A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31" creationId="{6428870D-4BE7-A2DC-6205-E8C777BF07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32" creationId="{952249EF-66BB-4C42-03D8-FCF1ECF1D4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33" creationId="{8DF20EDC-5CEB-B7BE-17B2-3839FC1ACA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34" creationId="{5C904B83-BF73-D14A-D861-3461FFA7A5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35" creationId="{FAA9E8FB-E11C-515F-480B-ED627CEFEB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36" creationId="{80C4DA81-E95B-D7FD-FBCC-58C8B822E6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37" creationId="{9E4D7EC2-F83A-DB0D-5485-0098166C91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38" creationId="{37DF2EE4-59B2-901F-7ED6-F29F8F76A7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39" creationId="{9BF6D094-199A-2CE8-4F91-D54B3E195E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40" creationId="{0CD1737E-753F-87A2-3AF8-96DBE0F98B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41" creationId="{8DAD5A9B-AB72-E0DE-67E3-2C245ACD3C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42" creationId="{CDE59FF8-27E1-6B5B-F96F-289E8C1CD4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43" creationId="{6DE216B0-2F2D-C71A-EBD0-34107AA7A0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44" creationId="{84D8B791-5FE0-1EF3-138D-E8A23B0BA2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45" creationId="{0DE1ABFB-71F5-EFE7-D1CA-FF33E2CD02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46" creationId="{0E607052-27EF-F520-2D66-5B3E7D2735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47" creationId="{667CF0C2-23E5-6F80-AFDE-A279C099F5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48" creationId="{B364D829-F8ED-F07B-E578-A1C7B24157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49" creationId="{E800139B-1734-BC8A-8CFC-BAEEAA667A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50" creationId="{15C23887-65DD-1632-0B87-C088693C8D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51" creationId="{28C1E2D2-0D7F-9032-B7D9-A9EDCA5291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52" creationId="{D5D76C02-7E48-EB42-6BF5-D95AAC44E8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53" creationId="{C2498E9C-D29F-12B2-8F59-86A887C1580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54" creationId="{744D4DBA-4C54-79B1-F738-96B40D79C1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55" creationId="{71051A7F-8B1E-7781-B044-D2A3FE0533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57" creationId="{839DD280-BF46-D70B-D10B-06518DD63C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58" creationId="{0A67185D-E200-880D-E339-3E23BD6803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59" creationId="{89148298-65C6-8754-3466-4A097C7443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60" creationId="{8DF8A144-6FCF-4CA3-8665-6A6463BC07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61" creationId="{57660991-1620-8C63-40EC-D9944E8BD3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62" creationId="{9E07E836-6CC6-D5C0-0C4C-E001B8D16A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63" creationId="{B76CD637-7E7A-0DF5-7EFA-9D9176592C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64" creationId="{2CAC4232-AEBC-831B-812B-298C119039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65" creationId="{514314C3-4EE1-3A19-AEAC-7C5AA0BF6E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66" creationId="{6170A332-834F-6C93-6BAD-5E324C1302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67" creationId="{9BC473AA-F163-3682-24EE-33FC027819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68" creationId="{A4100FF1-FC05-5F8F-45E8-6CDCC5F530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69" creationId="{E68DDFB4-5F43-6B01-083D-6A0555F4B3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70" creationId="{55E3A0DF-642B-018B-529B-3B8B85CDAB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71" creationId="{B0F8DE11-8282-9091-4ED3-8F3FFB7460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72" creationId="{45D37FC8-C400-85A6-CE33-2CB55C80CC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73" creationId="{6456E514-6D7F-B35A-61A2-51B9CD5643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74" creationId="{87821938-EDCD-478C-AB59-D0F8814E54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75" creationId="{4EECB915-3133-DFE4-4FE5-FB2862A45E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76" creationId="{F689326E-9622-9154-94FC-583B94655A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77" creationId="{BBC71667-BECB-8609-935E-1F29C8B9E5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78" creationId="{18D0C009-C2C1-E527-BD56-ACECE28AF9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79" creationId="{99BFB37D-0AAA-3426-6A23-252E982F83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80" creationId="{B09C6C6F-A100-656D-504A-AFBADA3FD8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81" creationId="{077EE631-7EF8-E8EB-FB79-A62A768BC3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82" creationId="{189A6C5A-9A69-5664-6680-D56BA68697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83" creationId="{E6F93752-473D-2DB0-5002-FCA8C8050C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84" creationId="{C15BAA13-DAB7-D120-57D8-8218813F82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85" creationId="{9EAF4475-762B-3778-699A-E069D5224C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86" creationId="{9DE396FE-EE93-6D80-5EF6-AB6DA15050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87" creationId="{446938F3-CA30-C9BC-E101-4DF1DF3049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88" creationId="{DD2E3AAB-EB5B-B745-EDC5-66A4D20559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89" creationId="{350DCB28-8491-C23E-78CC-C4F9A72660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90" creationId="{D69AB809-7798-90D0-C2BA-10BB2E7121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91" creationId="{7A65940F-F68E-AA3D-B088-8D12DC5BB2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92" creationId="{78373915-A5CD-0266-3327-E549BEFA8E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93" creationId="{ED75D549-F98A-2FBA-9817-16D3EEE573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94" creationId="{D13A947A-D719-8897-9431-81EFD060C2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95" creationId="{0FA8FB7D-9177-6E58-CC00-B32529B889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96" creationId="{391C4605-050F-F16D-F5B8-D0E3601EF5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97" creationId="{9886A7DE-A385-77D5-AD7A-254BADBE77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98" creationId="{6C305E1C-9F39-02BC-24BB-E7849EF15B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6999" creationId="{74407A74-1545-F4BB-2B4A-7528331789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00" creationId="{D6D05F8B-3D84-AE67-76CC-FE2F7BC6F4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01" creationId="{7B5B23E1-FC12-23F5-738A-EC3C18D9E2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02" creationId="{106EB8F5-D809-1A71-D0CB-13C56B3002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03" creationId="{A33CE6EE-F972-98A4-9F8A-A500C54944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04" creationId="{09EA96ED-8FCE-71BA-9040-0ACD04D08F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05" creationId="{68CD6559-2152-4E81-BB64-201A43CD62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06" creationId="{4E9B0E48-3F68-43B6-2692-D55B32A7D6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07" creationId="{B0A51DB2-01D9-D0A5-0117-BFF82FF1C4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08" creationId="{6AC76934-4B51-5EEE-52C4-05CCD09953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09" creationId="{08E3F64F-C1BA-1D60-5E1F-E9CD2C8FC6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10" creationId="{E9049CA4-08A1-60E6-CE3F-5616E57517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11" creationId="{2D49D7F0-7022-1AD5-127A-A8901FC0CC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12" creationId="{B4604514-A3B3-2E4C-F24C-1C270B9667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13" creationId="{4AB8FED7-CC10-C3B4-694F-13F08D29B9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14" creationId="{D8FDEA81-043A-8E6C-35B8-FC31DF8E6A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15" creationId="{A820B722-6E54-0F00-5DFD-DD27574ADF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16" creationId="{5208A00B-5258-287C-573C-72B05D4C29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17" creationId="{424F7560-5445-70EF-A0C6-7E787C34BC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18" creationId="{6B19D943-7EB5-2E9E-CE52-DE9FC9C2E5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19" creationId="{69E12974-B7F0-CBD3-7278-FFF26DC3D1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20" creationId="{0B8DBBAD-C655-FAE2-CE55-651222443E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21" creationId="{3842A840-0C79-EF2B-D993-7951510B4B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22" creationId="{4EE4EB23-1829-E4ED-2159-AF6366158D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23" creationId="{E0E8DCF6-4F3C-B7F1-72D8-0D8B80DB03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24" creationId="{D5A664F5-EAC4-C6BD-D238-53E33CA42D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25" creationId="{85B769C6-FAF7-B6CF-B8BB-BE46EEC3E2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26" creationId="{E5E26825-4576-E967-D5E1-6899B0D4F2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27" creationId="{F77BB7EB-4091-0B0F-B80E-128AEEF355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28" creationId="{0303A17C-B631-6DA0-9383-430629B3D1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29" creationId="{F368B743-3F36-5DEC-C9C6-AD1F69C74F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30" creationId="{7179BE3D-8880-A4A4-6F41-C542D0156C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31" creationId="{D33CDC7D-8E61-94D9-C3F9-95147CFDC9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32" creationId="{CC3BCC72-1A28-F137-F389-0F819FF79C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33" creationId="{5AF5AE27-8CAB-47EA-470C-785D2F5ED8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34" creationId="{BEFDF400-1BF6-39CD-D35C-D25698EF73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35" creationId="{52497747-A663-2820-9C43-BBCE9BC776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36" creationId="{C500DB75-E6BF-45A4-749A-88A082506D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37" creationId="{F4F8AA1B-850E-8650-10CB-F8342BF91A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38" creationId="{5D8D4497-D414-686D-39C2-099F4F447C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39" creationId="{CA14BF81-E4EC-DA68-C6D7-9E965921A6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40" creationId="{9A997CAA-37E3-CE8A-F2F7-3D06B7A27E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41" creationId="{E23C040B-0392-24A1-F09F-F6DABD483F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42" creationId="{0B6E51BF-285D-9860-EB83-69AB0CEB2F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43" creationId="{5C52C48B-B926-AFF7-5B92-C43F923321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44" creationId="{3D07F8BC-FC18-43A2-E0F4-C190E9240F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45" creationId="{23666B91-B0AD-ECCA-FC68-5DA12F1B0C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46" creationId="{52F06C41-C186-8FDD-A4C2-FEB3BAB0D1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47" creationId="{81F49762-807B-C619-2F77-CAAA0CDAEA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48" creationId="{14963A3B-6DEE-16EE-2A1B-2A52676F4F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49" creationId="{6BC1AB48-FAF6-7F7D-4DEA-58443D1576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50" creationId="{FC4D7F22-8C5F-A955-D498-0809DEEFC4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51" creationId="{72643CA4-43FA-4CF7-C8B0-C2BB06A19A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52" creationId="{6932B535-A5D6-1C3C-C023-9167504229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53" creationId="{99C4FE33-B04D-0F23-53F0-85C8C23D2F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54" creationId="{77D6B25C-24B1-593E-8A14-FCECC14BA3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55" creationId="{B0C299F6-9A71-D0D0-0D87-F645ABBFD0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56" creationId="{B21E4076-4A2B-7BB5-BA28-37DBF7909A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57" creationId="{BC83F829-510E-F972-7EA6-7C1BE2B2C0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58" creationId="{F3B811F3-2F7D-BE9A-BAAC-7A3FD8504D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59" creationId="{45D994FE-D102-DCA1-B45E-C12849DE2E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60" creationId="{FAC18B88-693C-AB47-0B21-675705E8B7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61" creationId="{BA56DA35-DD2C-8F88-0488-E204E155B0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62" creationId="{452A34E1-5D80-03AB-E6B7-637BEB9AD4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63" creationId="{3E74F801-F7D3-F57B-4D5A-7526C4D614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64" creationId="{67FA0BCF-DA54-63FA-E1BB-81022A33B64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65" creationId="{16CB45B2-518B-6319-C99B-91962CB028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66" creationId="{D139FBF2-C904-8D17-6A33-BCDC47E21D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67" creationId="{47AFAC9A-D03C-26BC-1163-C4E893F5423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68" creationId="{2866C71C-1430-B077-5DAF-E488140B6A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69" creationId="{B5EE39DD-B65D-4205-363D-073E5CF4AF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70" creationId="{D9DAD33A-29C1-AF84-4191-7D64CEA3FC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71" creationId="{4323AE98-032D-265E-00C9-670C70C627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72" creationId="{23258621-196B-4F87-E6E9-9739E76B77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73" creationId="{2CB29407-29D8-C122-C203-ECFC30E181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74" creationId="{28511681-FBDB-224D-0AE1-0090F9E411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75" creationId="{4BFD97A2-6439-FCB9-9544-A304667893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76" creationId="{FE89ECB7-32E7-DD68-94FC-593C57543C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77" creationId="{0F99F08A-D2AE-7065-C52F-74F1797347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78" creationId="{B42F6B50-0574-DF67-CC8E-067053D02C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79" creationId="{BC24AD2D-A1D7-FE5A-68F8-328948D760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81" creationId="{EC599904-F03E-3987-270B-18B0FCE1E9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82" creationId="{DA9E5547-47CA-1685-F3F1-FF0421834F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83" creationId="{70005CE6-693F-3CED-F6AE-57B574F896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84" creationId="{E88E4AC0-BC1C-754C-21F8-9846A5A1A0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85" creationId="{1C66159D-FEAB-ECC9-C31E-6C65F87813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86" creationId="{D03BA886-E33B-F422-6E76-9FCD0BEB75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87" creationId="{B4A91439-59B5-3E71-19D7-6652E7E492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88" creationId="{8FFCE13E-4CC0-2713-0A39-F728615017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89" creationId="{EBE716FC-C56F-89EB-0253-093748A927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90" creationId="{88514F44-CAD1-0FDF-9181-E42F3AC23D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91" creationId="{F7221A6A-24F2-7317-B3C4-3715FFEF89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92" creationId="{C5200E32-1E12-1458-A959-4BB35F0AF8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93" creationId="{9CDFB8B4-F529-E53E-0799-8DEAD316C1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94" creationId="{D40DAE75-DC8C-0038-4A71-1AC6FAF01A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95" creationId="{D414DDD5-DE8F-7D57-CC7B-E1477BF068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96" creationId="{4A65DB79-6940-D39D-6B35-AE0228E853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97" creationId="{3CDA7619-E560-43F3-D03A-F6ED8EF567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98" creationId="{1D87DB92-6D1D-7827-43E1-B4B1FF5296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099" creationId="{8397EB74-E36B-86E8-71A1-89D6AC6DEE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00" creationId="{88D31AEF-E38F-5A6D-F6C6-1BA7EDF2CA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01" creationId="{F1ADEA5E-36F0-B88D-121E-4308B482F5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02" creationId="{852E9FC9-7C85-0E83-D6BB-7793E8923B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03" creationId="{D8134D98-E7FF-3997-3E8E-8A43795AA8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04" creationId="{169E88B3-17DC-7BFC-122F-BFBC54D275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05" creationId="{3812A67C-11A8-B9AD-05A4-DA8CB8AACD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06" creationId="{19D02093-FF3D-3576-C0C2-997181C0F5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07" creationId="{B3F7A480-B42F-5D36-43FB-E5E42F46BB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08" creationId="{5178E331-E19F-5D35-75CD-DAD27D25023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09" creationId="{81E81F81-768A-F6F7-513E-78E8A27A20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10" creationId="{67F67E5B-6AE5-DED7-354C-4363E0B641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11" creationId="{CD0FBB15-531E-F0A9-4B1F-F991A5F29D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12" creationId="{F54943A6-EE94-221C-D42C-1D336E96AB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13" creationId="{1885D16D-B862-3AC7-735B-B25CC176CC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14" creationId="{FF2722DD-114A-1EEA-8813-9CC860F625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15" creationId="{5849ECDA-F7A6-DF38-FF1B-900BAB301A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16" creationId="{E454C94D-EE6D-800C-D074-D375B2A1AB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17" creationId="{987057BB-A4E1-36FC-03E6-36C08F1EAC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18" creationId="{78B3F7B6-FE96-73C4-EFE9-BCA5F02237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19" creationId="{D8D40ADD-574D-06FD-81A9-22D6050188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20" creationId="{318F1644-73D1-B22D-9363-769AC2BC36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21" creationId="{1A812F7A-9B88-3FDF-49B9-94275BCF9A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22" creationId="{1E771D32-CEA9-3E92-CB1E-D8B28F33F3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23" creationId="{F050FCDF-A147-50A6-5E8C-9BDCC4ECF77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24" creationId="{873E5E1D-C0B7-4CAE-0E82-ED9A01E6FD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25" creationId="{EB3B0646-9205-963C-C65C-F76CB66CFC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26" creationId="{3AE2128F-906B-6824-0D07-E2996AB6BA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27" creationId="{FB5387AB-4A2C-4103-7536-F31DBDE05F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28" creationId="{07CE47F2-A939-6979-F82B-D070B94CA9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29" creationId="{AF14791C-46A0-5151-B465-D45D40CE2D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30" creationId="{E438BC24-6259-B1A0-D47D-0C3AFD2A87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31" creationId="{9CBBDFFF-75A8-420E-D43B-E51B64BCB9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32" creationId="{D5ACA32F-A087-C8EA-B0D1-D1E024A674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33" creationId="{F5BB4470-AE70-29F8-2EE5-6C01F5B8AB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34" creationId="{D65D1CB4-19FF-836D-5B24-EA7576A1D5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35" creationId="{A93A42DF-766B-A465-1E2A-83F157A82F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36" creationId="{7C93DE56-D159-EBB5-FA87-82144824F0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37" creationId="{39F8CA15-294C-0EF5-D6C7-86B3DB15C7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38" creationId="{97682A97-49B5-65B3-2290-F86345FDF9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39" creationId="{4790B539-6FE3-D696-1EC8-64EE8EA13B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40" creationId="{52634E9D-3566-086B-9120-65D111E3E7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41" creationId="{D56CFA4E-63C1-E08D-AA9C-E506297F3C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42" creationId="{D8443681-2CB3-1287-6808-E1578F13DD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43" creationId="{CC0DF7D9-DE01-847D-931D-F3D1619BB2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44" creationId="{4ACBE2A9-DF2E-53CE-0BE9-7BDC9E0A12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45" creationId="{8493046C-EC70-141E-D6AD-7AF667DAB9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46" creationId="{D30B5650-1B53-C61F-D6FA-61BBE52EC8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47" creationId="{DE7238BE-C216-170D-EBAB-E54FF474D6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48" creationId="{BF90812F-03BB-F87C-EBEC-A3031FFE327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49" creationId="{6AF8C85D-1394-1B1D-D6E9-9090409C08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50" creationId="{69BD04F9-4063-0AB7-BFD0-C280FFC48F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51" creationId="{A2D258DF-7B5A-F717-9635-1E0995E24E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52" creationId="{2A9493E9-A381-B9D4-A18C-7980634485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53" creationId="{81636BB4-4718-0321-CCE3-34BE2EB5BE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54" creationId="{19F5BAF5-E295-42E5-C7BF-E12889FF63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55" creationId="{7A35937F-94DF-501A-212A-EA55AEE28D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56" creationId="{F4D4F819-FEC5-53F2-7B73-3F79C5F222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57" creationId="{6A9BB093-450B-A844-D3D1-81EAF31844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58" creationId="{357FC8B3-9D04-08CF-0506-6470B1A04A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59" creationId="{E9F850A3-3EEE-08A7-2CA9-EBA428CA28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60" creationId="{4CB9AD4D-65F2-938F-4A8A-43132673B6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61" creationId="{09E5FC28-E4D6-DDD6-DF40-B77E0FD715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62" creationId="{85DE20CB-3729-3786-DC95-8BB5566AD0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63" creationId="{23430973-4F69-5358-C6D1-E811E1CED7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64" creationId="{3390CA4A-3C22-E597-B280-9469778C9B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65" creationId="{05BD1099-F15D-2419-F403-2BF9899B4A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66" creationId="{818B7E51-019C-D9E9-E6C3-A37C4757D3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67" creationId="{9C843EB7-6863-0C63-AF43-10B65E6E65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68" creationId="{1145C979-8624-D3AC-22B8-F85A8257D4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69" creationId="{8093769A-BD0D-D806-4C92-58C0CC9C69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70" creationId="{74465E02-A1CA-984C-C1E9-6D3DEFB33F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71" creationId="{DC882C6C-1D89-5FDC-5CAF-D7CCEC46D2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72" creationId="{ED60EB2A-E74A-BC1C-674E-9630966B5C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73" creationId="{183DBE0F-C90D-6C62-94A4-EC5CA4E606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74" creationId="{A2CC654F-F50C-FE8E-3518-80BE11AD9C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75" creationId="{A6510B29-5F61-2813-7D20-F2B28B61AD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76" creationId="{802C6278-94F8-8595-1259-3B7DF8EB8F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77" creationId="{942AA03C-F557-73EC-B2B9-A24EF0178F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78" creationId="{42FF1E24-62CD-FC3B-95E7-6FCFAD3D1E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79" creationId="{B37BE215-C3E5-7BB4-621B-CC954CAB77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80" creationId="{7525CD5E-38A0-9600-E102-1B2D4B66D7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81" creationId="{F042F65D-CBFB-3A69-3290-C31DA75A87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82" creationId="{2EB73454-B8D4-565E-74D6-1CA80B555E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83" creationId="{7A1C418B-5046-1CFA-6C99-F9508BDDB1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84" creationId="{A6D9305C-C324-DCDA-BC64-A22B3851B4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85" creationId="{8EB7813B-6575-5059-8120-22BF982C5D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86" creationId="{6EB519A8-22EE-FB4F-9BE6-E9D79E7DF2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87" creationId="{6EF98D23-C17F-0DBB-250B-2E47894C92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88" creationId="{CFB4C2AA-2747-8B5F-4D9B-05393B4F1F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89" creationId="{A9C34E36-0A60-B244-35A8-DBC2401E93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90" creationId="{A8D62101-0045-FEB5-51C9-11C5316249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91" creationId="{7C31CE49-D191-1F40-3AD4-396EEB5F60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92" creationId="{FC801FAD-B19A-AA1D-43C9-027E2939D7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93" creationId="{E21AED23-5F26-0C4B-381D-F85E79E19C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94" creationId="{149F7C30-A4E3-EC21-8200-0ACD282F1D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95" creationId="{7D5F37B5-5F8C-44E7-C330-1908C4FC0C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96" creationId="{EB4BD335-27D9-31F3-29AF-F4FDA17329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97" creationId="{A13B3CC2-7B02-6BE6-D079-024136BA8B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98" creationId="{3394EFD8-9DDE-6F5E-1A3E-9E0F4D135E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199" creationId="{DE45A3B1-E70A-53CE-ED54-7185C959BB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00" creationId="{2F1E2729-6B2B-A2A4-CCC9-21DC73E525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01" creationId="{18231FD0-427F-21D7-B2D1-3303A543AC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02" creationId="{E05AD3A3-5FB3-FAA6-5AE4-F957100983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03" creationId="{6026C2A3-0C11-FCF0-F258-869C0260A9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05" creationId="{5600C52F-145C-4CE7-CEB0-8BC8F6031D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06" creationId="{D6DB6731-0CB6-4112-93D0-87AFA5E5E9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07" creationId="{6CA150F5-6403-CC57-129E-7351EB0BEA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08" creationId="{7934C19B-D3E8-A08C-C24B-AEE4F6324F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09" creationId="{F106C32B-DA5E-FC3A-963A-CB037BC65C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10" creationId="{4EFBCE1A-94BE-4297-89C6-10E48D1A1F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11" creationId="{DEBE4497-88FC-9100-A928-BD2A1354ED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12" creationId="{C2A5BDFF-35C1-684F-E577-F6C9874136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13" creationId="{965E6F6A-BE0D-1DB9-E795-105B11583D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14" creationId="{77AF3CDD-40B2-302C-A096-EDD7202BC6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15" creationId="{28B8C1B6-E1D4-9B79-F5FB-4251CBCBCB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16" creationId="{B3285D3A-DDC6-C812-68B6-BC64A6D2B9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17" creationId="{DC538D6E-D270-B373-47C4-5CDC71B548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18" creationId="{8D2339CA-9A70-D6B9-43AB-3C919CCC51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19" creationId="{86AEB86B-7881-BDE8-DC15-A5F8234FF27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20" creationId="{6E6F9E6D-D2DA-B3D1-8F51-2D5B279BF6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21" creationId="{23060E16-F311-AB39-1DAD-EA0BDD5E620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22" creationId="{F2B84914-81E5-8473-D9CB-F41CB5E61F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23" creationId="{04B027FF-4A75-84FA-3839-1C6A8C19C3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24" creationId="{F8398CFB-163A-6273-5209-6C4DB489A1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25" creationId="{5C220E87-FBDD-E129-857C-C244C5FAB1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26" creationId="{605556F7-F774-2AF5-BBBD-59EB64049E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27" creationId="{F281C274-2A04-252D-3CCC-487C0EC5AA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28" creationId="{81382803-D1B6-64E2-97F2-527915D736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29" creationId="{0B2D9F78-FF9D-893D-B67E-58A78DC465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30" creationId="{F1A6CE4F-6D90-0B72-4AE8-A2779B95D0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31" creationId="{376A31CD-5F6D-3A5E-44C3-663F7B4A0F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32" creationId="{E640186B-31A8-AD24-6A9B-5D4810DAA4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33" creationId="{F91FE165-6AC4-3D3C-8EF2-095D7C9BDD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34" creationId="{F677ED17-D946-91AF-66E5-BE0F8C8E31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35" creationId="{E1C96759-CE9F-BCAE-DFF1-171479E90D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36" creationId="{D99142D6-2B04-8592-04DE-833F683F86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37" creationId="{8DF53C23-102A-1A24-1F34-D241CE0DBC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38" creationId="{5F31CD7B-5A26-B900-ED29-9D2576B2D8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39" creationId="{1A53E1B2-E45A-ED63-44F3-1BF0811FC3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40" creationId="{47DF389D-4EFF-28B4-AE31-83426D673B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41" creationId="{6D43F24E-2D89-D3E9-91BA-E4915C84A6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42" creationId="{F7D49EAF-945F-8612-C071-85D1A219EC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43" creationId="{F161C386-367A-291A-A762-8A81EF8FA5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44" creationId="{9BDE54D7-04AD-ED6A-4E22-F70C12EF71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45" creationId="{173B8068-3245-2973-BBDB-2E352C470D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46" creationId="{54A29622-3BDA-6A9A-C01C-EB446BE475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47" creationId="{56388126-28F1-6C80-5D68-9DE3F2EDE9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48" creationId="{022E9732-6A3A-3410-0423-D1637B15B2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49" creationId="{FC42D013-421D-9038-FA42-007EF32073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50" creationId="{3FDCB566-1FA3-54C9-770D-0154621940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51" creationId="{AEE1BDF1-3EBF-AB36-C17D-35BC038392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52" creationId="{F8D00B0A-B459-87B3-950C-71D2187C58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53" creationId="{C8B3FB51-A623-AB18-4F73-CF4C722720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54" creationId="{F4017788-E6D7-357A-591D-32ABCA60E2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55" creationId="{D3862C97-3BFD-DDC0-2E78-CA780F07A4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56" creationId="{3D0F53F6-6D02-7188-5584-398EB7E956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57" creationId="{BC4DC8E7-6756-8610-183D-131BBC5BCC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58" creationId="{6384C794-7A8B-F9C8-6C37-A85BAB1A04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59" creationId="{850B11FC-A067-93DB-35F9-C3B990959A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60" creationId="{9187F6B3-E338-5000-0173-7C139252A7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61" creationId="{2B3D20AF-0DC9-71FD-31C3-293387231E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62" creationId="{44BB1C23-70A1-2A45-4950-F18E87ADCE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63" creationId="{350869B6-B619-F873-1020-2C2CF40AB8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64" creationId="{24384C15-AFF3-0CD8-A60B-2FCD6ACFC3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65" creationId="{B1C7CB22-23AF-C53F-8272-F0A8D6FDED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66" creationId="{CC40C038-D12A-CEDD-DF96-48B725B41A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67" creationId="{35F80158-5550-696B-DB40-489F30B24D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68" creationId="{92F45894-9A1A-5C2A-050A-2CCA4B6A74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69" creationId="{0220DC7A-73F8-4312-1302-01F9B3419E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70" creationId="{D752F4F6-BF71-F461-8133-5E5C4DDAEA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71" creationId="{F5C7BF2A-1BAB-D939-D0FE-322688E8C0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72" creationId="{B17EFD37-971C-79BD-B5B9-D92283F3F17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73" creationId="{C635C628-EEB9-6465-934F-CC21AD8AB7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74" creationId="{1C40CF5E-10FF-8C72-0411-B606E0A8A4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75" creationId="{8157FEE1-84A1-FC76-3619-96C8B572EE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76" creationId="{2F0F13AF-F116-C1AF-EAF6-CBDE371273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77" creationId="{D2A5C592-ECA7-3264-4E80-5DB5046426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78" creationId="{087BF13B-B316-178E-523C-A8726D5CD1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79" creationId="{625CEF6F-AA62-343A-6FC7-A16E9FDF27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80" creationId="{9B53BED5-3FF2-8D21-32B7-0C390EA1D1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81" creationId="{3A619DC5-43DC-541D-FD7A-30362AB629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82" creationId="{2566DDCC-3E25-EFD0-E388-5BC8DBD6DC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83" creationId="{C9DC4B3E-AC3A-B5E0-FA72-F8DEB5B28D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84" creationId="{7D1F72FF-66B8-62BF-DF41-EAEFE26228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85" creationId="{8B50B6B4-3116-CB28-C6F5-525A453177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86" creationId="{0B82565F-18BE-93D6-153A-DAD5F8F152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87" creationId="{016FD4AD-93B3-B671-4488-4F65429670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88" creationId="{851B9817-5622-13FA-7EE8-B539DFAE00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89" creationId="{D015CB44-A72A-495B-3AEA-201EADA96C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90" creationId="{E2F1CD52-D096-BC7C-48AB-1F5DB0F5F4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91" creationId="{3F02F6D5-3185-1D1D-BE8E-8A65977041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92" creationId="{5721472F-0405-1D33-4FD9-9B2544244E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93" creationId="{A02D8575-7119-EAEC-4C5B-A6CFA5A5D3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94" creationId="{BCC8D5C3-40BC-3332-960D-A0098E5B1B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95" creationId="{008A7B97-818D-640A-32A2-7B5EC34B7C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96" creationId="{D7B66013-D464-A167-4F2B-0B9C135EE5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97" creationId="{0AB1F21D-47BA-7803-504F-09474409D4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98" creationId="{9F3B0DBA-77A2-C76C-F03E-2237101970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299" creationId="{3B9AD608-D7C1-D82D-796D-05B1F9CE81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00" creationId="{02BA6878-12F5-2146-8BE3-0BD37E2705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01" creationId="{D1E77F7F-AF89-239F-429A-C23AD51456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02" creationId="{9E8840F8-F3B1-AA53-BC38-BB14890745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03" creationId="{ABC5C6D4-FD99-4BC0-0B1D-C6E472663A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04" creationId="{D7A6CF9C-633F-C6FB-34CD-25930C633D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05" creationId="{A354ECFB-5E04-060F-DA38-6E9669CD6B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06" creationId="{2BBD48DA-F01E-3592-94A8-3A61EE8319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07" creationId="{247DD481-B1EA-9F72-310E-C7DDF75872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08" creationId="{912E42C4-8F62-405C-A833-884FA20D7E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09" creationId="{70782739-3831-0FAB-3DB8-332F11C0F2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10" creationId="{B31FF8BD-071B-CC83-009F-F6BE7F92E57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11" creationId="{CF44B92B-333E-A5B4-3331-003DD61C25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12" creationId="{E381B611-BA38-8097-7D63-52C6610125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13" creationId="{FA3891DE-3F67-A57C-596B-4C86391630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14" creationId="{2EC7BDC7-1712-C01D-3E67-4786E8C26F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15" creationId="{DFD3EC67-1FF0-29E7-AF14-799D027322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16" creationId="{687A0DC8-0456-4C0C-171E-44525FF32F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17" creationId="{D845E03E-04E7-CE93-40A1-3C3039A7EB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18" creationId="{E3648694-D545-2CC7-320E-4B026DE67F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19" creationId="{0D5B38B0-A248-212B-AE40-141C9BE903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20" creationId="{15E3C215-885E-04B8-7C94-9208D99D4A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21" creationId="{534AA675-F1A6-9CE9-4781-9BC0A998B0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22" creationId="{79A3E3BD-20DC-6698-88F2-784CDD2862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23" creationId="{BEC374C4-4E64-1451-18B1-630A9AEAF7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24" creationId="{129356A9-5DA1-CAE8-73DE-9F2750FA7B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25" creationId="{26E7A0D7-6ECD-061F-8205-8B507A7914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26" creationId="{0F1182AF-F543-FA96-5160-302C2A8913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28" creationId="{65575450-9FA5-4680-6F37-B7C456C919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29" creationId="{D682085E-D16E-1FDB-4A1E-D4F03787D0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30" creationId="{475DBFBB-9F95-2566-0D7A-829187C4FD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31" creationId="{B8FE826F-FB8D-7DEE-5E28-65F9C316FC4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32" creationId="{27CB32D6-B0B0-53BE-6A0F-8587E3FF18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33" creationId="{3F697B55-D6E5-933F-AC68-7765EE9335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34" creationId="{80065692-2C39-5F68-8524-DF01AB1DB1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35" creationId="{0CD25B06-3B0A-9C76-5928-7CD1BE0760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36" creationId="{DDC793BD-9D42-9CDE-51D2-72E1BC3864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37" creationId="{C3D16432-EC23-8EC6-E868-2C0D6BD3AB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38" creationId="{0F2B78E0-918D-016B-F245-EF7645F6BF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39" creationId="{EF542870-6BA1-F4A2-2056-99EDBF55A0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40" creationId="{CA14C034-3A25-8C51-49F0-D630496590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41" creationId="{56679A4F-31B0-3639-861C-5CD70B44C1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42" creationId="{50985E79-D277-FCCA-97F1-1106EFE92F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43" creationId="{0D3835FE-6EFB-08F2-AA60-589BEF698D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44" creationId="{713549ED-A743-920F-DBC6-D2D9B64C70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45" creationId="{FDB0D404-C4F9-7829-A068-D495A039C0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46" creationId="{3CC36876-8801-4F63-10FA-FFA5CC64E9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47" creationId="{EC677374-2EBB-584A-4656-6DF8F5F58D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48" creationId="{9F8ACE9D-83E9-CA92-48BD-2B264D33AC4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49" creationId="{5A41F144-F556-90AA-52A6-4B446E50D8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50" creationId="{ED4DD5C6-AE6F-B058-A907-B448E81DDB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51" creationId="{88E78B95-BF4E-6E86-A0EB-C0357C6B0D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52" creationId="{14C449EF-9AB3-9D7D-06D7-6A5D0600240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53" creationId="{1D166915-84C8-CE0D-29C3-06571C077E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54" creationId="{66E1ECD5-E71B-87E4-F757-BA63B4990A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55" creationId="{A51A33F7-E2B4-5F7D-9E2D-2CD02C9DE3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56" creationId="{625A461E-F9BC-F928-41AF-284C3A0C31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57" creationId="{8C3639B2-0588-BE7D-366E-F02793ECDD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58" creationId="{FD0D8862-3EFC-715E-66D1-0ED28E0E5F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59" creationId="{70DA989D-841E-BC05-4FEF-FEC1D56561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60" creationId="{099FF5F2-5B02-9147-3F1C-B34CFB783E0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61" creationId="{26AFE609-973D-3238-4548-77C0C5FED4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62" creationId="{932787FF-AA95-233A-671E-F07F10786A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63" creationId="{145B9565-5193-A5F3-E848-F84579FCFC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64" creationId="{FC7C99C0-E258-3895-F4A2-9631150E92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65" creationId="{4BE8226B-4AB6-D91A-C18B-F7FE8FED92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66" creationId="{EFDB473E-68CE-86E6-9E7F-73FABAB8AC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67" creationId="{7948A256-B64F-70A4-A061-0A55553A1D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68" creationId="{F498DBBA-E050-C5BA-48E2-D4290A8969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69" creationId="{48F0140B-62E4-B302-81F0-705114EB8B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70" creationId="{FB129758-1CF9-834C-3E48-68A288800B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71" creationId="{C77718FA-F2FB-3E3F-1AB9-AB0927BA9F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72" creationId="{1D6905F9-3083-2874-7467-0834E54099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73" creationId="{1A7C7055-B9A7-24D1-4DD9-F301A07AE7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74" creationId="{1B668310-537D-DF45-97C8-CCFAACEAF8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75" creationId="{A2F15B24-9C24-169E-94B1-9F6743FF64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76" creationId="{66E74202-7B08-12B3-22EF-7D0A06FC0B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77" creationId="{535ED823-E65B-579E-9419-5639DD9E26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78" creationId="{60E2498D-939B-D1CD-BD74-C847E7F077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79" creationId="{6B4C8F9B-DD4A-080A-1C4E-01DD3DC58C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80" creationId="{703472E3-C99F-96E9-30AB-C86196C03D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81" creationId="{8B23847B-4FB0-68F0-A5F9-B754BAA881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82" creationId="{107C1DDA-1D68-3EF5-D495-9214FAC5DF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83" creationId="{031684A2-EC2D-85E1-44CF-FDB018B3BA0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84" creationId="{9733A3EA-E716-0F29-5C80-1377B5CB6A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85" creationId="{65DB19F1-258F-C266-03EC-06788B84EC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86" creationId="{CFDE423B-B744-49D7-95DE-E48C9DAA19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87" creationId="{16454DD8-EA2D-4543-0A00-353BF959D3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88" creationId="{F00BF7AC-9B66-2865-276C-0EE5B821FD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89" creationId="{6B13D265-C83C-4818-8A15-D5CF6CDC3D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90" creationId="{5663CD45-921F-AFAD-63AA-E8EEF45CF9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91" creationId="{9FC456AA-73DB-3A80-BADA-009E79FDA4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92" creationId="{C59E36A7-B617-F56F-B5F1-76F21CC43E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93" creationId="{3F148BF7-2FA6-35E8-C222-CCAC8E6FF0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94" creationId="{F3B1B2E4-CC93-E9B7-C0A8-E062073723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95" creationId="{FB3A13B9-1424-4F72-35F6-01A7F35DE3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96" creationId="{186301FB-83BD-7301-6534-9B43FC0A21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97" creationId="{AE51FB51-CC2B-114D-85AB-2C02462F0B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98" creationId="{083B25DC-B0AB-3246-9592-2A6F81FB24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399" creationId="{FDC8CD18-AC81-766F-EE82-15A3141ACF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00" creationId="{A87F2A3B-BCCB-73A3-2AC9-38FE6996DE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01" creationId="{A88D2C60-63C4-D234-4B0F-DFA6969029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02" creationId="{D02334F5-39BC-E79E-93F7-E0EDEB58E5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03" creationId="{343B7053-ACEE-B212-134B-11C0CFF182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04" creationId="{1561DEB4-B2FD-4F93-0688-88E9EB25E6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05" creationId="{DFF34333-E95C-1659-D55D-132DE4ABC5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06" creationId="{0CBB73CA-AB0B-4F60-8509-1A27752E363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07" creationId="{1F73A2CE-AC1B-F556-3A6E-8206A04314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08" creationId="{D5AB0248-75B6-6F06-1A78-E5E01C85E7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09" creationId="{542E0489-AD3B-FF92-CE53-E093869242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10" creationId="{C3462764-B3F1-E20A-4119-30EB350F08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11" creationId="{6AF74ADC-553C-388F-90A4-C017572E75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12" creationId="{07FE5B97-0BD0-8AB5-927D-446D53A69B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13" creationId="{0600E93F-5C1A-B98E-F410-768565B52B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14" creationId="{E64D6369-0045-D5B7-BA00-16534BE26C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15" creationId="{6EAB6DF9-7915-C16A-F10C-EB1E143E13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16" creationId="{DE4FADBF-4724-B3AC-BF2E-A13EC9B80B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17" creationId="{260E2D0B-71BF-5268-A424-F412491429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18" creationId="{6AA9B4E5-0EAA-4F5A-886B-544F99D488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19" creationId="{4245110F-5AB2-D5C7-6685-10569821B4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20" creationId="{F71F200F-8113-3303-9A9C-4BDF1386E7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21" creationId="{360313DB-C343-A9CF-2EA0-BBD7F0CAF9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22" creationId="{5294485A-1F2B-9234-8338-DC671F3921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23" creationId="{503B43A5-30BE-E782-3206-5728F54B4D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24" creationId="{385A1DCC-5C6C-A923-739D-4502B5359C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25" creationId="{CB86336D-2818-6A55-C53C-CBE5735307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26" creationId="{9BD8463E-24DC-E695-84E3-E461C5E28C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27" creationId="{F39BEC8E-13FF-145A-337E-B9812B2B93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28" creationId="{588A6432-0204-E324-E169-1B863C2B4A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29" creationId="{58440836-E544-B912-CC55-E72BC7339F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30" creationId="{E91EA0F8-EB20-54D1-6085-D1CFCFA016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31" creationId="{B3FB2EEF-9EF9-EEE2-BB55-C7182577DC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32" creationId="{0CF728E7-ADAF-C360-7C7F-54F6C3AB45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33" creationId="{21D1982F-638E-18D1-AAD8-F7E081F2EA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34" creationId="{3634ED91-2F33-4867-BF80-51C9D20839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35" creationId="{6AEAD213-102A-2FBC-6567-FD2EED3BCB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36" creationId="{32983264-567F-AF8A-884F-D6E87719CC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37" creationId="{B7DB503A-E98D-7403-CA7A-13A3C362C1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38" creationId="{6179BE7A-9096-0BD1-AF0D-33A740D8A8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39" creationId="{13BDD1A2-274F-D241-B866-B885E6D570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40" creationId="{460E22F1-0F9A-907A-4F52-B84EFE5764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41" creationId="{C0A59C9B-5B63-E863-EC69-1A40E31E98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42" creationId="{FC686826-977B-D559-62B9-759421E2A6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43" creationId="{B38914EF-3FEC-1309-08B5-4330086E8A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44" creationId="{D89D38C8-C0CA-3373-CFFC-2841D42E857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45" creationId="{3E0A2FAD-7F19-8D40-8BC8-5F08231E90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46" creationId="{FFD935D8-DEC4-CA21-E9FE-252FEAFDA9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47" creationId="{2333933F-33C7-203E-CCF4-189846D752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48" creationId="{7D9D8A88-3A1C-A67C-4896-177A4669CF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49" creationId="{CCC74C4E-E821-B7B8-32BA-AC4BD7660A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50" creationId="{6531EB4B-EAD1-836B-20CE-BB54270C54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52" creationId="{B671683C-C731-C30F-9673-A5EFB584C1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53" creationId="{89BCC723-88B1-629C-48C5-441B770E2C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54" creationId="{FD0B25C9-9386-9DC7-3815-CB0ED049FA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55" creationId="{B2806936-1A5B-619E-E8FE-F396D8A967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56" creationId="{70B16B0B-FBA7-7146-21B6-FBFA016315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57" creationId="{E21974C5-AE5C-0DB8-876C-C814619335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58" creationId="{89F25042-7819-56E0-B04B-0A1D323064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59" creationId="{7425DD88-53F2-EFAF-6F9C-E4DF416D38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60" creationId="{89F94FD4-F297-0C41-41BD-8E2BAD055A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61" creationId="{DD927AC8-AF9B-B2B3-226E-07501478E8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62" creationId="{1DFEFB6E-077E-F470-450E-9982DE9858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63" creationId="{AF7EE4F2-3E30-EE3E-D00E-1E634C4B65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64" creationId="{1D7A41FA-A414-7502-0546-4B064EEADF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65" creationId="{50C2CD62-7C10-B12B-755A-4B9EE12D5F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66" creationId="{BF09C940-1482-45B7-4EC9-9C80FA9F4F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67" creationId="{F5038981-CF6D-1492-65EF-CADF33B407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68" creationId="{E2ECC45D-021A-4F0E-F8F8-6D26C3E0AA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69" creationId="{932C8573-CE3B-5D31-53A1-858BEB7A20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70" creationId="{D95879E8-47FE-B7E1-D20B-E48325C3E9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71" creationId="{4CA716B3-A4D0-FDD7-09FE-A5C6A38E9A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72" creationId="{B8A17EBA-3989-35BC-ABF5-C978F340D0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73" creationId="{27F41032-D569-E01A-C6F1-BA2C4DDE14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74" creationId="{A22BE837-2760-E146-CF02-DB8F9527C8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75" creationId="{60317E92-8896-9C76-BCC5-798DAA96C9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76" creationId="{A6243855-5D1A-1813-8E6D-40674FD6F8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77" creationId="{D039F45E-F3A9-3512-83FD-08E574A0E3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78" creationId="{6B4EF7E9-C275-E5A2-8E60-F540592AF0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79" creationId="{12B5B8A1-6DE9-365E-5EE3-CA8F589FB9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80" creationId="{A2E4B529-65D2-2823-AC28-99646849AE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81" creationId="{977DB9EB-F135-9329-C745-7A2A837612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82" creationId="{813D2CCF-7A50-A683-E2E7-E90DF54412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83" creationId="{E38A84BF-F6A8-DAD8-17E2-A4E7CFC6B2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84" creationId="{014E7A22-4AA6-0AF1-4D33-CB262F4106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85" creationId="{1508FA25-1385-B93F-71F5-75D5C24CEA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86" creationId="{D7FDC981-1EDA-9FF9-55D1-7C4B278A76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87" creationId="{625C276F-2C4A-BD0D-5AC7-8E4E570C7C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88" creationId="{337434A9-E18A-222D-A250-FBEFE88C1B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89" creationId="{F77AF02F-0598-6291-E28C-09FC6AA65D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90" creationId="{3C473E6B-44D0-7A27-01BC-14A6328C2C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91" creationId="{DD262D56-4E45-05E1-36C5-8DCAF92882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92" creationId="{B4866087-616B-CDBE-DF70-8B4BFF7154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93" creationId="{F999366E-3F25-54AE-58A7-122FC1FD1D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94" creationId="{96B9D0AB-4664-9142-D880-4CF14A7E15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95" creationId="{0423CF7C-7100-37B8-EE50-E6E7529ECB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96" creationId="{40D11B15-4D6B-1032-481D-A86D6A1184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97" creationId="{0E91A8B9-683F-61C2-48DB-8B8E3E591C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98" creationId="{9344E374-D234-067E-FF68-A54A6F4B53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499" creationId="{FD686EFE-5421-0EF0-9BEA-62B2E75921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00" creationId="{2F096DE6-E686-E339-8B81-DE572DBF58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01" creationId="{AD60E646-03E4-9E61-7CB1-212F73FDCC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02" creationId="{F3803F00-BB46-2E33-9C39-B58C0BE5EE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03" creationId="{9F1F38CF-1F5F-ADCA-6576-CD33D8C2AB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04" creationId="{E018340D-714A-0CBB-23A4-2BF743DEBC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05" creationId="{C647F6C8-9AD2-CFE6-3581-937AB8E219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06" creationId="{F08F8D5B-4BE3-7608-13E9-465BDD42E4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07" creationId="{D23A554D-A161-F12F-D974-5D4F64CB4F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08" creationId="{2F6F417D-99E0-FE54-E9B6-30F91669EE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09" creationId="{61587422-BEEC-6972-523D-0FD6DABB93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10" creationId="{8CB2D4DD-7D41-5551-8B20-C5A7263C3C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11" creationId="{FE5AF7F2-9F7D-6F16-92F9-13BEE7BCAC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12" creationId="{123DE9A6-9581-8865-AC13-CFFB9727F0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13" creationId="{3BFED763-6F61-065C-0114-EA48C1B671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14" creationId="{9640FEC4-BED7-D217-705F-F9B302F16F5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15" creationId="{617A34EF-EA23-7E4C-A2BD-1A3E5D0BCB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16" creationId="{55A07959-6B95-A820-3658-99596A60D75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17" creationId="{EB926B70-EE21-6121-EB09-22B4874BFD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18" creationId="{E1DEE705-16A4-B908-72A1-61FF698104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19" creationId="{9C75F0E5-1A57-7A8B-920C-54D09398FB0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20" creationId="{4DC2DE31-8AF9-A8AC-DAD7-ED5589AD8D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21" creationId="{2E249D82-FBA9-16AC-57F1-4FCF1F87A6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22" creationId="{27C2B679-CFF1-12A4-323F-87C375990D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23" creationId="{3E7B1A73-75D3-3A74-59AE-061BEEF89E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24" creationId="{D78B0162-82EE-D670-841F-2CE91C68DC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25" creationId="{62E340B0-FF3E-3A4A-BF34-7A85CD4923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26" creationId="{F66F59CD-406E-ADA7-89D9-49F24C67B7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27" creationId="{66EB2819-52B7-9BDC-D962-CD78D5FD5B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28" creationId="{CF03D98C-BA52-9080-4846-70D56D1BA5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29" creationId="{0BAC58AD-4C4E-7944-D002-F3452A4D7E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30" creationId="{474D45FC-3132-1D67-967A-5BA33F3258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31" creationId="{ECF1B8AB-3689-41E5-9D8B-DFA2B9DBD0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32" creationId="{B232ADE9-BDCA-214F-A8EB-33FB0B174E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33" creationId="{137ACEC4-7FE9-7666-19E4-51183F0DA4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34" creationId="{AC5C8282-D2CD-76CB-C088-CF0875124E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35" creationId="{26135ED1-02D5-E4B1-6057-B609E8A4DA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36" creationId="{3AF4B3CD-6797-A219-1CFD-BC6E9812F4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37" creationId="{9F8719FD-29F8-AA88-C672-1070E51D0A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38" creationId="{AE9F2B6B-0360-CE67-316D-044BB7BCDC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39" creationId="{3306DCAF-A75C-8BC3-1077-E47A424DBA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40" creationId="{05D00D21-9B31-FDBE-57CD-0D620DDD90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41" creationId="{8EFE964F-50D6-6DA2-643A-05EDD953D4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42" creationId="{5D4529BE-07D0-FB0E-A1CD-B692D4DEE7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43" creationId="{5A86C82D-F674-4B7A-255B-17851E4D55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44" creationId="{08005FA6-A165-53F7-9CE7-60DCBCC872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45" creationId="{783E1E96-84F9-6EDA-713D-993B8A6886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46" creationId="{C4CE0C45-4246-AFD5-B0AC-D1FC93743A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47" creationId="{04FD4489-FB36-C3C7-1CCF-BFBFAD74B2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48" creationId="{51926F76-9E3A-BD2B-9DB5-8A51C54040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49" creationId="{64181FDC-8B2F-BAA1-39E7-9ED1585188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50" creationId="{8A55F572-D38D-21AC-A23E-0AD1307276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51" creationId="{A0D1546B-1790-5BA1-1B89-EB19362F72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52" creationId="{C824920A-0BAD-F104-81B4-0C52E379B4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53" creationId="{C0466403-4045-F03B-6357-85221B9437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54" creationId="{114B29F7-2E3F-368B-01CF-FFF3D22274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55" creationId="{9588236F-5DFB-C0CC-8734-EA71CCBFC2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56" creationId="{9924FA51-0027-7999-BC68-9A49AF2F28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57" creationId="{C6856E80-5168-947F-FCFE-A3C01FFFC1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58" creationId="{B76620DF-7552-13BA-9C77-C4FB6A54C2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59" creationId="{1BB377B0-970D-18AD-D056-B20A4E8105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60" creationId="{0CD1D8F3-0F73-C45E-A2E6-DDBE1127C5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61" creationId="{B78C23E3-528E-36AB-372F-1B579223DF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62" creationId="{20A06238-EC4B-9118-4691-9939B984A7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63" creationId="{8010DBF4-492E-77C3-A059-D620487937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64" creationId="{41C39141-4476-0FC2-F2D1-E16D77690C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65" creationId="{A2B879AE-4C31-F23C-7634-A3E5ACD64E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66" creationId="{D288CDCE-4759-2D13-1413-CF4D2D7758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67" creationId="{E437F15E-B9DD-1EFB-E6EB-43634E08BA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68" creationId="{32E5630D-FD99-4998-19F6-6365874826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69" creationId="{92AB63E6-30ED-8EEF-EDA7-87CF03BC15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70" creationId="{567B9AD2-59A2-6400-88F8-3974E4EB33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71" creationId="{1123A86A-5B2E-FF4F-5A55-2EEC6BDBF9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72" creationId="{ACA556D8-BC5C-FD4D-A5A6-2AEE3F5437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73" creationId="{3AFC99EB-F451-A5D1-FC5E-1ADA13DB5B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74" creationId="{AC5F2C82-A1F4-5C70-503F-7AAB9F3389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76" creationId="{0CE182F3-8DED-1F88-56C3-FABF3A40ED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77" creationId="{309EA250-A7EF-1EE6-0CF9-BD9737A11F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78" creationId="{D85BFEF2-8186-971A-E57F-53D0245070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79" creationId="{A7E2276B-D076-2C9B-5E63-63B08E0654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80" creationId="{74C52B09-35D6-1115-3F35-D47A1DEFF5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81" creationId="{12BE4A6E-768A-CAC6-873F-357D180AB8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82" creationId="{635400BA-8318-C72B-C3F3-16BD229AA0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83" creationId="{CECEC334-5349-AC88-7C69-DDF66C155A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84" creationId="{462FF596-1F8C-7669-8896-AE731CA0F7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85" creationId="{D1908FC5-5359-3B39-98B6-26E837265A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86" creationId="{B04031D3-79DA-DDE5-3735-C5DD136AC4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87" creationId="{6A3FEBCB-DF81-315D-C294-861AF715E0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88" creationId="{34F94389-64DE-3E42-0E0C-C04EB50215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89" creationId="{081E7234-991C-7298-F50F-F0E972E13C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90" creationId="{31228723-875D-9E38-CFB1-2207619692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91" creationId="{DD833DB0-9F96-D9DB-20EB-16B1B52552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92" creationId="{60CC3BD4-B557-AEBB-E27B-EA8A57118D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93" creationId="{0404561B-2715-98C3-E3DF-7CB284A869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94" creationId="{114E9B87-54A7-14F9-4459-A380C2859F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95" creationId="{8E7DB9BB-93D2-C185-FD50-CBA84C4EFC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96" creationId="{FFBA174F-6E16-F766-A43A-2D4F2E8E86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97" creationId="{6FC2D020-ED6F-7CE3-088D-CF8C02BB69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98" creationId="{38934F11-BD8C-129F-CAD1-F533D66044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599" creationId="{29D9B1CB-0EE2-3D97-0F3E-3F8C1159AD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00" creationId="{D256E4E3-2E0B-3D9F-E283-4B998BB0D0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01" creationId="{66532173-6F50-5F4A-82D9-33E47508A3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02" creationId="{F54B8BA7-B05A-4B27-7D00-00C9E8A6B4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03" creationId="{16B9F89D-E1A8-A526-F1B0-983F2B2A97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04" creationId="{79DF7144-B590-AC11-56D0-886EE31A3A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05" creationId="{0430D641-5877-FCB8-B5FF-CE293022A2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06" creationId="{CCBF21AD-6B98-7261-B925-0F78B5303D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07" creationId="{EBEBD0BA-6ACA-4B0D-0FC0-D07EBA286A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08" creationId="{A0ED0529-08DD-F111-3017-CF1452862D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09" creationId="{C95E5FCB-FA3A-9529-6BA4-2C457E64CB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10" creationId="{CF781473-720F-25BE-AD9F-719F9490FC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11" creationId="{59B681C9-0972-BBC3-4037-BB056A2C99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12" creationId="{67B07B79-E6BA-F75F-2BB3-F8D166EA64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13" creationId="{9C9EFED6-380C-34A4-1954-ECF82C2BCD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14" creationId="{E5273F72-FEB2-3224-0E2C-70A86C9592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15" creationId="{5DEFB945-5C44-870C-C271-C9B8D2BA2A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16" creationId="{B2331E60-C917-8760-DBD0-53CA1D7E91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17" creationId="{B813A115-6195-134D-4871-640EC74379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18" creationId="{DCEA7D50-10B4-C323-108D-BE0C881F157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19" creationId="{F1A2E443-4629-5ED4-EB66-5F515787E8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20" creationId="{CA8D489D-BF6C-31D8-757C-DAC00605B8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21" creationId="{443CED34-A4E1-0A5F-51B4-897AEC7D9A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22" creationId="{FDF71634-9282-5DDA-88BB-140A54DFF3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23" creationId="{BDA7C232-C07D-A2C3-DEC4-880CDD03FA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24" creationId="{75E7EB1C-4DF0-FAEA-5E2D-B6E318BF4A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25" creationId="{234957DD-60BA-30DE-48F3-B159BC556D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26" creationId="{B84FF3C2-ED94-E5B0-C256-F708C00287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27" creationId="{87785FF5-846D-17A4-927D-E1EDA3A3B6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28" creationId="{BC52C0B1-C342-1A46-3FA9-FD1381EBC6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29" creationId="{95D711C9-958E-6D59-6C20-AA31FA1868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30" creationId="{1B1A76F2-06D2-BE87-C7D1-11B0A656F1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31" creationId="{8815F777-D748-69F3-655D-B338811178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32" creationId="{6E20A0D0-736F-7578-4152-BD9DD67222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33" creationId="{E4A5BE4F-140D-E326-C10E-FE50E34AA5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34" creationId="{94ADE271-F53E-A799-1B25-CA31BFDB66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35" creationId="{1A83361F-57BB-2A31-9306-F0C8FDD46F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36" creationId="{0C27B334-ED95-2661-8D9F-DF9FF43AEB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37" creationId="{89D2A861-8973-B786-0B7A-AC890FE010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38" creationId="{13258ED2-D528-9F37-3B56-4BC28E6D6E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39" creationId="{BCDDA9AA-3B6C-C3E4-4735-EA078FAF87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40" creationId="{3BCD18D8-FC57-9584-0466-2314434692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41" creationId="{1434C486-956E-716C-9F0B-66EED9A86D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42" creationId="{0AF2EEFB-0053-8C29-A907-962CE98F3B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43" creationId="{172C8F01-9738-C08D-B3E3-1739B05D8A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44" creationId="{1B94D41B-35D5-BECE-99A7-9E756C44D8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45" creationId="{31F410C2-FE57-0CE3-E5CB-A7DE64E9C8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46" creationId="{250167CB-4BA5-78F8-23BD-2E3DC01421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47" creationId="{2D42AC9E-1E56-B08E-CF64-BC689678D1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48" creationId="{C9163D12-C5D5-E68D-0FC6-635C1107810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49" creationId="{D7F4209C-29E8-C5C5-23B2-7C2A5E9791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50" creationId="{311D0E35-CC02-D8B0-9271-A8919D48F9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51" creationId="{8E8F5D50-A1A4-0C72-6995-AE55AFE55E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52" creationId="{BE794F45-AEEF-EA37-3775-C34150A75D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53" creationId="{D25B0C10-2F2D-8332-4E10-2B61357B96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54" creationId="{75744DDA-911A-AB56-5E57-2FFC980A70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55" creationId="{2E096B8C-0010-D32B-91AC-45A16ED6E1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56" creationId="{06E5808F-D955-B4C4-2129-D9057BEF9C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57" creationId="{541171F3-D15D-8EBB-355F-19C08849AD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58" creationId="{55A2E677-54AC-35A5-108E-3EA973A4AE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59" creationId="{61ECDE9C-737D-E497-F1FC-3148B23EA1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60" creationId="{B1E21B10-EBBD-D45B-81AC-4A0A1E2D96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61" creationId="{3A9EB918-C2A0-D57C-BD4C-4C04FC392A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62" creationId="{63CA524E-EC73-0897-BA8D-26A04B3AAE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63" creationId="{AFA28AA3-C7E5-EEEB-46CC-C03AC81F74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64" creationId="{734B99FE-A285-2333-6B53-7794247F85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65" creationId="{7F24618A-7FE1-8402-AA2F-6A1375409E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66" creationId="{D0202155-7F41-771E-7114-7FD9F79BD4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67" creationId="{4DA109C2-F9AC-0F5B-D3BF-20F9C0B365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68" creationId="{1C2F35D5-0E1F-DFFC-0C59-D0F5A8A3C4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69" creationId="{B3BD9605-F0B8-9937-17AF-93F3BC3CA3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70" creationId="{F6050F75-B932-E4BC-389C-4DCA88DA58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71" creationId="{E2905B24-F421-B82A-A25C-4007DAFE0B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72" creationId="{2039517F-9FE1-C198-4DD0-B1F408C134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73" creationId="{7CF4C008-7B2E-1A52-0461-A556015001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74" creationId="{015A4DC6-2EA7-B797-A220-9DA1F754D1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75" creationId="{DEDB2CC3-1E99-E659-3B41-73FBB4DFC4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76" creationId="{A026ECB4-725E-7F67-00CF-AE7F12BF40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77" creationId="{32D02261-4D58-C71E-CE9A-1AE98CE5CA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78" creationId="{AD4B65FA-6C0D-37AF-F1ED-714343F24C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79" creationId="{8EC85226-CD96-6B41-747F-725AED6E79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80" creationId="{9D35B351-846B-27A9-C304-E4F0F07D82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81" creationId="{B73F23D9-0291-C9CE-1670-C6FBBDB3A3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82" creationId="{B824E825-483B-0392-416D-498B872289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83" creationId="{F8B80212-3649-EB65-E188-EEF5D776A8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84" creationId="{E5F3DFDE-901C-CBC1-73EF-10543E4979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85" creationId="{B5555933-01CC-9DA0-D90C-5335FB98A3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86" creationId="{22CCDA01-C026-289F-FAC5-B6726BEBE7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87" creationId="{7CA7A642-B60C-574E-5964-E746BF154C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88" creationId="{E49E68A0-9F0F-EFAF-E79D-50E2F56654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89" creationId="{DA3618D8-BFFC-54DE-D94D-9A179C09C0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90" creationId="{2DFFD5E7-130B-5FE8-BD75-B5CFF00C2F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91" creationId="{B8D06726-EBD4-65A0-3B2A-5CF104EFB2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92" creationId="{21715781-B885-596E-24D1-BC83AADB15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93" creationId="{033D6CA3-7EF3-5965-0D43-85DD61DEBC0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94" creationId="{A8FEDB13-56C3-87E0-9676-C1435D96CE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95" creationId="{57960FB4-6801-AC2C-18D2-71B787C5D6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96" creationId="{9E3CB334-35D8-E292-9C51-26F92A5393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97" creationId="{CBFE3360-5C18-01DD-C164-529DD54E0A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698" creationId="{A3179087-FBD1-FA7E-E47B-7EE0D2F665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00" creationId="{A6539D51-90C1-5066-A497-2EE63D1555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01" creationId="{19D517E4-B16A-98A0-1966-EB3D09EC0B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02" creationId="{94B991EA-6F30-EB24-D0B3-90B1E64B8F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03" creationId="{2F9F61A4-9A64-632D-6540-D2831C37BE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04" creationId="{EFCECFD1-3789-E594-9F26-C40C4732F90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05" creationId="{00E80644-3AFD-7F76-EEF1-0F07E88425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06" creationId="{37C3263A-BAF1-3E07-BA93-7DF51C5DB7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07" creationId="{394F83A2-3256-4C9E-7DBB-2F90C0727C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08" creationId="{1ABC5C90-928E-5460-4F8D-2B77E32A1F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09" creationId="{FC09F19B-91B2-6D23-38B1-C8A2008944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10" creationId="{F874B7A3-7BF4-D1E0-E12F-48AE2EDFF7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11" creationId="{B433F275-5E72-C293-EB5E-94A6D3A801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12" creationId="{DA654A0E-C4F1-8AB8-C16F-4AF171E4D3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13" creationId="{206B5286-181D-3F60-256B-3D2231D69A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14" creationId="{6DBE0AD4-D8A8-6148-C086-F5CDC522D2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15" creationId="{D1692A83-9D6B-D4FC-C016-1EC14B2A85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16" creationId="{17172B74-4172-DA64-86E6-B6D0AC6BB9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17" creationId="{F8BB1EDB-17EC-B403-CF18-E6B641A863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18" creationId="{0344D124-D409-72B2-43DD-C1FE9B48BC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19" creationId="{32678F8A-AF12-15F5-1EBA-CA097CCC05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20" creationId="{18F69541-0379-B294-30D2-DD949A4652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21" creationId="{128C7217-9766-F08A-7C4C-259A798E07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22" creationId="{E12BFB1D-46E8-21A0-1849-7C59831637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23" creationId="{A01E1BCA-98AC-185B-C473-A0CD670CDA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24" creationId="{D3B05CDC-C5B0-5191-38CA-500F742E96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25" creationId="{8A584CEE-70BD-0CDA-FFED-8B3720E2D0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26" creationId="{66D1D09F-6571-2641-6898-45AB919F5C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27" creationId="{7E912CB0-7DB0-70D8-9192-6951511325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28" creationId="{4661844A-FD94-99FA-7D72-BD454CD45B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29" creationId="{E7B442AE-31C4-74BE-16E6-3915377BFC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30" creationId="{96A20221-E96D-40FF-9FCC-055F92BBFA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31" creationId="{2630A112-E6DE-42F9-E867-EF6F54A4A0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32" creationId="{51D4A624-1B51-83EA-A267-97C9C91515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33" creationId="{E4DF58D4-3FFF-2A67-3257-5CCC57B23C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34" creationId="{700BFB34-DDF8-FC1D-E9D6-63F341B65C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35" creationId="{5EF360DD-01B1-C039-52FA-AA4BBBD43C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36" creationId="{07C85EB2-A6E8-5A50-8CBC-34071FFBA9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37" creationId="{814DFD75-4068-2DAF-ADDA-4D5F2373B4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38" creationId="{2A6B2FFC-45C7-84BF-8595-20450A4FB9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39" creationId="{16B35E22-6401-865B-BBF8-E7DD237FA3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40" creationId="{40367DA1-A6C5-5B71-EF62-D278C069E6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41" creationId="{8BA03147-9807-A014-9C64-19AD1373D0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42" creationId="{82C9E7A6-3F82-FBC7-2F32-9212AD251F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43" creationId="{9C086F56-9B42-69C9-D8EA-28D081DD68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44" creationId="{04B838A1-6192-6D0D-3142-656FCC9D5B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45" creationId="{497A4F69-A620-7F69-D52B-56EB3620F8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46" creationId="{249FF215-01F1-B5F7-8D23-5BD2BC7CF5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47" creationId="{90ABDF24-2A52-8198-944C-13B4CDDA1C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48" creationId="{1E76F4A0-5037-322C-DDB3-12F9DFF410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49" creationId="{05A04824-C02E-DA51-D42A-DB3F775D92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50" creationId="{AE7FF291-1B28-1734-7A88-DD09C8C5D0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51" creationId="{0A30761E-C5C1-2E80-9BDC-B61B53B1BA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52" creationId="{E3FA08BE-1078-4C36-0FF1-E817088B62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53" creationId="{8614E9F0-F74B-B2E1-DB43-840361DD25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54" creationId="{7397BA81-7EF3-8A7A-DDB9-6EF4B2E324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55" creationId="{901025D6-CA60-87B0-B0C7-865255DA29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56" creationId="{9E7EED17-4FC0-12F7-4945-706137DAEC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57" creationId="{56D76FC3-8B5B-9928-C9C0-5A5E15ABA3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58" creationId="{C2FF4567-96DB-0E88-67F4-FBF1AB9D38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59" creationId="{A2C5D80F-193C-58A7-D168-26F90D8A5F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60" creationId="{35177403-8968-5298-86DB-868011EDCF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61" creationId="{D8251210-B16B-508D-DC1C-C60CC6C85C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62" creationId="{D2A03577-A783-4534-4797-672B233AB3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63" creationId="{72E1E88F-2E75-6CAE-FF17-FBFB64AE6F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64" creationId="{160299D1-85FA-DE14-677B-B1177521D3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65" creationId="{D4A7B805-FBAB-08A5-E944-14784DE3B4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66" creationId="{0EEF89CC-93E7-9AB5-49A6-5CFD348C2B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67" creationId="{76FCB470-1768-5862-3202-BC31B3D30C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68" creationId="{FA0E0BD3-8B4B-5A85-519D-9E5EDC0E08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69" creationId="{F9865114-ABC2-55AB-E038-7BC35A3226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70" creationId="{39015406-8729-52BD-64A7-DC64A721F1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71" creationId="{6D5C1DDD-D0E1-DE4B-48C1-BF676CAA83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72" creationId="{F9C14325-25A4-AE1C-64BF-7BD9A5F912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73" creationId="{FF6844E4-4C39-9977-4CAB-92462FE67E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74" creationId="{A9A1CD24-CE4C-B177-2765-4299C7D601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75" creationId="{EED2F44A-B6C7-E2EA-4318-FFED205419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76" creationId="{415545B1-BB4B-9275-EAB7-032169C34E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77" creationId="{AC17AD3C-7BA4-49FF-60A6-46B33434E8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78" creationId="{8100853C-9035-51A0-DB84-37E2C71C60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79" creationId="{2916266E-13CD-278C-5C42-AF0EC3BCDC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80" creationId="{A70B00D6-9516-B5C4-65B3-1E15AA6177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81" creationId="{FB42A89F-B716-353E-E45D-69F415E445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82" creationId="{1DD5794F-9CCB-D751-4F3A-EC97BB35BF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83" creationId="{45E70AD2-B053-2605-C164-1487C7AC94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84" creationId="{202FC525-1534-1A68-7C40-094539E930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85" creationId="{7142E9A4-FE3F-3ACA-91F3-E5DB727D2A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86" creationId="{773B9F3B-3FA3-1187-4C83-E835223244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87" creationId="{E24610EE-3523-ABA9-29B9-6D3C22EB34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88" creationId="{01D4F35D-41E5-59F4-E77F-3096EF927F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89" creationId="{2BC2D390-C750-B5C5-9393-B320403B2A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90" creationId="{636D96A8-47FE-FE17-6A35-C85BE46FD7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91" creationId="{3B5FBB19-1FDF-78B7-679A-771FEA9804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92" creationId="{C1D573E2-E4EB-B851-5201-678B99A459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93" creationId="{97A08822-8BEF-C83E-1B69-3599418AF8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94" creationId="{9EB208BC-4993-6F0F-CD9A-7ADC36E1BE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95" creationId="{8CE08995-D1AA-EDE2-4EE6-92B8DF4925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96" creationId="{F3A873A5-94AD-8062-456A-8212266164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97" creationId="{44AB7A30-C6BE-A8AF-CF3B-383EDB047C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98" creationId="{0B794A36-25D1-99D6-8C47-3064A1ADA2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799" creationId="{8926F624-2415-AB08-BEA2-886727933F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00" creationId="{F361A6A0-0D2C-810B-7E1B-733B6C888E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01" creationId="{6787C391-A1CE-6E72-E5C5-B3FC7DECC5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02" creationId="{D7EA481E-A304-F82C-B2E2-092E347A29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03" creationId="{FB3F06F9-6767-3A9E-6357-62A24E6609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04" creationId="{48A27223-7E75-84B0-37CB-14A3B28640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05" creationId="{3CDEF278-5B44-5E80-FDF3-53B390928C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06" creationId="{BCAB609D-CDE1-86F2-EE4E-875608D28C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07" creationId="{555843BF-03E1-94C5-0CEB-6A0A1E5303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08" creationId="{CE9CB349-0D1D-DD5A-9F89-1ACE22BF8F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09" creationId="{1E60A0F8-4D1E-02B8-F89B-1B2C2FF032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10" creationId="{4ADD4BC7-51EC-D0D8-C01C-BA9D385C85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11" creationId="{2C5408CD-D60F-49EA-528F-D28F656D52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12" creationId="{C69FD0B7-5B42-15E3-EB11-26A656A051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13" creationId="{C49F1462-674E-8444-541B-6151674BCF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14" creationId="{942A16D1-AD19-5F34-DC0C-B46DB75DBB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15" creationId="{EB41B74C-EC6D-1A98-28C5-365040234D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16" creationId="{BDF6CB27-3A39-91BC-DAB6-615CE7F697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17" creationId="{24B64CDB-4062-B0D7-C0F0-3B5561F25B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18" creationId="{AB9FC6B1-7560-94DB-A610-0D71174875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19" creationId="{E129CF64-4FE3-B4A6-81AF-18E9E4B0E8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20" creationId="{617F6F4E-DF84-F015-1643-C829D7824F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21" creationId="{35C5724B-1E39-EBB3-CF8D-749E27A6F9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22" creationId="{8BEE2AC7-AE77-96A7-1ED8-EDE78481A6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24" creationId="{A94513B4-57F2-2745-A8A4-2E2BF22AE7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25" creationId="{F8759EFE-26C7-12C1-DEBB-ED4D1A6BC2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26" creationId="{318D0D65-A523-56DA-8553-6032157C92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27" creationId="{DF2AE6B7-D60A-DFCF-8978-9731862A40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28" creationId="{B8785D33-AC34-951C-2E15-ADB741BD9A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29" creationId="{A76B92FC-98CF-4B76-6243-1BBEBCE235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30" creationId="{803E9A0A-4905-186D-A30F-7D6CACC7A5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31" creationId="{B6030757-7235-559B-FED8-B07451A031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32" creationId="{FAB09ABA-20CA-5AEA-A579-2AB507B5BA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33" creationId="{35D930FA-C2A3-4343-CE36-E2B2784BB4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34" creationId="{3248FEAB-932B-DF4F-860E-2229A3A356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35" creationId="{384382D8-A2BF-530A-6A2D-8AF9B2FF81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36" creationId="{6F9E5AC6-480A-189C-A116-6D3C17A4A5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37" creationId="{705AFCED-C4B3-4123-313B-58F3FC0C59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38" creationId="{245D77EF-5A75-EC82-5714-C9EC9DB892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39" creationId="{8DB09576-5AD9-9E8D-4E6E-9F71A80B45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40" creationId="{5EF0FE9C-4B9E-CFD7-8CE9-4BFDE0554B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41" creationId="{7FC4CF26-4E0B-6264-8ECD-48C58FE1817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42" creationId="{3355814D-7953-466E-7ABF-D2A9877FE1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43" creationId="{505526B6-F3A6-E025-09B2-B639849A72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44" creationId="{D2A02785-74F5-E917-D086-C7679B884D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45" creationId="{818E63D8-A6C0-688A-9401-87011AB187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46" creationId="{6D71ECC4-753E-1755-7CB0-2F4F3D6ADE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47" creationId="{A3F9F1B1-FF8A-4B04-7A05-00AEC426EA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48" creationId="{D223736B-E2E0-961F-3652-309AA7A1A5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49" creationId="{1A0E5E33-D2A0-747B-2F85-271F0EE3F4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50" creationId="{6FB47E04-495D-92F3-8EE9-7FA5DE9622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51" creationId="{EB348BDB-D51B-0B73-EA1C-FFE8320C85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52" creationId="{538FD5D6-EBF3-9497-154F-2A09CD2203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53" creationId="{40F8442B-AD78-3949-9553-27CB9DC55A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54" creationId="{301F385C-11A7-18D7-76C6-69903A68A4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55" creationId="{2F830DD7-E355-AFDE-E640-F134AE8AD4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56" creationId="{8A259487-EBEC-187E-397E-D53297A2CB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57" creationId="{EA660F88-59A7-48E9-5C6E-40827B7487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58" creationId="{B074FC92-5108-04BB-1119-9D98988721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59" creationId="{B0A14AF9-CF3B-7108-8721-16AB11AEBE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60" creationId="{AA8024FF-6DBF-DF46-7960-6C62E01384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61" creationId="{DAC291D8-DEA7-B48B-CFD2-6087CBF20F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62" creationId="{8F72FB62-50A8-481E-2903-540E364F19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63" creationId="{26ABA2F3-0B42-E89D-137C-2D5038D344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64" creationId="{D620997E-7C75-7DDF-2768-AD3C2744AE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65" creationId="{4191CBA9-F4B9-A8B4-E92B-923723DAA6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66" creationId="{4943C952-B6CE-8111-0791-E68FA62803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67" creationId="{EE3E9AB8-8A4F-861B-699C-581582A27A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68" creationId="{26DB4140-E8CF-9A63-A776-D43D91C4D7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69" creationId="{7C79B89F-0AA4-CDFD-D5A1-F533F4E3C7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70" creationId="{5EA8D7C6-1C2F-7AFB-B493-852C30ECEA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71" creationId="{4184A174-C2CD-F191-6B94-29E47C43A3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72" creationId="{FA89F185-4F04-1CA5-0944-EE857D09E0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73" creationId="{00EC9658-55B8-3D11-54CE-17D6FDD1F3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74" creationId="{F1F60811-4D88-4660-37D3-5303DCE19C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75" creationId="{E4029711-6315-ED6F-6BDC-3A66F00EEA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76" creationId="{61327AD3-FAA3-94D5-6B8D-AAA1BA487B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77" creationId="{E245CDC0-A9CF-7D0E-57DB-07C6390615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78" creationId="{B26D48C3-2DFC-6366-8BDC-5613EAEDD1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79" creationId="{84CAEAE6-7389-0192-2A4D-5C8B7025D8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80" creationId="{AA53BA4E-5A33-70E4-7E77-84F1B6678E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81" creationId="{4FC44A98-8583-3E55-0ADB-9E86A251BF4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82" creationId="{428B93AF-42B7-049E-6DB6-FB84E8C496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83" creationId="{E0D07C66-1447-8D50-6864-6A311E1CA7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84" creationId="{DCAEAD25-9577-B3DA-8D73-A1A15F4F80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85" creationId="{9281BA3F-3F77-D5C2-E5D2-074F7D6CD1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86" creationId="{042E2B04-37C9-690D-5784-BC4ECD2511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87" creationId="{AFB99BC9-DB24-54F6-97A1-854440B863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88" creationId="{D245963A-9EE2-344B-37C0-F21DA977AA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89" creationId="{CDFB4C6C-CFFB-7569-89D7-A78CE16F6B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90" creationId="{ABD011C5-09DC-4CD2-946D-B1474127B2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91" creationId="{F5CD2C72-9B2C-F206-9482-BB71BEEC43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92" creationId="{85DE0A34-8052-B77E-F140-379F144D85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93" creationId="{01F943FC-40C2-9E6C-9EB3-BB6C92A54D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94" creationId="{3A60E238-985F-92BE-7D8D-81CE904413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95" creationId="{9C0B57E3-7184-06DD-DD05-51C6438F7D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96" creationId="{9283CC6E-74BF-F5E1-8FA9-99BD45A1D2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97" creationId="{90CB4745-A152-627E-F5EF-7AEE3EC74D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98" creationId="{3F3C75E0-8D28-E101-AD58-5B370CCC28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899" creationId="{2907FD70-FA17-F75A-9A8F-C76357D55C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00" creationId="{A9BCC0CB-A6E0-E6F7-166C-31ECFF6234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01" creationId="{16032E95-C401-EC16-7461-8FF4ED02CF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02" creationId="{F5747E00-4AFF-06FB-5BDE-DEF58D5335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03" creationId="{1CEEA41E-01BC-921C-EB14-019F4D3364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04" creationId="{A76E89DA-4063-1951-EE6C-267D383E7A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05" creationId="{D0E35AFA-5E26-CD4D-0676-7B262E0C0E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06" creationId="{B60E3EA7-9029-0BCE-55DE-6A48B0E9DE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07" creationId="{AD8F811B-5BDB-960B-4444-B4E3CC2EAB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08" creationId="{A2042695-887C-57C1-9A4B-93705A2598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09" creationId="{FA1EC5F9-E14F-885C-B6BC-66DAA551C3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10" creationId="{4AE6D52F-BAB1-8935-A096-97514CDF19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11" creationId="{4F4EBAB4-CABF-9CED-5ED2-551642A585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12" creationId="{36051B8F-E13D-3C5A-7F6B-236F2903EF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13" creationId="{168E4296-F274-D578-D098-8086A2E28E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14" creationId="{C2586C4D-11DF-384A-6577-28A62F6728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15" creationId="{47E4D0A8-66F8-1449-1E15-E03DDEFEED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16" creationId="{AF6E6512-334E-D31B-3650-9A852A775F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17" creationId="{000C83AA-67A4-DC0A-A880-4DB84A4EB3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18" creationId="{05974B99-DFA7-A124-4A90-6D9F683A26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19" creationId="{543569BB-4493-7200-C35E-4BE973568F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20" creationId="{ABE261BA-0407-CE57-9C1B-D667273DCA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21" creationId="{FCE18E25-409E-87B0-2D07-FC966FC820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22" creationId="{66CCEEB7-01D2-830B-BB7D-2F6CB03827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23" creationId="{55F3B78A-ECCC-343D-436C-61BA295CFF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24" creationId="{CF7D4829-CA26-5EBF-6875-2EEA696A6D0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25" creationId="{158DD30A-C3D3-A18F-3FB0-1DE4493F32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26" creationId="{918EA1FE-29FC-CE4A-9B2B-611D9B5EC7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27" creationId="{C3A558AE-4711-8052-92FF-69914589B9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28" creationId="{8A4F58C4-FD20-662A-4DFC-422F5DB4CF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29" creationId="{A63E7E4B-D36F-D544-DFAF-B29D9BD925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30" creationId="{E8839260-9E57-2314-586C-6D77B0774F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31" creationId="{9B8FA5D3-09F1-D0B3-BADC-722213B10C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32" creationId="{9D4E4F9F-8292-63D4-F1AB-73AABD9415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33" creationId="{730A1E71-55F8-0055-4454-FA6F7AD43C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34" creationId="{F4470FE2-853B-49C4-9E79-E0D3A459BD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35" creationId="{501B72B9-5A20-84C7-59FC-60D87191FB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36" creationId="{8888AD14-EE0E-68A5-A1D5-1069192D66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37" creationId="{39029B8D-9738-1E16-8625-F8C6AAE3CE5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38" creationId="{881B1552-E8A3-DF73-DA27-247A33C1D7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39" creationId="{BF417555-7D6A-B440-AC21-6C8A5F5C8D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40" creationId="{5AAA9978-25C7-E429-891B-994CABCC7B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41" creationId="{B4CC14FB-322B-B89C-19EF-48A637D25E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42" creationId="{C1840126-52C2-8584-DAE1-44E480437C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43" creationId="{5894C8EC-DD84-7043-145E-BA151FDA55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44" creationId="{01E7F01B-9E8E-775C-117A-EB6FD878B9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45" creationId="{29B4CA95-83E1-891D-6C0D-EB0C47E2C9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46" creationId="{24C7BBE2-6791-C7B9-27CD-2C984ED990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48" creationId="{93E33BD9-CEFF-112E-7B83-29D0493CF0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49" creationId="{97B09F12-2A62-3721-6055-519462810F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50" creationId="{6528FE52-471C-0778-8415-40D2E6D5D8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51" creationId="{F9F3C2C1-5132-7A19-1899-C0AD19F145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52" creationId="{F8BE829A-BD1E-3C43-E393-D7D1B25466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53" creationId="{2EF2BF2E-28BE-FD2E-9F22-78A41C6E6E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54" creationId="{1DE44BB1-1E44-014B-EC5F-B1C7666A48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55" creationId="{6CD059F0-3077-DEE4-971E-7C5348D7FC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56" creationId="{B3D40A86-8E44-DA13-DA15-6239AE44A0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57" creationId="{635A6EBC-C646-BFCA-3861-3B31E81880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58" creationId="{43B36531-A475-64F0-AFFF-CA55AC4620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59" creationId="{59D8C90D-0ACE-8C30-4F72-E7874A141F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60" creationId="{570FF385-9D35-4B27-65D0-730A21BFE7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61" creationId="{8F986F40-F180-34BF-41E8-108CD9DFAE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62" creationId="{36A8CC9A-DC85-2165-E1AB-4EE0C98128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63" creationId="{8E961D66-DC23-1A32-51D8-3B091FAB3C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64" creationId="{EB24129C-E0D1-FF1F-8492-D6A8BFB5F7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65" creationId="{4659BC34-756E-02DA-7F27-02AF115C78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66" creationId="{66C8C086-286E-BDCE-0992-BFDDA59A64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67" creationId="{8A996CBE-F070-41D6-0592-7431CD4732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68" creationId="{99888C4D-F3DA-4AD5-1571-D891CDF8CE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69" creationId="{4962B8F8-8859-17AF-845C-64D8A496F2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70" creationId="{07DD042C-6D04-75E0-441E-00F8C44820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71" creationId="{61539BE1-5A1F-335C-3053-45AFCBCD66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72" creationId="{FCA82613-597E-70A1-C4DD-809482AA4E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73" creationId="{7714DE19-F789-D7C2-A518-19A92B44DB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74" creationId="{6190BC70-E053-6160-11E1-928C3CE2C6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75" creationId="{F99A5B2A-747B-9E9F-1EF9-57568DEE5A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76" creationId="{F676F70F-1729-ED34-9FB5-B50E27F300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77" creationId="{9B23FB9F-782D-A1F7-D6E2-937ED6219E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78" creationId="{EAF1EC77-63C0-65DA-1040-F4B36B53D6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79" creationId="{28554DDB-199D-DC4C-87AD-9AD132551B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80" creationId="{007A7463-E50B-EC73-6848-2C9F93B913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81" creationId="{435FA5C1-C5AB-29BE-529D-65AC2E5542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82" creationId="{44B6C0ED-008F-EA1D-DF4C-B29CD4FA86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83" creationId="{AB376566-55AB-1BE1-2C28-A178768EA8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84" creationId="{9EC6C9BD-65E7-2CE2-DC96-D4FD7B8303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85" creationId="{59B60B60-E178-FF40-3BF4-3A552D2645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86" creationId="{AFD4F1F1-49C8-E162-2DC3-3DCE070281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87" creationId="{6B60539D-1A4D-8947-6A81-1748F42825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88" creationId="{370D02F1-FC02-F76C-3EE1-307D78A87B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89" creationId="{3552E669-8FAA-BF2C-637D-1C1BF34538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90" creationId="{267B2035-66FB-AC3D-171F-3E80F407FC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91" creationId="{D5256881-B1AA-DDD6-AAEF-861455F46B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92" creationId="{C1DA3AE2-E923-7417-D34A-57D936DDAF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93" creationId="{14392645-B210-DCB4-D152-6D4E69902F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94" creationId="{42BC7D30-6899-D336-B830-0992E32AAF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95" creationId="{D35DB173-7481-B3D1-F4FF-28B94D31B9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96" creationId="{B0955EB5-711C-28EB-47A8-F224C531CD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97" creationId="{29404523-24E5-22AD-2F7B-396DF96AA85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98" creationId="{C8D59F0D-561D-2599-E274-DC85DC04A1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7999" creationId="{5A60F75C-4771-440A-A8FC-31101867E1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00" creationId="{5845AD5B-E203-1771-5CC2-5FA9878D12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01" creationId="{B1BFFC4D-74D8-DAAD-0082-E5C6CFB642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02" creationId="{6392F69A-7549-2EE0-EF3E-C20FF718DA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03" creationId="{991EC8E6-A438-E3F8-3307-065356780B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04" creationId="{AB7403C8-9416-E08A-0927-BB0D0B0660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05" creationId="{71A109A4-7B9E-1A07-B969-321AD395B9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06" creationId="{64C2FBEB-D876-792D-0706-41AA3121AA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07" creationId="{907D146C-1A35-425C-F70C-60AE52D406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08" creationId="{DEBEAE24-4298-824A-AD2B-1184DBB431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09" creationId="{16B70FE6-3BD5-EB27-3053-62CCFFFB86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10" creationId="{595B0186-66B7-B3C9-66EA-3C21B96392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11" creationId="{76642988-8562-4952-A997-CDB2ABB94C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12" creationId="{8D402206-C7A9-1383-580A-670A6254D4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13" creationId="{B1B82B08-0F98-CB78-839E-6FD35127AF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14" creationId="{2868C82E-C579-89FE-FB7F-D1498CCDFD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15" creationId="{50FDDBD9-AA50-B812-4E5C-035CD774EE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16" creationId="{3D9E6313-8D44-BC0C-9361-E3F2B447D6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17" creationId="{0D32C777-4418-CED7-AECF-E28C1D937C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18" creationId="{7B26F775-D6F5-7967-7FAF-90700428E3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19" creationId="{850A1270-114F-717B-F254-1A1865DFFE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20" creationId="{BCD3A5B6-450F-6214-CA0C-C60000895D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21" creationId="{767803A8-449F-BE13-B492-2A5561D8E2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22" creationId="{734B44B3-5C18-25C5-FEAD-FF6535FC52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23" creationId="{1FCDC560-B807-A805-DFFB-E198911510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24" creationId="{59C9B9AD-514A-971F-0F33-BC709CEA4E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25" creationId="{D14DCE31-928C-C165-F207-BB6415490C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26" creationId="{EE0C006A-F16F-2970-ACA6-D9B3498DC4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27" creationId="{74EC5A16-AA01-71C3-C5E0-410A3DE71E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28" creationId="{A093CC03-2DDF-E07C-C917-C601E06FAD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29" creationId="{42EC7E5E-AC26-DE33-E23E-80463A25B7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30" creationId="{179F1964-3791-53DB-84C9-D7BA988AB5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31" creationId="{1724AF94-A495-5A28-6457-B8DAC12294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32" creationId="{323372F8-6182-5D56-61A5-0BCC938D6A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33" creationId="{28D03946-40DB-37FF-B895-1CC9CE1790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34" creationId="{D1D9A6D5-484A-5ECF-102B-150246D3E6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35" creationId="{2D1AB335-F48F-6C69-4A67-7BDE598B9F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36" creationId="{81B0C44B-4E76-584E-4321-58F65E97E6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37" creationId="{E56FF281-8E1D-BADC-D838-1DB33263D2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38" creationId="{AD2B8EAD-B4A0-75DB-2417-A60B49CC8C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39" creationId="{9B33B8EA-CBCD-3334-CC69-9372148F93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40" creationId="{7B44616E-1CF4-6E84-4985-6F7BF0970E7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41" creationId="{B490433D-874B-74D0-718B-D00E2D0C5F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42" creationId="{68F22AC2-9181-11BA-96AC-6CE525AE7D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43" creationId="{F8547D85-ACFE-4CE3-B92F-4B103185E5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44" creationId="{B33C5769-2571-255F-2660-24372A41E9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45" creationId="{CF13CD25-846F-7076-1D1D-91F41961CA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46" creationId="{250B66B6-2242-7F03-F195-5A2738AC80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47" creationId="{C011E5A6-6B0C-3264-0A52-EEF3808EB7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48" creationId="{46D8AE8E-4285-43D0-A913-50D139DB22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49" creationId="{004975B7-53C3-9457-5323-5D8B363C97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50" creationId="{AEA50226-E9A7-13A8-1F61-A9F4EC055D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51" creationId="{EFC297D1-A260-1549-40A8-B5E4D96CB7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52" creationId="{0AC0C754-A6F0-F643-71FC-0E7750B899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53" creationId="{AB16D720-7B10-49BF-84AE-BFC4CFE79A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54" creationId="{80C3FC5D-92CE-73C1-6891-5171715EBD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55" creationId="{6094018F-8E04-AB34-4802-228B216E97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56" creationId="{F5BF6A53-EC58-919A-8DC9-48E33F7124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57" creationId="{4BD8E529-D25B-FB4B-618E-F40DA68F46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58" creationId="{E2F61C2C-74EE-D04B-9078-E9F5AB1CF3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59" creationId="{C8291C30-AFBD-D71A-CADB-098DDA03D3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60" creationId="{DAF1D9FB-626A-3D4E-D831-399C63F6A0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61" creationId="{772BABD5-99C4-61DC-0930-4BB2E57B77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62" creationId="{50663E27-3632-7F6F-DAF3-71F01A690A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63" creationId="{AA90D2CE-DE17-0DD8-C308-0391939104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64" creationId="{2B7A92C1-26FC-727D-D0A4-27CCE334E1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65" creationId="{351A1C4B-669B-2843-7619-F666F81AD2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66" creationId="{12B583A7-131C-003B-F485-9780C846E9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67" creationId="{88A9338A-2785-9DE2-A5BC-B93F4B1715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68" creationId="{012C6BA3-D603-F68A-1EB9-FAB92ED3F3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69" creationId="{0786CACD-BF02-A4F6-C8C6-8B6F393FB7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70" creationId="{E336E1E0-F63A-84B4-D529-134E9AC0DB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72" creationId="{35BA3699-BD3D-B3D4-D049-40FE5ED1F7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73" creationId="{BACF5ABA-8598-6F64-1AD9-46BC54C5BA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74" creationId="{2E00039B-B480-D47F-2931-F755ACA666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75" creationId="{E1B94C1E-EE08-F127-5E82-AB6467D91F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76" creationId="{FB2CB3B5-6166-320F-F5D9-40D7CA10F3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77" creationId="{70EC25FB-5927-DA60-5B9C-32C49E95290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78" creationId="{B20EA887-B5D4-B291-DBDD-D142564FB6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79" creationId="{4BA127D8-60CC-A4C1-F7A2-827D23E512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80" creationId="{8288251E-E57C-1FF4-5185-DA1AC24B30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81" creationId="{EC8B8E4C-303C-B175-818D-203BBD5EBD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82" creationId="{A57A5ACD-0DF1-A17C-3B20-8A63E0D6CE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83" creationId="{15BE32A6-B3F3-9E52-F931-ECC067CA82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84" creationId="{9B440BC5-7077-A901-0608-DC2B97E204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85" creationId="{FF6C5145-A906-8BD9-A9C1-067DB95B39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86" creationId="{662C7DB8-346C-D8E9-B65E-172265313B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87" creationId="{9133F9F4-F007-2ED1-2FE3-7A505045F0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88" creationId="{D702E557-47A9-2962-D67B-E8CDD37ECC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89" creationId="{C378A2B1-8CB4-7CCC-8554-C6D61AEFD2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90" creationId="{88D5D8BF-C878-CB21-356C-89361CF17A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91" creationId="{A4A2560B-829E-F9D1-E91E-B2673AEDAE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92" creationId="{1FEB60F9-9886-4075-8488-AE90D56ECF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93" creationId="{726B56D1-B411-1756-EA58-5A8D30F17C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94" creationId="{5D1A02C5-5255-F9BA-F8DB-62D3C42A11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95" creationId="{0C10204E-F877-01EC-1AF8-63F09482FB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96" creationId="{5D71EA3C-740C-193E-54E8-4F1BC0E9A1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97" creationId="{A674A3A9-1AFF-021D-FAFA-29E59ECD27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98" creationId="{44FA18B7-6CF7-137C-9226-0F99C676A2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099" creationId="{E23D081B-AA6B-0A96-41E1-7258D2668E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00" creationId="{26541470-05FD-412E-9D68-B6CFFB866B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01" creationId="{E5925DC2-96B5-A516-0E81-8E55524A72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02" creationId="{5BBFD3E8-1C92-9D54-3F78-FC3558D43C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03" creationId="{4692E163-C650-178E-7F38-56402C9D6B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04" creationId="{D35F6CDA-98C0-5C13-E188-C836046B39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05" creationId="{2E996AC4-316D-9547-7B76-124FC2AE29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06" creationId="{92A5B501-7E78-2C6C-6BB6-9287C43BE7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07" creationId="{73008F40-FC92-1979-1B75-F3950DA268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08" creationId="{FDCA7037-2C0A-A0CF-9C37-D7A2492BB0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09" creationId="{06B4ADAF-8610-39D1-AAC6-77DDDB9DD0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10" creationId="{DDC302D3-1938-1D23-9E87-4BFBC092C6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11" creationId="{32DB0B05-7A88-5F07-33B0-F8F5F86300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12" creationId="{D6AF9BD3-EA83-01C9-F1B3-C7F01B23A5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13" creationId="{B665F66C-6D7B-72FF-2ED3-9031B4E579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14" creationId="{0FC38D3E-300C-5347-A246-D015A6E3C4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15" creationId="{C1EFBF17-CD85-BFF4-EEA7-36B870E211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16" creationId="{F311ECFF-4736-D36D-7E82-BF0285A237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17" creationId="{F5F7CBCE-CF45-3AA3-71CB-393CE5DF62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18" creationId="{86508F7E-74FE-54AC-61C6-C517B80C8D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19" creationId="{D41FD1D7-3154-DFA6-3E70-3336FF2C12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20" creationId="{E99C3E26-02CF-35A9-EF3D-7C47A07B8B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21" creationId="{D8AFFF2D-D985-D0D6-10DB-28A4FC2FA0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22" creationId="{936A3FCB-458C-F2C4-AD7D-0ABA083147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23" creationId="{423C8485-A8A8-7AD6-73C0-A2F42F03D3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24" creationId="{7FE8C8B7-9E8A-701A-6A94-91E2DF0CFD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25" creationId="{1B9B0C2E-322C-B580-AB7B-826FB53ADF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26" creationId="{C71E3EBE-FE63-549E-0918-46068A6BE7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27" creationId="{F09212D1-2664-5D4F-EE1F-551D77A53C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28" creationId="{716F1E32-6D9A-FA15-6113-C8513AF529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29" creationId="{6C1E4600-EA77-F578-4C23-683ADF0D52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30" creationId="{F7AC3331-B3A6-7FAE-54C4-A0520B4483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31" creationId="{B711CF79-ECC4-1CE8-99FE-4C0C9470CD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32" creationId="{CAB19B8F-DE76-9E12-6447-9CE7713C1A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33" creationId="{63C3FC69-70A2-BFFF-9938-06131274AD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34" creationId="{FFCF2CEF-AAB3-3EFD-4345-DFDD6DB856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35" creationId="{E37ABD33-D5F7-4A07-5899-568535BAD4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36" creationId="{A7C19128-EF5D-93BF-1240-494D66AA13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37" creationId="{CD3DEE2A-D1C2-F04C-DA2B-661DF20EB0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38" creationId="{50D347FA-C452-E6C1-2348-B5999B22F0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39" creationId="{C2C2D982-5BBB-F704-75EC-BD3E28DC32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40" creationId="{820CAA49-789B-CA90-A9A5-F45D395EDF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41" creationId="{2AF75975-056D-71BE-796D-05E043B3D0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42" creationId="{62525B01-00A3-1162-72A4-5E6FAB4175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43" creationId="{ACD7EB84-FF18-4B63-E7A9-5835733FE8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44" creationId="{D9BE2609-261B-6124-BB4D-2BCBFD670D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45" creationId="{897D65B6-042C-D22B-087A-3A43D50A3C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46" creationId="{AE1B2E00-0FD5-F37F-D8C8-77F976991B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47" creationId="{7105117B-EC4D-DED5-8266-C60CAF1FE4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48" creationId="{33AB8469-A79B-22CB-E35D-AD7B7D9E59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49" creationId="{775DE878-D105-8A15-745D-9AA2744C57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50" creationId="{48C2DBBF-98A9-60AD-ACA9-7759286B88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51" creationId="{D9C2BDD6-55DF-FE43-F9D9-3ACAC4B71F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52" creationId="{058F4373-297A-3CEA-D873-F04FF7548C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53" creationId="{3D54B1C8-4DAC-12C8-DD7F-B5D83B3B45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54" creationId="{26853FA2-214F-1A4D-8123-0C0E18CF06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55" creationId="{6AB5409E-3F21-CC0C-FD07-493CF20698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56" creationId="{2A9542DA-E8C3-36DE-FCDE-756EB73344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57" creationId="{8B49EA83-4187-A42F-AD7C-B78E371727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58" creationId="{A5B67540-AFC0-80BC-C35F-F2BA6346A0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59" creationId="{E32D8A1E-96F6-3DD9-A447-7A5F05B740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60" creationId="{74DD0957-4BB1-4BF7-9929-2186F84818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61" creationId="{4297268C-DE83-AC3E-E972-ADD103BD4C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62" creationId="{3AD69D9F-B491-C846-819D-B41FEE47EB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63" creationId="{1A2DC69C-503C-111D-884D-E862F42F3E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64" creationId="{5F49FAE8-A493-2269-73DA-A71FF8126C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65" creationId="{01602B86-2DAC-7379-289E-3585A62AA8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66" creationId="{C0A56DE8-BE72-F414-134E-7D6B1DFE61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67" creationId="{4C955A97-4C65-512E-BCDC-F1A85380CC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68" creationId="{1C4700A7-6432-5FE9-66AE-0915EE21D1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69" creationId="{16EBB032-D257-68CD-8267-C857D9882C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70" creationId="{0A104541-3D3B-F7D2-7ECD-16201CA769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71" creationId="{B8A34C0E-68F3-2708-E81D-A88339C7EF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72" creationId="{06B6721A-9D13-3C2D-53CB-997C7E648D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73" creationId="{69685762-D9B8-93D4-0B5A-1C42A496C3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74" creationId="{D1DB8F3E-E184-1EDE-6D17-E9ABEFB824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75" creationId="{EDB4CD8F-D9A4-52AE-438C-D6890C7BA0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76" creationId="{96B4E074-FAFA-866D-43FA-E84279D9EB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77" creationId="{E21FCA06-D71A-D8A2-855A-0F857C0D20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78" creationId="{47CCFB48-FEFF-97C7-9297-899DFE2575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79" creationId="{33F98C0B-A433-B562-401E-8D54092126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80" creationId="{E34247F8-9391-4461-0E7A-14028DE22A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81" creationId="{7F17F866-F83E-7681-2BB9-25A4973246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82" creationId="{0FFAB718-F54E-620E-D60E-82DAA3594D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83" creationId="{5F5349D9-272C-4F3C-7372-42E228AFF8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84" creationId="{3B78AF3B-A596-7856-4BB1-5757A4BC37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85" creationId="{004527EA-03C7-44CF-0AF2-9C6D666F96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86" creationId="{B0A5F262-0AD0-0111-6294-43044BC7B6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87" creationId="{958E4A56-8B21-0D36-C2B7-8CFD9E8F16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88" creationId="{860554A6-7A81-0DAA-E223-F3DDE79317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89" creationId="{7FA7F070-0E41-64E0-BE52-915B321D61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90" creationId="{DC3A22FF-2B9A-B9AB-0CF0-B65C9CFAD0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91" creationId="{2008AF51-7B10-6843-0AED-C5A3D9A8CA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92" creationId="{BDC633D3-56CF-3166-6B9A-C2F7CDE3FF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93" creationId="{0F69BD1E-2A0D-510E-6F5F-432B8CB420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94" creationId="{6E754FEF-84B7-1E2B-DA0E-5FB2B8E055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96" creationId="{71A9E565-1533-2CCC-499A-389E18A3F7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97" creationId="{E42C5140-5BFA-3E77-0805-7B4D7243D1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98" creationId="{B9D06FD8-D04A-66AD-A788-ECBA48E635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199" creationId="{F758A742-2D7D-EB8B-176C-A01859BBAE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00" creationId="{2C6026AE-209E-E13B-3588-4FB497E695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01" creationId="{217A711A-1B73-F84B-7003-5951BE0937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02" creationId="{0BAFF89D-8882-B810-BF3E-695E3673C3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03" creationId="{B938F82A-18DE-2995-C968-BF73F86A00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04" creationId="{BE638D41-3B82-B785-AB5C-B23F851ED6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05" creationId="{C76D8385-76B3-A9DB-1052-7C55F3E138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06" creationId="{70125F19-81AE-FBE4-6831-E6D2ED57D4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07" creationId="{3ED8E3F4-7628-7B9D-3857-A3A6CD978C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08" creationId="{DC5962F7-ED99-2CA5-6CB5-D9AC48FFE9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09" creationId="{2E0BFE64-6017-5774-9FCF-EE85F26645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10" creationId="{D2CCE65E-FABD-75A3-5E6A-898C33D5C6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11" creationId="{7AE10299-65B4-1D0C-AF41-483E382A67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12" creationId="{467ADA70-D7E3-D648-8817-7EA466FEF4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13" creationId="{2627AA0F-6F9B-6C5C-AF46-77000A61BD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14" creationId="{03614BA4-D9AB-3636-FFF0-8D36AAF65C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15" creationId="{6903F58D-33F2-F192-0080-F04CF5A779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16" creationId="{EBAC2521-991D-E804-DC31-303A777FF5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17" creationId="{B1BF0EBD-C9D1-8EDA-DB8A-D687B776EE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18" creationId="{9F0AC085-3011-4AAE-8B69-660D593466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19" creationId="{5F699E71-9CC2-F77B-FCFA-D415E33678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20" creationId="{9B573B28-6046-61D2-8797-7E0AEB41B6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21" creationId="{4993C4E9-6572-D0AC-CED0-044947EC9C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22" creationId="{D2B5D57F-986F-69FA-9ECB-73506CB267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23" creationId="{8FA0A330-9056-088F-E0B9-E47A9D97D8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24" creationId="{B16254DE-A171-A623-77A4-A68EC6245F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25" creationId="{62A78102-2018-118F-1714-6C2A864E9A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26" creationId="{14203857-8083-80CE-E2BC-4D7C03C6FA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27" creationId="{FDB39D3F-EF17-DC46-0F49-71D704BAC7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28" creationId="{E0E692D0-FF65-4C09-0245-C63293CF73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29" creationId="{831C5C51-1C05-45E8-9ECF-0935925316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30" creationId="{F4B54511-6942-9463-CEF2-A181DEECA0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31" creationId="{29BD2B6C-CEA0-2957-F24B-4C114C4260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32" creationId="{520BF037-CB37-7E90-510E-3E154ECB2A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33" creationId="{36E4B677-7E93-3FDD-D130-286B9D2DC5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34" creationId="{D870316E-2312-9BD5-49A9-6CA3BE86C0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35" creationId="{2BE24927-0E71-0FA3-9203-1963176FCD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36" creationId="{154E85E0-16E4-2CBE-2965-0B3875C1DF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37" creationId="{12BFCB8D-F9B7-8041-BE24-94C024B928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38" creationId="{FBCC1E50-C996-2EE6-EFDC-8DA5D00CAF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39" creationId="{7FA7B340-D8CF-8442-3887-4CE76429D4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40" creationId="{607369CB-F061-F917-350D-EE1FFB93B2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41" creationId="{DE4C60AF-D226-3C28-D82A-B8338F7A39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42" creationId="{F31376FF-3C70-DA79-A450-8797E604A07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43" creationId="{27034635-954D-AF88-934B-3185F27D23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44" creationId="{3B635E25-43D4-B61A-E2F0-D4A824E74C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45" creationId="{B6726A76-E130-A3DF-CF3A-89A69F4C7D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46" creationId="{0F418A18-E58E-CC89-9AA8-B8494EC71C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47" creationId="{F63BA692-E998-E078-E437-60FD6155CC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48" creationId="{76BA4B73-C8BA-87CB-26C4-295A4A18DE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49" creationId="{5AF4CB42-6703-8A2B-E523-47DA04973E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50" creationId="{94664B99-4663-D8D0-92A9-F85C9AEEAB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51" creationId="{3E1CA03F-83E5-C7EC-E701-38D2C755CA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52" creationId="{33BFBEC8-DB29-A162-A227-97B901E834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53" creationId="{5C0E8954-E2FA-AA33-C0F8-B1EAA947F0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54" creationId="{DA71698C-CD11-4F56-3506-A9A91E3C38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55" creationId="{E95D5196-E4CC-9452-4D96-5587C708F0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56" creationId="{9BE0E7B7-D265-6594-0794-29EE3ECE05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57" creationId="{5B2D4A32-F222-F765-02AC-544C8FA313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58" creationId="{81C487A7-9A09-3032-BF4A-D5FCB489A8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59" creationId="{004B452B-6852-9397-6248-A5B1686F670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60" creationId="{FA64C828-DFBB-EB65-D973-B6C0B3D7CD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61" creationId="{84A7CEED-4567-C7EF-2216-908BD3A926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62" creationId="{13588DB8-DBE7-6752-F90E-50E03BC0DC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63" creationId="{C19AB3DC-BBDA-C1FC-6DB6-829CD6F4A1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64" creationId="{155DD8DD-A87D-D49D-0F29-37135FEBB0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65" creationId="{21603C0D-FBE5-C759-DB97-93FADCF3B5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66" creationId="{3B62C6AE-13F0-BC88-F1B2-20BBC44527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67" creationId="{082CA383-E555-0B20-EB96-D5AF62336C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68" creationId="{6BB1293D-5083-4BBC-927A-1E33EE3D1E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69" creationId="{7708026B-8501-DB77-E89A-F50350719C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70" creationId="{779D954B-3D0F-3DAE-27E2-BAC3793A57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71" creationId="{8C3500D8-6C1C-D2FD-3A73-2F86D88F4A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72" creationId="{1AD94101-136A-37F8-9808-BFC16B039B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73" creationId="{23032711-B491-F893-CA3E-558BC4CF9A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74" creationId="{6AB9C8B1-4008-ACDE-9F2D-5EA35A2E6D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75" creationId="{2D7F02F8-E4BC-1D50-9D27-B05AC72250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76" creationId="{3F14BA3A-4B76-F566-9640-A4EF7BD783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77" creationId="{AD531256-3DC2-9934-0681-A508B2053C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78" creationId="{97C71068-5382-0D15-491C-FA3BD740A67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79" creationId="{DDBDFDFD-3E99-F084-54AC-8E3E54442A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80" creationId="{3DA1520C-0A39-41BD-F6BF-4BB6E3B745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81" creationId="{4DC239AC-559D-8CB9-92B9-520340AA0F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82" creationId="{09AA90E9-88CF-E898-C580-2E78254549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83" creationId="{4896D40B-7CD5-7346-8F1A-6122B8F982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84" creationId="{46D5A254-D40B-4687-D5C8-A2039827B6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85" creationId="{71BCEF00-328B-459C-38A0-E36304E27D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86" creationId="{781309C3-A698-5FF0-F477-11C0D4B29D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87" creationId="{5A36C2BF-9654-8D50-0619-95844E2E19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88" creationId="{04B9DE67-3BB9-1133-A2BD-A448351740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89" creationId="{34D595D5-859E-60E5-72D5-16BC5E220A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90" creationId="{8943C4D3-3D54-9FB6-7E86-014D51C4AA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91" creationId="{713F3F5A-003B-2AA5-9D5A-734522CDEE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92" creationId="{96CA1DD2-CC1C-66AC-D449-DCDFB17159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93" creationId="{592B6C7B-F7A9-E135-8A25-6AA31D32B4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94" creationId="{7AFEC592-19E5-62C4-CC8C-350C9F9712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95" creationId="{C72195A5-F6F4-20A8-676E-050094CF7A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96" creationId="{AB2533C6-B6C3-547E-7C04-F10A85D4D9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97" creationId="{69B293EB-BB51-6E6F-0716-4C739ABA5D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98" creationId="{F399B18A-5606-0073-3007-22EAB1C610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299" creationId="{C40FB1BF-C2B1-627D-8903-81CD640591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00" creationId="{B9F15385-2D9B-3F70-2F53-7EEA4AC87F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01" creationId="{7AA9B420-470D-BC6B-23B2-F03DC1B39B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02" creationId="{E91214F5-0817-3184-D28F-C972AD1BF0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03" creationId="{D3161ECA-4117-C972-4010-693370F8C9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04" creationId="{687C440B-583E-83D7-17A4-19396FBAE8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05" creationId="{690AE707-36EF-0A2B-D307-AFF066A63F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06" creationId="{5928B221-73EA-0AA9-92C2-11513574B2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07" creationId="{12C750B4-69C8-699A-32DF-6CF26D5E97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08" creationId="{AE029894-3305-E62C-4E02-FF2DEFDD4A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09" creationId="{286A245F-4244-DD97-A2B4-F9FE775A5F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10" creationId="{A4A9566A-D956-CA4B-86F5-50F0215679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11" creationId="{F9FD5981-B7CF-251F-9A66-CE1ECF0C38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12" creationId="{2E3FEAB6-CDE0-2C52-A894-1B50747088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13" creationId="{8CF6ABE3-2E75-EEE9-3EEB-7E50855BFC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14" creationId="{99C28090-9A42-9E66-835E-C35B5526DB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15" creationId="{8C256E57-F7EF-3822-1B4B-6B6F662ABE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16" creationId="{04D71FFA-7288-A164-A6CA-F7AE7FDFA43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17" creationId="{CC7A1524-2699-98D1-819A-585EB8FF16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18" creationId="{AEF34700-EA56-A03B-1F7E-0D3BF16BB7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20" creationId="{B0618546-D54B-B513-B7FB-EFCF61C69B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21" creationId="{723CAE0B-4D91-C0EE-7A7B-4BABA25EC0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22" creationId="{D10CFE3C-4E9B-9939-6CD4-72564EC5DD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23" creationId="{B6C68DCA-C1D5-1CC9-43AE-78C4C1E469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24" creationId="{361ECD74-08AA-3B1B-8CB6-C99C49EDC7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25" creationId="{1C354F5F-094E-4EFA-AD3C-B3411E0E3D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26" creationId="{EBBE4550-0045-3A1F-5841-24E8C5C080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27" creationId="{6A87FA09-C65F-63FF-E756-0C0B0A0526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28" creationId="{B0305AE3-4CAC-8440-E70D-EABD96CE86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29" creationId="{72D86CA9-47D9-0DC7-83B4-9E2C6806ED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30" creationId="{508B9D72-1B51-ECFD-547A-73FA6B4181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31" creationId="{DCE5B169-B3D6-6250-DF67-FBE8E84BF8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32" creationId="{9C64600F-E6C9-9DD7-073F-4C19C24D77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33" creationId="{7C87DD6B-E4B3-E32F-7EEF-BD2754145C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34" creationId="{8F3B910A-87F9-6CA7-85E4-51C5B45FD6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35" creationId="{DE141311-DA65-5467-31DD-81382A00DE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36" creationId="{07D5F6FD-773A-8549-3773-2F00FCC9D7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37" creationId="{1ED49694-05B9-D480-AFE3-F55409D138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38" creationId="{3F4B8899-D8C1-A2C9-4F33-28ABC59E7F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39" creationId="{701C49B1-F088-E96D-8174-009A7E4479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40" creationId="{099F5713-274E-5214-BCDC-43481F5B1E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41" creationId="{9E9CE7BB-3B83-D3BA-6E9E-AC26295E3F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42" creationId="{5E881E02-BFF9-E411-FE8B-3137C2E4CE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43" creationId="{B09EC3AE-E479-85E8-4E51-8764C7AE39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44" creationId="{511A6D07-1FCA-CF1D-9D86-C3967CFFA7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45" creationId="{029C5536-925B-D8B8-8D8B-55067D850E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46" creationId="{FBA705BA-5DC6-0DB0-9E37-BEB0B577B1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47" creationId="{F85763AF-5F19-DAF1-008D-8DD09DC765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48" creationId="{87C5D182-B38A-DED3-FDB3-11440A3092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49" creationId="{3CD0899A-97D2-C3D8-17E1-8D0D2CC6D7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50" creationId="{F8AEC151-5ED5-9D20-BBC5-54885FBC31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51" creationId="{885D74E1-06BE-3D24-39D9-2C1E41F311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52" creationId="{CD788A2C-905E-C4AC-BCAB-EFE5DF9AE1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53" creationId="{EBFFA2E4-2CF8-A6A7-B138-ADCA98AE7D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54" creationId="{EF9C95D8-4428-8331-9B5F-54A42EC034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55" creationId="{3FF546DA-BE33-A0A6-C764-982D1117B0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56" creationId="{43973D74-DB4B-F112-A486-C5513EA250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57" creationId="{FEE2B4BA-BE23-3C6F-E5C4-E22D70019F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58" creationId="{4A0AB3E4-E290-8E06-76E4-D7E34CE71E5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59" creationId="{E5F8A007-39D8-1629-5BDB-F9DE546652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60" creationId="{87BA4855-C133-4C1B-EED1-9F4002C980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61" creationId="{575E4B7E-557F-45F7-9A58-21415ACFE6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62" creationId="{EEE15556-980D-400F-E31F-D0A0593C77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63" creationId="{1BAE96EA-1A37-4226-A5D2-D911E4A80A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64" creationId="{4410C1B6-158A-45FA-3AD4-2258155045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65" creationId="{CD780D4D-3878-B123-6FC6-4B54601009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66" creationId="{B0E6C450-151D-3516-6911-017B29E8D3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67" creationId="{F593992F-C29F-30C5-74B3-618C82F528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68" creationId="{0721B064-DCF7-505A-6060-9F063BFF7B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69" creationId="{252E2685-46B5-DB8A-D583-C302FE671B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70" creationId="{EE1C71DF-2CF2-C329-DA3D-66710B7CFB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71" creationId="{C1ECA0E1-310E-A172-CEE2-36F9CCCC93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72" creationId="{C09C66AF-4BDA-FA28-3F34-DBAFBC920A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73" creationId="{0F30BFD0-24BC-04B6-4A8A-78B7CED200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74" creationId="{971F69EF-F073-6891-7AA3-B99A9BC1E1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75" creationId="{EBD8F1A0-DCE7-6737-55AB-54A1E7AD4A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76" creationId="{8A0ACC89-3FC7-3DFB-6AB0-8BCECE840E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77" creationId="{22984AEA-22B7-FC67-1E7F-7E15B89D4A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78" creationId="{53F95954-99F0-899C-7AB3-82DAE3AB2E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79" creationId="{683A6436-8C3B-DE8C-6960-D16242D05F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80" creationId="{F1D5C1DE-C502-14C1-8E12-B1B22852D7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81" creationId="{86F0DD96-6765-2F92-6CC6-E583335939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82" creationId="{13D47861-EB63-6B9C-CD92-40C0585D8B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83" creationId="{3F17DC94-4935-9CB5-0080-471DDC0D9A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84" creationId="{C43935B6-F01A-7A1F-7E5C-E2176A59F3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85" creationId="{915BBEFD-A763-050C-E100-E5164143FB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86" creationId="{1182B7D9-C632-80DE-3440-D6E3B2712C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87" creationId="{1F3E2CCD-7212-81EA-FB1A-7DCDC8FA43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88" creationId="{E8513664-898F-EDAD-B771-A11D389F72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89" creationId="{DB84E79A-E0B1-0140-CBD2-CF9A721C6E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90" creationId="{E9BC1B84-8E4A-966A-7AA1-040A17EBD3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91" creationId="{A597C607-8FCD-F488-4157-2796CFCE26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92" creationId="{BB9C52E2-9220-CE55-8D7B-75AF88CE74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93" creationId="{7312E5F1-53AF-FB0E-D4AF-415DC399C7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94" creationId="{4A494487-AB15-60B1-39FD-7C31890B35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95" creationId="{D6966CC2-184A-9EA6-B186-BB7B48912F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96" creationId="{022AB5E4-18E2-6C62-5412-8CD8BD7643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97" creationId="{499370C7-93AF-FFF0-9DCF-45073E9E7F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98" creationId="{1D9912A6-87B3-329B-E9AD-6715FED720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399" creationId="{72C0D30B-3E32-DF70-FD35-36C1ECCEC5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00" creationId="{9AE44A8A-55E8-CEED-444C-0D92FB9AD7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01" creationId="{154BEAAD-49EC-A4C3-45FF-04451F4214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02" creationId="{281A492E-5583-6701-644B-1149F6CEB6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03" creationId="{85804CD9-3587-FF92-F0A9-3821C91402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04" creationId="{984E71DD-3BEA-8B71-B2AC-FECA770458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05" creationId="{6E59D972-01DF-B05C-8784-AC2002B6D7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06" creationId="{73127181-E199-50D3-985C-18E253ACFA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07" creationId="{61EAAA83-27BA-5890-A607-EA27F01F04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08" creationId="{D0EF07A8-AA39-67D6-5F78-A84A3B67BB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09" creationId="{A6F0C35F-1D42-1C55-2D26-17292FA4F3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10" creationId="{96E5A364-1C14-2A2F-2C02-ED8812277D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11" creationId="{347DEED3-9FC2-A9E4-1A03-548131ABFF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12" creationId="{4FD230B7-85C9-2BD8-C807-545D9A1352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13" creationId="{CA5A68F1-33B3-51C3-46C3-5455D75EDC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14" creationId="{FADF511B-A936-4B8D-77AE-776BB5D2AE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15" creationId="{A730AFBE-7521-2F56-088D-F5934D3639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16" creationId="{06121847-30DA-4E71-56B7-EE17C567E3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17" creationId="{AB6A1CBC-F97E-7998-F25E-E5DD2C7868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18" creationId="{64F4A0AC-9BA5-3925-3EB2-0BEEEB09BE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19" creationId="{53C50423-3D51-E8EA-8060-F7282757FF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20" creationId="{AD33F427-7A88-68F7-D403-3C1D74716A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21" creationId="{BCA93106-7D34-5A27-E5E9-EC61F136A2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22" creationId="{F34372A3-7396-8A18-E0E6-012292E625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23" creationId="{79316602-E65D-8C06-CD02-7B1C6A370C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24" creationId="{5EA4C69E-E265-7E22-D435-08BFE7AC9F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25" creationId="{B1E20BEB-C26D-BF27-B1B9-B7C18E4F43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26" creationId="{A9B365CF-0339-F3E0-66BC-7DF9F30217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27" creationId="{79126791-8A97-8573-091E-D6B29FD325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28" creationId="{F886C59E-4E1B-11CD-DDA2-0F4F834713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29" creationId="{C381C266-63D2-15DF-C746-9898811E09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30" creationId="{75A4CB42-4876-B9BE-03D3-86FCDC706D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31" creationId="{7AF869C5-FDD4-351E-6C39-0A0212B943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32" creationId="{0B31C9AF-2248-9AA0-C1AB-D79C4A0AC7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33" creationId="{46263DCA-329A-7688-6D3A-B09292D27B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34" creationId="{A55A4B5B-B0AB-BDF5-EF3E-FAF09D80A6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35" creationId="{71BCD4DB-55A3-3BD1-99C6-25E7E9DA2F7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36" creationId="{0690F101-4C68-74FA-F74E-79C4973771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37" creationId="{F4D2171A-02F4-57FC-9BF8-4A969F12CC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38" creationId="{4B674785-B5BA-719E-E98C-7267DDDB97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39" creationId="{8D040FE8-23D6-D30E-C091-C95FA4E29F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40" creationId="{C3E173F3-86BE-BD12-E4E3-FD10DAEE9B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41" creationId="{C037352E-1C0F-9100-A01B-70292EED04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42" creationId="{7713E9A6-5D83-D605-2986-6CB6E97CCE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45" creationId="{4AEFED82-93A7-2DA6-F291-55FD23133C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46" creationId="{374AE430-743B-36C1-AB9C-5C368D0211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47" creationId="{34D96571-0367-4E0D-7116-32987D2C8D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48" creationId="{2C189905-F0A6-B382-0957-92B47BF1CA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49" creationId="{C38562C6-24BC-2C79-2076-735F09E7FD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50" creationId="{CF8CB47E-D9E4-B868-593F-6AF9649093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51" creationId="{B428B70A-B60D-3E3F-E14F-86F0B67B1E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52" creationId="{F492798A-3742-51BF-FE38-9E22EE6032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53" creationId="{7CA60BAA-2AD7-0BC7-DF98-40509B32D0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54" creationId="{2857CDE9-235B-7B5D-BFBC-823F8FF8D4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55" creationId="{737DC58E-20C4-C27E-538C-7550EF848C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56" creationId="{08B66125-CF8B-9F5B-B56F-D847A2A2B6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57" creationId="{A4D4CB80-272F-46CB-719D-3E454C9FB6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58" creationId="{734F0753-6720-AFF3-2740-0B29D2AA0A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59" creationId="{6F04482C-E74B-9E4B-221F-A95D20E6B5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60" creationId="{5721B585-390D-0CBE-5A56-7C6448720F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61" creationId="{18C7C832-7725-6B7C-98D3-1B38915D68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62" creationId="{3EFFB981-667E-B6F0-56B1-B1811EADC4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63" creationId="{29279A7D-EF8D-E8DB-669C-401BCABB2E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64" creationId="{8685DFC2-B43D-255A-14F5-A3A12044BF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65" creationId="{594B42AE-8B7A-7A59-D5B4-6724F7AF5F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66" creationId="{2FD38346-6D8C-5FAB-42A2-38C65E97B3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67" creationId="{464C181E-785B-09D2-49D2-1005ECEFE5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68" creationId="{BC37E26C-E6C6-FA29-80EE-AC44444519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69" creationId="{85C1F3A3-3ED0-26E0-2981-4C36129EF5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70" creationId="{997319BB-1EB5-CC7C-E9AA-09626C01C8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71" creationId="{997980BD-113F-BD79-322B-85E15ADFE9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72" creationId="{C7A5E9A0-51D6-7364-7F23-2560C1E369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73" creationId="{DD28BCEB-7817-1D00-8DD4-68111C8FEF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74" creationId="{0B403267-DD58-447C-0C2B-F4F4D2B602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75" creationId="{48DE9817-E337-A9FF-5F17-1014AB065A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76" creationId="{3D10D44E-47A5-182B-A58F-34E4DA3392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77" creationId="{19B80E79-1D2C-7492-E029-E1445B44A0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78" creationId="{7633871A-46B4-A183-1F0D-A6E1292BA7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79" creationId="{0D861BC9-0B6B-97CD-2D3F-5D970D0AC4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80" creationId="{630F2431-976B-C842-51F6-92AD7652C5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81" creationId="{2BEF2E43-5A6C-9DCE-C5AB-3849379B55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82" creationId="{71FDAD87-F98D-3603-3222-CEF51C19E7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83" creationId="{46AE60B5-AC54-44E6-D573-7A3A3E2955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84" creationId="{1C4A0622-4629-31A8-AC4E-5316E30F38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85" creationId="{5EF48D34-CC97-6A6A-0D5C-4591ADC2C1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86" creationId="{E64FEFFC-97E3-16D7-59E9-3881555DB0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87" creationId="{AF807D7F-52C0-EA60-8B09-1EDDA33FE0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88" creationId="{DEB9EE1E-B0FE-DF32-B62F-76C1A168DD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89" creationId="{9E5AB92C-109E-8426-6F65-D07918A0A00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90" creationId="{3527E3A8-2C08-44E4-65C4-854CB0AB4D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91" creationId="{5FF97B79-5135-3E5D-2236-680ED87D8A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92" creationId="{0A30C44C-CF2B-1E96-0DE7-7C38430A04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93" creationId="{207DC0AA-00A3-2E67-934B-3AD2FF2E1B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94" creationId="{784599F6-568F-B296-8347-B7C5882567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95" creationId="{678AB021-CD1F-96D4-BC7E-8486388B82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96" creationId="{3693608F-33CB-AB21-4162-6DDC781BB5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97" creationId="{A69D4C61-B1D7-6C9C-A428-1F13B6339D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98" creationId="{C1A84F7B-C2BE-8F2A-62CA-4F87FF6593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499" creationId="{09FA292E-ABF3-D19E-C844-3D9B46EB95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00" creationId="{05EA590C-2DB1-4CBB-0351-7F35B6E6D5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01" creationId="{0284813F-490C-8FC6-AF5B-34AEC8F565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02" creationId="{2A5E8F3F-D4C9-0140-E911-7AD8C8A8AE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03" creationId="{83E9023E-4A19-EAC6-7FF0-5F503351C0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04" creationId="{E179E906-CCCE-56D4-2E68-D4D1BBD2A6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05" creationId="{630F3E07-E891-2BA8-BBAF-A93FC420C6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06" creationId="{AC0211CD-252E-1036-2CEC-498F67B9B7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07" creationId="{51470806-658A-3E23-18DD-685CCB7788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08" creationId="{09B4E79E-B1F6-9422-13EC-CB670E97F6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09" creationId="{B0FBAA0C-CF09-8307-2C99-59466856C6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10" creationId="{76D72609-35D9-A7CB-A079-ADE1F9B9F9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11" creationId="{782772CB-33CD-ADD7-AC75-018C4C70A6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12" creationId="{8494D25D-AAAA-FCA6-9001-343CE7F166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13" creationId="{2008976F-58B5-7F83-A1E2-2D557299F2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14" creationId="{74736B37-0A2D-2303-1113-21B7908B6C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15" creationId="{676D6A66-F129-39E4-DE11-E1B69737750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16" creationId="{8B0016BD-C4F6-C917-002A-D0C92C8D6A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17" creationId="{E472A90E-44BC-3021-C755-C4C5005930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18" creationId="{7D35FFAE-5E09-05CA-226B-B632C14176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19" creationId="{A3760B37-881D-1437-CC7B-4CBC7C5FF5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20" creationId="{A81565B3-1B87-4086-9243-B098102190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21" creationId="{E2278E16-E622-A85D-70F8-3768B242A6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22" creationId="{9676E589-C3B4-4A30-096B-0F1591D839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23" creationId="{9A9A3B5B-39CB-CEE4-4393-B287C14E58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24" creationId="{F5B95601-147F-A582-D06C-AFD2B6A283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25" creationId="{E5C0EE10-7E62-37B5-0159-16DD39F4D6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26" creationId="{C64C0734-F74A-1A5E-2B7C-C4CEC617B6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27" creationId="{88B8EB07-E171-DB18-25AB-1342A8E37A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28" creationId="{35EAD46D-F03A-230A-251F-7625E5312C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29" creationId="{078BA79F-76ED-B863-56B3-2D117CEC2A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30" creationId="{11AAB54B-2E30-0045-0E61-F7308A4F8B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31" creationId="{A7AF8DEC-3614-75D4-3BA8-93F05C9AB5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32" creationId="{30A258C9-2E19-1DFB-A797-5CEF419FF4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33" creationId="{CD483C89-47FC-75A6-4CBD-207A99C8BC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34" creationId="{AC84FE8B-54CD-2B33-EB32-938DD0D428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35" creationId="{4F2D846B-EF3D-1B33-F846-F3789E7BAF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36" creationId="{CF815474-DB6E-5755-63B9-A9D2FB061C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37" creationId="{84D3A23C-762A-A915-32AB-607CE34D29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38" creationId="{D22A9830-A493-09A6-66E4-E9FE7B2F71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39" creationId="{312DE7C6-8E85-9B07-B4CC-C7D0B8C93C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40" creationId="{27679C2D-1120-427B-DC4F-CC28F33332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41" creationId="{61706D64-80B0-86F1-A50E-B393BBDA02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42" creationId="{86733CB2-DB32-C1BB-9E81-103CA875BB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43" creationId="{E4097AC5-BE8A-CDC4-96FD-BF190D68EA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44" creationId="{934146F8-3BB2-2060-8B04-F526DB74BE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45" creationId="{45C11AD0-FC18-5BCE-BE28-6A2ACB7EDD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46" creationId="{221DADED-1DDF-140A-C956-0BB986ADB5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47" creationId="{C13B0AED-E170-5A58-45B3-26A3A40BF6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48" creationId="{40177431-A8FF-1FFF-6C27-1BF9695F51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49" creationId="{DCFEC0B9-7132-F0A8-33EE-ED92EDC58D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50" creationId="{EB4FA550-BF7F-A8DE-E75B-365F79CAF4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51" creationId="{8A417695-46BF-C08A-BD91-66471DE1A4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52" creationId="{79BC3A3F-59EC-2DC1-F62C-9E09561130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53" creationId="{AA71F833-9526-088E-C749-CB3B1E68FF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54" creationId="{0FC36D15-26B1-D12A-952C-A607CAD2C0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55" creationId="{66540BC4-4424-4A18-BEBC-C5D5809235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56" creationId="{09720D0E-32CE-B6F8-984B-F231D9C3AF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57" creationId="{12E1497C-E34A-D74C-D175-91336F1D95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58" creationId="{4566C7A6-9556-DFBD-BC1B-8257B2CBE5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59" creationId="{2AA40F0E-DF29-5D18-02DD-4E2B40BC41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60" creationId="{4BE74AF5-A96D-74CB-E4FA-AF734D05DF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61" creationId="{CCD069C1-52FD-E6D9-9A84-81761E0E05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62" creationId="{B29D29F5-BE43-C5E6-274B-C9F8554269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63" creationId="{ECF62227-2C35-3FFB-DFAC-AE044913DB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64" creationId="{6506D769-9954-35CE-BCBD-6746482B36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65" creationId="{C8F10B6F-0D8A-035F-E8BB-FDC9C81434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66" creationId="{8C01E6E5-CCF4-8D0F-E767-1BD99005B2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67" creationId="{ECF7D1F9-0145-8B9D-A8D5-E6FAD59BB7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69" creationId="{77F02E67-FEF0-97E4-F32C-36FF2C67CC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70" creationId="{C45B22C3-1EDC-3536-824C-A1071651D2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71" creationId="{CD5EE96F-F697-1153-1E48-8F8D178974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72" creationId="{CCE23820-FD37-4D41-FA06-BBEE94F005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73" creationId="{81521CDF-BE9F-1940-2E8A-AF2AE75070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74" creationId="{772E4182-033D-6482-2830-43179B2DC9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75" creationId="{4DAFAC1F-4F64-E2E3-1405-42E93FFA19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76" creationId="{010F7B11-EEF0-C78E-10B7-68E8248B4D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77" creationId="{2517D474-17C2-9361-919F-6E9C9BBFAC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78" creationId="{C2BD9E8D-6DA7-1550-A13C-1669D69304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79" creationId="{745B60BD-F208-90A5-929B-0C9478785B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80" creationId="{57F03233-2947-F012-8E77-02C831B9B8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81" creationId="{96556D5B-D5EA-B7AB-7CC8-2B24F88F9C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82" creationId="{408A13B5-8EB1-CBFE-9237-385723E6B4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83" creationId="{B0125757-63EC-AAA3-F1E4-32D868C911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84" creationId="{C40AEBA1-1939-A4D9-EC8C-BD3AB397B3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85" creationId="{82D4525E-7F7B-6256-0E71-42FADEBFB8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86" creationId="{7E05BC7A-E8B0-D117-59B2-BD540301D7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87" creationId="{CB38D29F-FB74-F008-71BB-B91469DED2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88" creationId="{2BB7B0CA-8D2A-7225-CFEB-2E8E4A5876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89" creationId="{CC990421-4823-A127-E961-DEAEE9DE4D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90" creationId="{8336FD94-9E10-6ABB-392A-855E0C4605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91" creationId="{1B2B3B40-7BCD-757B-C5BF-5ECF520F20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92" creationId="{0616FCDB-8FDD-5BB6-65AF-614EB2953D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93" creationId="{1FDD4FF1-C2C1-02BE-83E7-206BD9FCA9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94" creationId="{E87DCB74-2249-52F2-7BE3-4E07402891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95" creationId="{BFA987B1-4FC3-453D-05B1-9F91C2BB43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96" creationId="{FD05EEA2-6534-7A5A-B462-49911039D4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97" creationId="{E3455BC8-4783-655F-F756-41EC1BD57E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98" creationId="{454CEA92-5DD9-34A1-40C3-C3EA0372A9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599" creationId="{E375F168-081E-2676-ED15-3DA7C63608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00" creationId="{147821AB-AB85-1683-5308-0778BEF1F6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01" creationId="{53C5D29D-B6FC-582B-19D9-5CF61B02DF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02" creationId="{B87BA4CF-F2A4-78EE-9B86-083A43603D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03" creationId="{49FDD36B-1BE6-CE63-E665-C9116C6CF6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04" creationId="{260F426A-BC2C-B156-3E9F-883594A7C9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05" creationId="{F521F2CB-CF3B-7D4D-6EA8-39FB16DB18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06" creationId="{678394CF-3AA2-B05F-7053-3508BD3A40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07" creationId="{19646D57-5001-3979-AE81-D1B82F3EDA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08" creationId="{8647FED4-64F8-E035-602B-93FAF09A48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09" creationId="{54308E78-A650-FEC1-60B5-0D573BFCA3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10" creationId="{F89C1D6F-2201-1B88-D041-29C17423D4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11" creationId="{44C15C96-69A6-1786-9788-B00BC7EE4F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12" creationId="{2E531F1C-9CA3-2725-7297-10F35E570C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13" creationId="{C6C1F184-A9AF-DEA5-AEB9-AC4C4B04F4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14" creationId="{E0F01CAD-12C9-3922-1428-125117A84E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15" creationId="{B812D845-7343-0AFD-2252-1DA8BCC0B5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16" creationId="{40676CB8-3840-32E3-3255-2325D830F1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17" creationId="{3C699ACB-0B90-6274-705E-817C0EB67C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18" creationId="{89686F3E-1750-ACE4-03F3-25982FD520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19" creationId="{F654B9C5-5A91-6AF6-9545-1F3EBD12C1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20" creationId="{FAC36973-2079-2813-6D1F-DB456E785A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21" creationId="{506DD1A4-892D-7AFE-322C-AE652585D2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22" creationId="{8BC9A2F0-758F-2067-2C07-9239676B5F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23" creationId="{065CF7B0-E1D1-7DE0-848F-6A573859A9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24" creationId="{2B7AD02B-B872-F81E-5935-2919C3E8D2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25" creationId="{2C6BF84F-0E83-9D26-64AD-0C1A038026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26" creationId="{FA92F1BB-8AED-88C2-98D0-32A533044B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27" creationId="{ED8BDF53-5ADA-3A54-3B2C-7D5F32EC5D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28" creationId="{E8C5C2FB-224F-6EC6-F4A4-BFD0EC9D0C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29" creationId="{285DBFBF-C371-BD9B-B47F-C16448EE3F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30" creationId="{D6639F06-17F1-8A2A-3844-FDBDD1C24D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31" creationId="{E1671F1F-C305-1BC8-3E23-DA0C482AF0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32" creationId="{275280EB-EDBA-F8FD-4803-1029FB165E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33" creationId="{C3893FD5-95FE-B9BF-0F11-394E200D8B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34" creationId="{B955524D-5A40-EC06-726E-01D86CF16E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35" creationId="{67FF8EBF-3C0D-C4E6-1ADF-C45CFD901D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36" creationId="{DB8D4890-4D11-D5DA-A026-2D28A163C6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37" creationId="{716AC789-0607-C161-4F08-3C9D80AB9E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38" creationId="{1E0B7068-66B7-A962-C167-FD59887A70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39" creationId="{860A45C3-FA86-9D74-C2CE-54C8CE29DC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40" creationId="{B4DE4C00-1299-4199-E41B-BF736C809E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41" creationId="{A1F15D7A-AAC4-F941-7B3C-8AD2EAE432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42" creationId="{806BAE40-19CB-DA65-9635-A0D3F66568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43" creationId="{BE3A9A7D-CA2A-F0C3-06A2-091F000E98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44" creationId="{285CEDCE-900B-8932-8E39-D65C59D6B1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45" creationId="{7BDEF875-C554-5837-2FFD-D6414AED62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46" creationId="{FCC85B9A-2C06-FC98-D007-DBA479B0EB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47" creationId="{25D077F4-27F9-D357-A9CD-43D4628E2C7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48" creationId="{6874CEFA-7C71-34C9-FE96-C93C2B48C0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49" creationId="{D740F2F3-9F4F-1591-6E8B-93234CE1E1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50" creationId="{32F2B8B9-C490-B121-155C-943E9588BB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51" creationId="{A8D0881D-0513-272A-FE68-D09EADC9C1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52" creationId="{11421FE9-3A90-0574-D994-EDB0F49100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53" creationId="{AB793F01-3EC9-D455-9C06-008E7A7377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54" creationId="{93D038DF-81CE-F23E-6290-20F5AF1C75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55" creationId="{DF6F0F13-8035-65D7-A73B-EB961B3EC3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56" creationId="{B7DA5553-7037-5B16-44D2-63E5178F67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57" creationId="{B95814D9-8A3D-43C4-374D-469A62FB72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58" creationId="{42A2B650-0745-CD2D-5BEE-2D3C7D2F3E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59" creationId="{AF076FB0-A0C4-421F-1D45-802A0F9DF1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60" creationId="{F7286E01-7A73-4C5D-182C-FC0FF4C442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61" creationId="{74653821-EB25-CF4B-E5EF-C26F03FE1B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62" creationId="{A77BC9F5-579D-CB8D-7C65-E4DA1243DC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63" creationId="{E98C504A-02AC-4304-F814-369322B225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64" creationId="{2A55DA35-3B3F-A917-111B-DD52910A91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65" creationId="{AB4ADD09-EF54-FFBF-B908-95DF3B6958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66" creationId="{37C59E81-61D3-6F07-FEE4-89BBF6C88D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67" creationId="{3B1F1E07-1DD2-228E-AF17-B2B6FA6049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68" creationId="{7492FA5E-D318-2D91-BF9D-DD3990D263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69" creationId="{281881A9-C450-A47F-58F8-04DC92F240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70" creationId="{23C80E71-D129-2C61-1517-30D44456CA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71" creationId="{004E9130-4B2D-3A66-585F-E77801EAE3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72" creationId="{064276D4-5862-6A6F-0AE8-9A4987E8B9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73" creationId="{45528DA5-8609-049B-21B9-EEAEAB34FC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74" creationId="{70DA92D5-D817-150C-0C8A-D0089334F5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75" creationId="{1D3F8631-6F90-809F-5C0D-9E841EBFD2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76" creationId="{C333111F-1F73-6A36-7874-9646ADE9EC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77" creationId="{CA10060C-21D8-FF12-3B60-825EA115D2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78" creationId="{E94905FE-A174-9272-E193-E5927B2895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79" creationId="{97F7D14B-08E5-3151-815D-E887EAD263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80" creationId="{375F5447-C63F-FFBB-508E-D0EF885D91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81" creationId="{58110271-F153-8DE5-A1F6-41D49C6EB7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82" creationId="{ADFA8751-1669-E9E1-0DBA-5F07B74C47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83" creationId="{47746995-EEBD-12E3-7BCC-4468B8F625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84" creationId="{B8761394-E3CA-ADA2-E6E8-E749909113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85" creationId="{7ED8CA94-5C49-E3AF-41E6-7E7E8BFF40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86" creationId="{49A723CE-1A39-9A7F-E3D9-913A442370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87" creationId="{540B5DFE-96D7-8F9C-4EAC-FE763BFDC0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88" creationId="{A38B85F3-3269-F61E-DC81-3D47D0BA4F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89" creationId="{CAF459EC-10FB-FD80-9909-42D394C432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90" creationId="{F1C597B4-3663-9B24-D97E-68398D8F8D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91" creationId="{770437E3-3781-AA37-95D9-2EE2A191FF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93" creationId="{8F6AE525-3395-E050-EFD4-7808041396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94" creationId="{7BF0E825-59F4-4282-9ED0-177D3820ED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95" creationId="{D4D77C79-E167-B921-B1D0-C512809E73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96" creationId="{B15963C9-7153-C73E-A6B4-7562A859E6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97" creationId="{62C6DFE6-7265-245F-0337-0688157905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98" creationId="{71EE5069-5993-965B-0F29-0007A129F2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699" creationId="{57F887F3-489E-42CE-6A6B-B977D492F3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00" creationId="{3EDE5C72-19D6-BB14-9B58-23CB35143E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01" creationId="{802203B9-F8B2-A98F-E559-092DD7BD59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02" creationId="{7876D894-BB13-8E86-3A12-6E6702BB50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03" creationId="{228F65D5-CB45-9DFB-B0D8-8211DF6CB1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04" creationId="{17BDDEE0-A9B8-1FBF-8754-C8DA9A66EF0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05" creationId="{E158AD9E-9E33-D05D-47D3-99AF510139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06" creationId="{D28FD32E-F3DF-9179-19A4-D6BD7CC933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07" creationId="{3B3D67D1-22EA-400D-5628-28E7576503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08" creationId="{B4E0309B-63FB-2536-3DFA-9533B1D743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09" creationId="{FDB2A77E-9B01-DB2C-443E-7F9B748480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10" creationId="{E5C5BEF5-DE42-FF1E-5218-64FEB68E61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11" creationId="{1EAD28E5-BFE4-56F4-FE2F-CE9DA2FDE9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12" creationId="{9DE2B142-1984-7869-0716-B30200FE11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13" creationId="{87B08FDC-8751-3780-0154-3E894A606B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14" creationId="{F77A634B-D75B-1C2D-0589-C43B10E75F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15" creationId="{D8B3A0A2-2973-1CF2-EB52-9294E7A192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16" creationId="{50968593-6465-0B00-7D27-AF1DC24D34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17" creationId="{079D3C6E-1E2F-BC6A-8523-422C8EA3E5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18" creationId="{76D69F5A-6B23-7306-C480-6CE881D05E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19" creationId="{423977CB-2F4D-BA4B-8BB3-C219407C84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20" creationId="{2FF0A275-125B-D779-A33C-98842AC4A2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21" creationId="{2FBA0301-F202-B4FD-1BF2-BAF6CDB494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22" creationId="{B56C0FAD-12EF-BC09-3114-EAA764BD37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23" creationId="{8BA21A62-999B-F5AD-A89C-61AD75DCCA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24" creationId="{DB0CD964-0F82-19BC-3913-B390DA44AE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25" creationId="{875A5BA0-FFE9-DA9B-62C8-CF723ACCB6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26" creationId="{1CE84374-7863-0A82-3B78-9FEA89A4E7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27" creationId="{E555F6B3-63B6-79A3-7650-30779B9C0B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28" creationId="{5D1A740E-49A6-B74F-329C-3D3ABF4081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29" creationId="{01ED62A6-5B2D-9BE3-7979-03BEA0440C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30" creationId="{911CF456-1A6C-13DE-F773-01F23F2BAC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31" creationId="{715581DE-A248-A683-7F39-56E653C38F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32" creationId="{710080C7-D856-FED0-1F14-2427FAF0C2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33" creationId="{220D53A4-CF5B-311B-5ADB-5C424E4F8B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34" creationId="{3D4E9B2D-F917-8060-400D-ACB435F6AE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35" creationId="{51FA7A61-84F4-504D-743C-2EB5964026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36" creationId="{97461918-ADC9-87C3-1E63-B0993FEFED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37" creationId="{AA70C8CB-6C3C-B99C-E813-FE6D0AF875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38" creationId="{78CDF947-F957-B65D-DA88-FDA556A845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39" creationId="{AF04594B-546E-F0E6-1B13-2C6B6504DB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40" creationId="{F6AB3C3A-4455-F77C-43BD-9B10E4D354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41" creationId="{54A7964E-092D-8D5B-1190-365631395E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42" creationId="{8106EA99-B84F-3443-A931-D8CF2DB9C8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43" creationId="{B84457B7-EA9C-B0EB-8A38-ACFB6D300B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44" creationId="{87BA7223-8FA4-3812-9B58-2DD29BD534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45" creationId="{EE625DA2-F937-66F7-5C0D-EA0952D28F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46" creationId="{282AA262-38B2-2F09-D247-13BE89E6AF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47" creationId="{0BE8F337-3CD1-CF08-A4B2-DD9E6E1994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48" creationId="{4D829232-277B-931D-250A-50AE8DC06A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49" creationId="{78FEB0DE-0E18-9E85-01B1-590400BA6C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50" creationId="{A2175187-D54F-7AEC-0A88-F25094D5F8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51" creationId="{A5E880A5-C9A9-3D08-4A54-DE2ADEAB29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52" creationId="{1CE012B1-0F19-F85C-432B-74057D6C8F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53" creationId="{D743B282-9620-F1F6-1E75-8BD6253273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54" creationId="{1F6129BD-0B46-A21C-8839-5B3F30CA67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55" creationId="{8BB58824-5BF8-907F-BE52-5B1708BB49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56" creationId="{661619BE-4A5D-7B63-5D2B-67144CBB38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57" creationId="{A1C88D9C-C1BA-6479-75D3-BF08258F31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58" creationId="{0DE8E7B1-2BE4-ECDF-7999-5035D97150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59" creationId="{2F3C028A-FBB1-A57E-CFA3-8CE772A324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60" creationId="{DFEC07CE-4E51-B5D0-A7A8-C798E3B920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61" creationId="{3BFEF223-1DDF-FAFB-833F-99D29F9DF6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62" creationId="{4C6AA2D0-4787-AE06-A2DA-7FD42D7ECA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63" creationId="{B077D50B-6CC7-C937-5E05-F4B9DCA4BF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64" creationId="{AEAA3807-69F7-E538-5AC7-37C575102A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65" creationId="{D12E4080-02A6-C823-A79A-F3AA3DF20F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66" creationId="{64EB2FB4-AFB5-9F57-2482-7DB81516FE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67" creationId="{21D591DE-D2FB-21A5-4D99-0994ACF863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68" creationId="{029C3922-4898-115C-AD45-84488B78DF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69" creationId="{F0BE7E53-8A45-D550-23B5-AF8CF75BEB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70" creationId="{C272D343-3430-2E8E-2B32-4CDA838ABD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71" creationId="{E65FA902-ED8B-4A6B-D64C-31DA18EF78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72" creationId="{8A5CCA28-8701-153D-0AC4-BF021B4F4C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73" creationId="{9A645FF4-C027-655E-7274-181360B4E1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74" creationId="{3EABBBD2-61EE-8220-20B1-BF0A902838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75" creationId="{DDA322D8-0C9E-B446-B4B5-A0113D922F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76" creationId="{69F7D451-620B-3D94-8FFB-F3E3B81404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77" creationId="{033B0B18-7682-E1F1-FE4F-FD44A11504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78" creationId="{B59034D0-FB2C-21AC-EE37-6CF538B8C4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79" creationId="{5A166D56-294C-CA36-5384-A29AF64B12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80" creationId="{C7440CDB-C9FC-448C-7CBA-69DEDD9750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81" creationId="{849F204E-F039-19B9-3374-94FA873A71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82" creationId="{7956CADA-3C7E-D045-1C7C-94B053478E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83" creationId="{39351D31-F31B-C6DE-B01B-FCF3BC1AE9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84" creationId="{832A8154-32F1-D2E2-63EA-B5C3F15B09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85" creationId="{E4B178ED-FC82-9F8E-4D22-D40890A4A4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86" creationId="{332297C5-47DA-3823-56CC-7B89A5B58F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87" creationId="{5EA24505-985E-5AB3-764B-4210F4D92A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88" creationId="{1B5FE6A0-AC23-8C20-1572-186C0360D3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89" creationId="{42BB5C36-1369-AEC0-48CC-61777AD338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90" creationId="{07EE591B-4621-0A79-06A3-8265D9AED5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91" creationId="{4C2B0C0A-8075-12BF-9081-7024CFB53A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92" creationId="{70509639-9756-8417-52B4-C64311F4ED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93" creationId="{37624427-EC49-9ACD-F9B9-0810905B34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94" creationId="{813B9418-27EC-A350-F6BE-E319D2442B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95" creationId="{19CFF8A5-E96D-C9ED-4747-566EECD9E9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96" creationId="{478D6F66-953A-F1F6-5185-683DB1644D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97" creationId="{1DDB72C6-66FE-2210-115F-79DC86CA8F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98" creationId="{301DA9E0-D791-B6A3-8FE0-02952A6CFC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799" creationId="{B9ED8D54-2210-4001-46E2-9CABABB4A8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00" creationId="{4E175E0B-E3AE-54C4-B872-56B9510E51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01" creationId="{FF47AA6C-BA4E-1CD8-8D46-B7BBEB783A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02" creationId="{26892CF1-0FFB-B903-513B-9C85830A160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03" creationId="{06E42DE3-8A41-ED9C-607D-E625D69F1B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04" creationId="{13F3920D-6A9F-A12B-5DE7-213DBC07387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05" creationId="{B7E1AF21-A94D-974D-A702-CF80FA0678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06" creationId="{8FFBCA88-F780-2903-F502-A7C4CC440B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07" creationId="{4E750CA8-D181-F08E-038D-82BD611D16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08" creationId="{53010564-DB50-3B37-CE21-8A1F07E838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09" creationId="{9E957827-D1CA-2D40-F6A5-AFD21F211C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10" creationId="{32102BEF-7BD6-5FFE-676C-BE2D7E5969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11" creationId="{2FF33118-37BA-C893-0B73-3BB7B521B4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12" creationId="{859D70F0-D038-2E6B-F75E-622B05B4F7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13" creationId="{C8DD4621-5699-AB8F-56D6-AABE76F693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14" creationId="{502A4B4C-1F2C-AC8A-F50F-71B8605D15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15" creationId="{C6D59521-32D4-3FE0-A3CC-9CA0B9550A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17" creationId="{2D5D1887-7EDB-62D8-2EC5-2FC907B7D7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18" creationId="{260C53C8-6BA9-D047-B428-2E27C1CFCE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19" creationId="{D78A0CE0-56C4-6192-6F74-59D757D0DB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20" creationId="{CF70DEE2-5B84-C69D-4B5C-39CF67CD49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21" creationId="{8FF8FDC1-7365-FB16-A225-847A116D55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22" creationId="{DDE7D13E-355E-365C-CDC9-21BA0AB307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23" creationId="{93113568-F8A8-2AF7-489D-416135CDB4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24" creationId="{F797BACD-30FE-7005-62E5-45ED3C3552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25" creationId="{37056305-0FCB-F3ED-B96C-E91C3453D9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26" creationId="{BFD48878-BD43-0BB1-CDF3-22B804C50A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27" creationId="{75382D8F-A2F0-9727-0B8F-488ADAF722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28" creationId="{9244B108-CAB6-EAEB-F441-898FD3A0DE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29" creationId="{6ABBF976-D326-7988-25CF-9C47A99A69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30" creationId="{87D6C562-F200-BFC6-CB24-F4BCD50FBC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31" creationId="{1CE7E37D-A8F0-6FC5-0B62-50DBEC59D8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32" creationId="{335FCC32-8940-8459-F033-3C567344D0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33" creationId="{3F344121-A671-7C27-00DC-6540F4EBC2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34" creationId="{E939A093-F4D5-B84B-6431-895D4C48DA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35" creationId="{376B0B82-C817-85D9-711E-9D4C089DDC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36" creationId="{AFADF98C-55A3-E71B-D0CC-6AFDACBAC7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37" creationId="{AF9D2721-1E17-9555-A9B7-BFDB98851B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38" creationId="{77DC36E8-22B4-12D2-E597-7FF3F92FE2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39" creationId="{FAA818A4-5F36-096B-55CA-2066CB27F4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40" creationId="{552A29ED-DFC9-6198-B140-05AF28063B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41" creationId="{32218308-40D4-75E0-FE00-DB0A288FB0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42" creationId="{A9E698EF-C436-18F9-2D1B-02BBA8FC66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43" creationId="{9287077E-9D99-EEC0-92F7-924AD92745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44" creationId="{486C7869-39D3-4F6A-0790-9064763719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45" creationId="{91587377-7799-E3C3-FCA1-B04989DAF7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46" creationId="{B24552A3-C23F-1A8F-3B23-DF5F459AF2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47" creationId="{37AC56D2-E65F-FE02-F458-1DA33B1EA4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48" creationId="{7FA9322E-AB5F-3665-9DB4-47E93E7EE4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49" creationId="{F406C7EB-8570-3484-1370-9FA57311DF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50" creationId="{F70F57C5-FAB8-CAE5-5663-CC0840B6C5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51" creationId="{E8115182-A32D-37AF-F418-A271EADF01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52" creationId="{9D9E9173-95F7-9194-F5E1-DF167A16A0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53" creationId="{7DAB186E-3264-32EA-69B8-E993787321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54" creationId="{E61C4105-03E5-7D6D-4F73-5B3AF8D29B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55" creationId="{8A55CA1E-531B-842D-A3C6-080913650E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56" creationId="{942F8413-4EE7-502A-70EF-5DA87DBFAE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57" creationId="{AA14AAB9-DB65-F290-A92F-0C13AD17D2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58" creationId="{67284EA9-E08C-C59A-BFC9-859EF7D2B6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59" creationId="{B2077D77-F627-543B-94B3-7955FA94DC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60" creationId="{330E3B4A-3261-E247-F606-DE47B6D033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61" creationId="{B66AB261-5950-5DE9-E24D-B90D223BFB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62" creationId="{329E964F-AB43-A120-1D53-599786612C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63" creationId="{01B6146B-A259-B4E0-0CDF-746F90AB57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64" creationId="{CC248ED1-6F7D-837C-8775-A100D9AF66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65" creationId="{01821CD3-F195-B017-53EF-330EFFE2E3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66" creationId="{08904B63-ED76-0962-6101-F0C8AFDBA4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67" creationId="{A50F1D6F-AFEE-844D-FE5D-31838F182F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68" creationId="{DB592DF2-9E5E-7C99-1BF8-1F5E851833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69" creationId="{EDCA992C-E6DC-37AE-A0D4-DB71BCA9CA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70" creationId="{CF5A22FB-B9E7-99E7-28D6-4D17846DE7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71" creationId="{452F2F72-DF23-5EFF-AA1E-C8BE567467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72" creationId="{3D20DFAC-9FD6-DDA7-C180-326EAA882F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73" creationId="{E0459ABD-996B-2EFC-20E9-93AE5DEA5F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74" creationId="{CAA4D769-5F3A-544F-4680-5C7496C13E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75" creationId="{3D675F10-6FBC-E4F0-63B3-DC2DA0BD76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76" creationId="{350FB1AF-5FCA-E719-B42B-835ECA867B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77" creationId="{AFAB5FB1-D757-A64E-47A4-1DC9E11F99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78" creationId="{3E2D8789-011C-3967-2517-68CD2711DE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79" creationId="{00136FF6-A88F-DF55-54BE-CBFB2E00B3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80" creationId="{AD810807-A06F-CD22-4E1E-3C23CF61D9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81" creationId="{17087457-6A0F-8841-EA1D-E76EF351D5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82" creationId="{79BA25E3-DE63-1245-C6F5-820D7856B3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83" creationId="{7E3599F1-51C9-3309-060D-5F0BC43184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84" creationId="{47CF6062-F0E7-3E3E-510C-0D3A500410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85" creationId="{C9778066-69D2-BD35-5CC4-D3ADA7A7D9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86" creationId="{650F0F11-69D3-A318-6292-77C4C458F1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87" creationId="{202D357A-B351-4AC9-5EE9-65CDECC7A9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88" creationId="{9F50C03D-CE73-7348-25CA-B2F2B649B1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89" creationId="{29C2B546-5106-46CD-932B-FCB050F1CF5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90" creationId="{6A183354-A4C2-8F43-200C-89F86F1713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91" creationId="{180AC4C4-DD37-A689-44A6-47A96BBC96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92" creationId="{C2B61D77-09DA-C938-C14A-0670DCE00E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93" creationId="{39FF2744-F2FB-11D2-3897-023EAF4F11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94" creationId="{97CAE257-A189-C14A-C795-AC73F5A58F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95" creationId="{388F5874-5239-9468-B9D7-F4DEB448B4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96" creationId="{BE1C0652-F285-722D-2B2F-FE511A97BC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97" creationId="{F7B95B7C-83F0-6FDF-CBDB-844BB1B7C8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98" creationId="{30DC3C5A-F20C-73DA-AB7D-68CBF100A6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899" creationId="{1085B680-B628-1978-88F2-9A23FC4007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00" creationId="{CFBEC336-679A-8EF8-5CCB-28DDEBBFC0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01" creationId="{3771F836-B464-695E-5442-C0AC4261284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02" creationId="{B8846766-53FB-9C13-9EE5-A7150F7054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03" creationId="{48DB4345-E57A-7037-9973-F9EB563D94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04" creationId="{6D171BDE-DF2F-F3A4-622C-7BF8029B417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05" creationId="{6CD62767-BA86-0629-1F39-9D6D91E928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06" creationId="{E1897B4E-5D30-A4BF-6768-1C6622CEC8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07" creationId="{7608844C-9326-C0F2-241D-669CC321D8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08" creationId="{0B12BC61-70E3-B589-88FB-E1C72E6FFC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09" creationId="{7562AAF0-A91E-2BA5-9991-8E5D1E1C2C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10" creationId="{816222E2-594F-C597-29DB-A733795B04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11" creationId="{ACF0DF42-BBA9-401D-7B24-4EF3168D38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12" creationId="{3DF1F729-621D-A0D7-DC1E-66A48C896D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13" creationId="{6104A6CA-7582-C4D7-C894-4E054E24D6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14" creationId="{47E4FB8E-DE5D-8012-12C3-E2052E7429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15" creationId="{A566D715-2A7A-C71F-7BA2-044E412315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16" creationId="{D1EBA9F3-AFA0-EA0C-15CD-C2CE486899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17" creationId="{77CEEC30-DBF3-F033-4693-54DD0F3F67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18" creationId="{AA57774E-E16E-B006-D5A4-1877DB8A72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19" creationId="{9E675387-1764-BEF2-733A-77AA53CC63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20" creationId="{8B30B523-1819-A728-58EE-AC2DFC4BFE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21" creationId="{66980BCB-BF3F-5B51-6247-4CEDA04F02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22" creationId="{A13BAA5A-BAF7-3297-517A-C40DF04524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23" creationId="{89EAECF3-8A7E-0FF3-B63E-9FEC5407E1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24" creationId="{284B8ED6-FD81-24BB-16B9-FA3B1AC27A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25" creationId="{790F4ABD-85DD-CEF2-5FEA-4BFCF33E08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26" creationId="{8462340C-25A1-DCE7-704B-C31021F22B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27" creationId="{3ADF9B64-7BCF-A207-DE24-798B40F5E87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28" creationId="{4143AFA3-74CC-D9BD-ECCD-F285D7BDFB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29" creationId="{B6C5F886-5521-29E8-E63A-889ED05BBF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30" creationId="{11300519-7ECF-AFED-A19F-A72DF231CD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31" creationId="{108D2C62-8F61-6C47-C46A-3717248225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32" creationId="{CEABC122-B013-FC3C-10E0-571F04CB9B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33" creationId="{AE967342-41CB-9799-72B9-218D92FBED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34" creationId="{7E6E9C76-CCD9-1ADC-2412-CAC6E360E4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35" creationId="{3E32E142-2D46-F46F-CEED-F37F88AE3F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36" creationId="{9EFE10E2-AB47-FEC9-5E45-4B54B246FE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37" creationId="{381111FE-6A2D-EBF1-6608-1C0EDCD81D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38" creationId="{D4489B2E-3FF3-4A1E-BC1E-BC996E71EF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39" creationId="{7ADBDB2A-511B-4B76-BCA3-65FC918531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41" creationId="{725E1008-945D-9C24-4B05-EBA9532D81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42" creationId="{FB55BA2E-C52C-A3E7-3070-AF0378A1A7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43" creationId="{442D1B56-0B94-2376-020F-794EF00BF3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44" creationId="{090CD261-666F-E61E-EB96-84604227C8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45" creationId="{0E561566-BA8E-B6EE-B838-D2031A5860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46" creationId="{029467BF-5B90-82AC-3CE2-DD48CDF8BC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47" creationId="{C937DFEB-6021-697F-FB12-1E1F7F8128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48" creationId="{8D7C29FA-7791-BE77-A707-401929E615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49" creationId="{388A88A5-0EE2-90C4-72D5-64A82EC0C3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50" creationId="{3016C92E-CC71-0DC5-1221-4F1FE284FA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51" creationId="{835705A2-0605-AC83-6B89-B50BDECA80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52" creationId="{3B36D20E-DDCB-0359-386C-E8808CF83A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53" creationId="{F0476C5A-5C40-C0B2-6942-F6B5253F8C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54" creationId="{655033EF-4EA9-6442-76F4-C1689C2F95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55" creationId="{1C44715E-9378-CB2A-966D-EB479FE818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56" creationId="{9A78A1F7-A445-3801-6045-93F01E0D9A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57" creationId="{D8FCB80E-7CE9-EBC9-3606-D1EFA34354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58" creationId="{B34EF808-7FF7-874A-7454-3730F0F3D2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59" creationId="{241B6438-49FB-FCD7-6BCF-EE024756DD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60" creationId="{F5824E88-B7C4-0E89-1734-EF8238BB4D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61" creationId="{348BF5AF-66C5-54F5-3CDA-6D43D72078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62" creationId="{4360B5F7-78FE-51DA-A6A7-10EFD1321B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63" creationId="{D248367E-0725-E504-C1C4-D5E94604E5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64" creationId="{FD7E8638-FB47-14F3-66F1-4D3524C68A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65" creationId="{E1107911-86EA-1366-433B-881EE01F08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66" creationId="{BD1C9A8B-23DB-E609-CE4B-214AA4FAE0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67" creationId="{1EF66219-BF6F-53A1-EA85-2236EF3CB4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68" creationId="{2DF553CD-B595-29D6-0067-B4E018887B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69" creationId="{BB8FADB6-25F9-A114-1307-3E88C3B307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70" creationId="{50A7383D-3C4F-89BA-CB1D-549D00394A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71" creationId="{D1AD229C-5F29-12E9-1A2C-802A06A600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72" creationId="{B1063466-97D7-3CB7-AE3F-EFB91F648D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73" creationId="{5BAE6DF6-A847-0A44-2F4A-1C5CBEB707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74" creationId="{BA17F97B-24CD-99B4-2632-57BC7663A4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75" creationId="{AE5BC4D4-E2F6-1972-E629-9A63FC8BA6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76" creationId="{49DCF8DC-1B84-428C-4D88-AAFFFE1AE5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77" creationId="{827131F4-1022-3B63-1AB2-88D150A6EB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78" creationId="{4FE12107-A4DC-C0B6-0084-7D9E979AF0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79" creationId="{EE5FABAE-D2AC-0035-2B7B-1D718896FE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80" creationId="{9AD80B0B-85F2-E5FA-C742-C46944CEDB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81" creationId="{AB27B2B7-0269-87B1-024A-ACC44AFE87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82" creationId="{EC5684B5-E008-A4D0-430A-700C61F29A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83" creationId="{74E4816B-2BF6-91C6-E42B-46576AA2C7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84" creationId="{BD2F7675-17EC-B8B1-7CFD-0117B0F843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85" creationId="{98970C02-9FDB-209D-09DE-F1157EF1BF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86" creationId="{744B80E0-3CA8-A6C1-D92C-00F4241075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87" creationId="{9BF69EEC-0D5B-C422-5872-1154E1BF3A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88" creationId="{1B1A355C-ECCA-1909-0729-4A263C635A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89" creationId="{A990ED1C-D21F-CB49-83EA-D5EB3F1446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90" creationId="{2DE53393-4C1E-43B4-AD6A-206BAD3818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91" creationId="{85AC29AC-F5CE-939A-31CB-3BEB9C4FAE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92" creationId="{E62089E7-2D33-EDCA-E5FF-9AEC0A39CD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93" creationId="{6D294F4E-A668-ADFC-B066-AB5746D940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94" creationId="{AE0F8F13-1CE0-84EF-4C34-C3649464D4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95" creationId="{3B6A596A-A7A0-7994-3DAB-992D5F3C77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96" creationId="{F55A03B0-9898-1CFE-1A3E-169A173CCE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97" creationId="{A9952102-13C1-A40E-BF9E-630B614523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98" creationId="{31BB8EA6-DD7E-FC8F-5760-10B76B2CA2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8999" creationId="{FD89DC4F-65C6-2DE7-A0B8-CB50AD5B18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00" creationId="{CF8569A7-BB7A-CED7-3A35-5FB038F5067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01" creationId="{7C2473B5-BDB0-2421-84A5-A7A60EB1B1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02" creationId="{532758D2-245F-537D-5402-C820CFC5A7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03" creationId="{67278693-4020-6954-09A3-6AA131E081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04" creationId="{9ADD1BAC-22EE-A91F-82FE-A4789856CD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05" creationId="{A9D8FDEB-0F10-171E-DE86-4784A2698B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06" creationId="{D85A7082-49B4-D960-82EA-8081BF0D0A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07" creationId="{761E864C-CC4E-BAAE-CECC-07216304D2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08" creationId="{257195A3-16DB-365A-9557-BEB979FDDE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09" creationId="{3770A7DC-4386-712B-DD61-7B7ECA8F717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10" creationId="{CB402E9D-480F-373E-DCFF-FC7C4E26B3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11" creationId="{E3F76581-7309-D8D9-C37C-875B3AC905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12" creationId="{20EFCB14-B2FC-2AEC-57F9-6E29C0DE72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13" creationId="{70923A02-4143-D8CB-ADEF-1A6BAD7651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14" creationId="{ECDF2DDF-1EF7-528B-06F6-06A37259E6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15" creationId="{66553A65-EA88-FF4E-15BC-84C88A6659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16" creationId="{0FF012A0-F958-B3D3-5CE2-77E701A39A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17" creationId="{596C5AB4-82E3-B8EE-469A-A20C244B82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18" creationId="{019DE9C8-ED69-D732-797F-98A0013E99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19" creationId="{C2CCF447-9203-9ABE-0479-0AC8C96A68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20" creationId="{8611EBEA-C10B-B3DA-7CC6-C3E0475A0F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21" creationId="{BE3D1317-8E7A-1104-BDA6-C089C8060E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22" creationId="{D02E3211-134E-D9F6-9EBE-1B254A6BF5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23" creationId="{227090FC-512B-9B2E-ADF8-51CD91907A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24" creationId="{BFA02A60-B506-2787-1532-9DAE94363E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25" creationId="{7F5DC5CA-9FC3-430A-E84D-CD14C0F1A6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26" creationId="{B7128AB5-0D60-8792-F49B-DF0FAB014B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27" creationId="{9175FB91-FEB6-A189-874D-EB021F5A27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28" creationId="{E6452C68-702F-4420-38B0-5B66DF61FC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29" creationId="{AB173CA0-E6CF-D360-72C6-6D99564D31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30" creationId="{B482D3F0-94D5-CAC7-388B-A685C7C414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31" creationId="{06D26F10-07E0-1DB4-9B38-BF54FD39CB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32" creationId="{88388270-222F-3F33-62A7-4FC9FCAFB8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33" creationId="{3E12E104-3B57-F7D5-A433-197CFF10CA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34" creationId="{3D0E8C13-9A54-1926-15A7-1B571A90D6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35" creationId="{8A3C44F7-E62D-6549-12D7-4A03B84BCE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36" creationId="{7F73725B-FB4D-D6BA-B893-487CB95185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37" creationId="{A3A818FA-906E-15CC-70F6-5428B915ED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38" creationId="{BEEC4E09-A61A-04E4-5EA8-F8E60EF110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39" creationId="{26669EA9-2C5F-A2A0-7C7F-940DCA594A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40" creationId="{7CF88373-973F-1BDA-FD71-76DD0C7063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41" creationId="{B6EE8CD0-2C7E-AFC1-5300-C986D14AEF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42" creationId="{D105DA1F-B637-A15D-6DEB-A1C35E9323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43" creationId="{2AE0DE78-4354-BDA4-D605-6AB03B394A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44" creationId="{3969EBFD-1A5D-0B6A-DF06-A47F3A720C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45" creationId="{36492506-549A-0AFF-30AE-EF63E0DD7D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46" creationId="{CC1C0BE0-0514-DEB4-903A-7103B0C1CF3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47" creationId="{5A105D22-7B50-F152-48BC-14A3D6B58A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48" creationId="{F559F3A8-F2A1-00EB-6310-02DBF80105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49" creationId="{70F34476-5410-58B0-D2C8-D196FABCF4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50" creationId="{E94E9167-CDFA-FFED-520E-82D41080BB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51" creationId="{0DD32E18-9724-F8F1-8A38-A0B4DE7ED3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52" creationId="{01897663-7AF5-CEA4-9C1A-4C5B81E2DF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53" creationId="{EE7FF7BA-37D9-1D99-1B64-FDCC775BC8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54" creationId="{052E5FC0-7553-D5FE-9993-9E8BADD039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55" creationId="{86C32C32-4EB0-24CA-A5A8-74E9C034C8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56" creationId="{973775CF-5B42-08F8-644B-A3D8CE54CC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57" creationId="{9C12556A-5971-7101-FC3D-06B14816F3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58" creationId="{9E1607A0-CE44-006C-05CF-017552E184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59" creationId="{ECB03B9C-535A-C06A-A23A-2CD6A5D98A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60" creationId="{DFC1226C-2A85-D66C-2A7B-47661E23F9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61" creationId="{7FB33588-27FE-0637-851B-AFBF12E6D5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62" creationId="{C0877B41-457E-BA7D-3E00-47A13147B5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63" creationId="{022DB48B-A66B-1781-958B-CC882EBDFE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66" creationId="{F79015FD-BE0D-317A-52C6-EC7FA3B82F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67" creationId="{CD8887D0-8000-E2DE-E85A-FFA4C4C649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68" creationId="{84EAD25D-50A4-A490-DD76-7DECCFA211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69" creationId="{AE267E1D-46C1-BCB1-1751-0B3D17D04C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70" creationId="{09493477-29FC-B775-31F2-93E6B4F9A7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71" creationId="{6715DFA8-9D87-A5C8-A936-4F9CC96F60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72" creationId="{5C88E8A5-5F77-E7F9-57A1-21196B0619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73" creationId="{49BA1A95-88CF-2405-A489-B46FC5996E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74" creationId="{D8CACBCC-6B7B-4200-8F9B-0D511391FC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75" creationId="{512CB9D4-08C4-8610-70CD-0AAD126DE4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76" creationId="{C645FD5A-ABFA-3E62-1D1A-BA41CC1A8E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77" creationId="{9166A2A9-1464-3930-7A59-077A6B6712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78" creationId="{3E217D18-85D8-2D46-9B34-875B741834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79" creationId="{C0F68F75-598B-3A07-8817-C9148A546D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80" creationId="{46712EAE-AF41-E5F0-D6E2-7DDF35028A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81" creationId="{65B9EF45-098F-A846-F58A-DDF12C2457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82" creationId="{39979213-F039-1AB8-9C7B-E60FCE9C64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83" creationId="{555DB306-2BC3-8166-AA0F-5A47BEE418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84" creationId="{3DB1FAD3-C86D-81CC-2449-CACC0A96D4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85" creationId="{E5D0ECD2-6F15-16C6-27AA-9A874DF07D0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86" creationId="{F5459289-8650-0FA6-48FB-2EA71B6C47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87" creationId="{32A67309-9EA8-C083-4351-212B42C047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88" creationId="{24951BBE-0E69-D78A-0B27-FDAEE7D04E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89" creationId="{7C45C442-19EB-7A4D-8F54-2208F31909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90" creationId="{167643EF-2BE4-87AE-CA86-7F7ECD34BD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91" creationId="{8FE48FD5-4E96-987A-BA69-9A61AB413C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92" creationId="{A544C9B5-C70C-C0C8-AAEF-0E9888CB4C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93" creationId="{CF5A7D98-F436-620C-3615-3E4ECBB7BA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94" creationId="{B3BC25B7-9295-80C0-5BF5-D54A9DEC31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95" creationId="{1AEF18C1-0FA8-1239-72F0-B82B302EF9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96" creationId="{F05FC53C-464D-078B-4173-6FE2BB6C0D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97" creationId="{5AFA9754-24C1-8769-DC7A-6B6A92299D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98" creationId="{249881BF-B7C7-35CE-242F-CD7B7454D1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099" creationId="{7EF305AB-233D-F4A1-983C-11E954BEA5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00" creationId="{6750BF15-81CC-77ED-0DB6-1C288ACB50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01" creationId="{69D697FE-71B1-0B40-E54B-D18EE67CCF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02" creationId="{8B6255F2-FCB0-317F-5A91-F2C699D2E0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03" creationId="{70CF3B93-1F54-7A7F-9C9D-7DB4FE0B41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04" creationId="{C68EA64F-CA7E-DF18-7F4B-EAE2715ACC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05" creationId="{BA112992-F1B6-6D75-4A66-284764E761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06" creationId="{0BF869CF-B191-CD40-E5E6-87AFF58209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07" creationId="{5DD2F4F0-A63C-DD41-5CAF-DA24EE1D41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08" creationId="{87CD5805-D8C6-642F-10C4-C04A202C90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09" creationId="{E95D2E6B-922F-32D5-084B-F919EC092D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10" creationId="{B4CB4248-879A-86D4-986D-2CC67A82FF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11" creationId="{A0DA7327-8E5F-C66A-E192-A6F3B25E3D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12" creationId="{399E3872-8CD0-BEE2-F3F6-F5F78A92EF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13" creationId="{17E11A39-0C31-F389-6028-52D0BDAC18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14" creationId="{4A4A0D30-1550-6BC3-C6F4-0C3547E2BE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15" creationId="{D412A46C-548A-1363-A898-27CF2B893E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16" creationId="{D16B5E97-FC51-B789-5BC2-A52B8B6BDB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17" creationId="{1CDA3944-8C61-4546-66E4-FB7629E753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18" creationId="{A293F41D-2F62-4740-E121-D87E890E3C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19" creationId="{69E50EC9-2348-6738-A0C2-A6635FB4DE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20" creationId="{297E1BB7-407B-3743-E40D-D0D57050F6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21" creationId="{CD61EC3B-6A6F-8E84-0020-D085CFAB53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22" creationId="{F5E01659-F444-0EAE-C2FE-E33E1FD18A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23" creationId="{B157B2AF-338F-3287-0723-ACDB296886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24" creationId="{D480F314-D2EC-B0FA-9237-2A69AB3397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25" creationId="{B83D8B61-1909-63B0-768E-FB5284E175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26" creationId="{E9932DDA-1A40-6080-FEEA-41E7EE8A28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27" creationId="{85C47BDD-A72E-DB69-0AEC-6A76AEDD56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28" creationId="{09FE0018-1BDA-FDC8-F8BC-271DA46FB0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29" creationId="{4AD7AB1E-810E-DDA1-AABA-2818401224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30" creationId="{8B5556A4-BAD7-5F28-EC89-54A217287B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31" creationId="{6C2D2665-DC0A-FC25-2316-F249E46D80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32" creationId="{CC357BCE-6F54-7EB9-7D80-6617CCAC7B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33" creationId="{E75B9FD1-AC72-6917-AB45-49433030E3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34" creationId="{F9DD6EE6-FB9D-2C4A-E9B0-0BC971C5AD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35" creationId="{1C881EE3-539E-8AB0-B9FE-76C8AEEDB8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36" creationId="{9A41C1FE-15D1-804A-A9B6-219ED72510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37" creationId="{969857C7-08D0-2781-9796-B181F78978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38" creationId="{5EDCF2F8-62B7-9A86-F2A9-7A1D4902B3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39" creationId="{B5E4ECE6-EE76-938E-6EAB-102395117D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40" creationId="{1D4F3652-7ACE-E0F7-9EB7-217B37251E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41" creationId="{190C93B0-834D-C223-F27A-5E9499A963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42" creationId="{A9750C0E-9DD9-2327-3D65-83D67A6F7E3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43" creationId="{D0974C4C-1B4B-0406-5C08-637701067D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44" creationId="{400945BF-5EB3-4E39-509A-B2DAF73D60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45" creationId="{B7EBC79E-5011-8FEB-1C9B-B794EC091E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46" creationId="{905FC099-8B5B-5D36-D0D5-D51C698E35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47" creationId="{9392590A-3C26-6482-382F-16170F1D0E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48" creationId="{353C3A23-B4DE-906F-F9C5-E052279BD7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49" creationId="{FA796C40-C293-8CE9-EC2F-A58D9D316A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50" creationId="{E90FB151-FE3B-DF74-02D0-48B36A5A35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51" creationId="{823E0CFB-8F1E-8BA6-F04E-5B4F195C05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52" creationId="{68A4C3FA-5776-FDC1-A6A1-84C965F7D1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53" creationId="{6CFD9400-2933-264C-46CB-DC83926B3D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54" creationId="{2BA36641-0F24-20DF-6968-59248F79B3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55" creationId="{E86A0723-71CB-9B89-C083-67DD924332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56" creationId="{618E4FE9-8101-4A67-2B3B-DA389F5CB97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57" creationId="{D570693A-0A1F-275E-1328-FCE01EB8D0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58" creationId="{C14FA194-FA2D-CC95-8F0F-A9C16608F1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59" creationId="{2C7D3DEE-8BCC-E551-37C2-FBFEB1D99D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60" creationId="{8F7168CB-8833-2667-E639-A375ECE32D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61" creationId="{6C36190F-9144-A447-8D2C-C86E54C5CA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62" creationId="{E7B2AB0B-EF30-6D7F-1381-0D14A112BF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63" creationId="{126F8B1D-8EBF-02C7-8BCB-732950EB27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64" creationId="{2E7C2982-FB03-2655-1596-3C44E45E21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65" creationId="{BB131824-91A9-0B3B-2B3B-C51865B89D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66" creationId="{08167E81-C93E-9703-9FAF-83825F7960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67" creationId="{50B6ED17-5C98-626C-ECCF-8F2F3FDBD4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68" creationId="{846F7E9F-8901-AB3F-487E-63F7B5FE4E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69" creationId="{C7A24AC6-0CB0-9ECA-FC51-C0E0BF0030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70" creationId="{39E25464-E760-F55C-3F78-E4324E24D6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71" creationId="{9328BD2F-D593-2FAE-11F1-66F87F158A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72" creationId="{7A810D41-9059-67F1-4CD3-DB5FBBB477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73" creationId="{1EDC8F6D-3299-C5EA-86BC-D5500EB174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74" creationId="{4434FB25-44ED-0E54-E6C4-327671D09E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75" creationId="{455288AD-BF8F-60F4-7849-FD295D92A6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76" creationId="{92E99E22-D422-E28C-AC75-265E3CA636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77" creationId="{3AD1BC79-5800-F17C-3BE4-984D6AB4BB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78" creationId="{A5BD5385-6911-2AF8-5D96-71C915CC8F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79" creationId="{EB1D290D-6A23-50F8-F763-33BCC4120F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80" creationId="{CB2E912C-AED6-78E7-5817-7AD2B80ADF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81" creationId="{E951D118-6F25-9013-6FA2-7DE0241F50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82" creationId="{F2B54F57-F781-2FA6-F322-B96262B7C3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83" creationId="{4E56FFD7-1EF2-3558-2272-3801715546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84" creationId="{4ECBCDCE-A1FB-29C5-B107-7519B825A8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85" creationId="{9E816E7A-C620-4025-56DB-CB438D8618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86" creationId="{195662B5-2B87-5486-DDDE-EFC8DF7750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87" creationId="{E9C61C94-650B-3708-D1EA-5AD7A1F8B5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89" creationId="{4DD97DD9-FE10-F84C-FF0A-0F6E40E7A7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90" creationId="{63531A6C-DBFB-51A5-A2C6-F1D15EF359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91" creationId="{CB859BC8-79E9-5D5D-D6C1-AE3624886E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92" creationId="{39303464-FC1D-F753-462D-A5EAE0463C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93" creationId="{747B7FE6-30ED-6C56-9501-1B62CA7577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94" creationId="{C8CF5C3A-9A8D-F50E-4481-046280B6F7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95" creationId="{C2AEB46A-6D76-F36A-D5BC-9F890B7D3A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96" creationId="{908AFFF7-1DC3-F733-C812-898A32F869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97" creationId="{83C06E85-BE87-E454-BDD0-D05C2215C5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98" creationId="{E90A9309-9A25-404E-6C0C-30F742C7FC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199" creationId="{81E92076-E4EB-B781-EDFD-340DEDDD4C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00" creationId="{571E2D7D-18C6-8908-698F-069B855A5D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01" creationId="{ABAF8023-67BF-2E15-F8EE-24360A73DB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02" creationId="{FF73147F-16D2-07DF-C74F-526E05AE9A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03" creationId="{D5032BF2-1855-0FF6-1955-28DCB4AD8D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04" creationId="{0FB5A605-57B8-5660-2133-126E5EC8EF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05" creationId="{3A3396AE-1175-FA4B-09FB-45495EA02A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06" creationId="{754C5982-286E-07F7-B66B-3B8005852B3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07" creationId="{26A409A8-DC08-2D16-CA93-C9568156A3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08" creationId="{309F6474-5031-7CAD-D746-EFE52103CE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09" creationId="{96E63295-678F-6F09-7A49-4E569253E3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10" creationId="{0738BCF5-EEED-89E6-9BE1-92F3809B02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11" creationId="{71B804C1-F58D-412B-A907-4BF5CF7D69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12" creationId="{72F12D86-F221-FC61-32A8-4C05B804CA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13" creationId="{4CC9101E-9670-A76F-54B3-88EC22F92E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14" creationId="{EDD2FC2D-D0AC-0E30-55A3-C31FC68D84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15" creationId="{DAE71035-33CE-F44F-59F8-DCD0F1D855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16" creationId="{946F4017-1AC0-3197-6C7F-F7DCB6D9F3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17" creationId="{18FE37EA-139F-A25F-E8B5-C24815D878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18" creationId="{BB7F27F7-95AB-A013-4A5C-E336F6D355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19" creationId="{752374E1-AD4B-0705-8893-3F779D5ED4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20" creationId="{B6612C4D-B553-45F1-071C-276C2AE725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21" creationId="{9700F2D6-FF18-380A-A317-4C3187A2B6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22" creationId="{2179156C-71B9-D7B9-EB85-0D01C0585D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23" creationId="{15D02CF1-F0AD-1F6D-73F7-74298F7D34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24" creationId="{2D45861B-3C07-1C95-7D79-3766AD1418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25" creationId="{B12486E3-1A6D-3D28-0FDE-7296977E5E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26" creationId="{2AEA97EC-D5C5-9882-CEF5-60E2D5E6B0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27" creationId="{24B4C07B-D7CD-4DF2-72CC-52CF2B5DA3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28" creationId="{41FC9646-B42D-1AD9-0F76-7BCB6ACD76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29" creationId="{2A767E89-75F9-B9C7-981B-A324CBE3D0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30" creationId="{E8CC91B3-AF63-1581-CA70-E262E94C94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31" creationId="{A38760F9-88EB-0C9B-FFE2-27BA5EEF6C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32" creationId="{EF6E0A56-A8A4-8EEC-32D8-049030C1A6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33" creationId="{2E4989A2-7778-09A0-E837-AC45832013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34" creationId="{7D0C2332-5DDF-B240-7B41-C6451686CE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35" creationId="{9824AE09-B7C3-82D4-BC25-117F8CDB51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36" creationId="{71FCC7D4-AF0A-2942-41C4-1DAAAD347A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37" creationId="{BFCD72B9-0905-B9E8-3B76-84C615C540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38" creationId="{3C118322-A2CF-98C6-CD9E-AB03CA0E72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39" creationId="{ABB5DE4B-E786-244A-A464-159D7A5A9D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40" creationId="{A31153E6-9D0E-0CC9-DD70-28111B975C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41" creationId="{9572902D-765E-7D6D-AB39-97B869994F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42" creationId="{4F5E13D3-9D10-9B88-D698-FC68460FCD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43" creationId="{9AA75BB4-BEF1-3BF8-6FD1-0CFEDC8139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44" creationId="{380E4801-01BF-D231-636A-A6C9790BF6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45" creationId="{A25A554C-C128-7895-EF94-CB33B1DC9E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46" creationId="{B13487B7-1050-27F4-7391-161C73093A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47" creationId="{5BE27CB3-5162-543F-B94D-C54E299E45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48" creationId="{7BAAAF39-4838-F8D4-3794-B05F0B5DEF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49" creationId="{8908B3E9-4DB2-7277-AF57-D50B5E9996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50" creationId="{EDCB55D6-D533-0A8C-B545-BFBAF31808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51" creationId="{2C52BA42-EACE-D85D-DC9E-C732AECE5C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52" creationId="{E38E4216-9EF2-2395-2516-0BE150B90A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53" creationId="{E8E65CDA-7F0C-F0D5-5F27-4254E2F227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54" creationId="{AC4F841B-FA84-BA2F-D2AA-ABE5478A6A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55" creationId="{612F0C43-AE91-411A-8A58-F9986F01BC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56" creationId="{D19A7889-97D1-BC04-F125-A1C3837D77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57" creationId="{04FBE7CD-29A4-E633-487C-62F2F5051D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58" creationId="{A46F3EFE-00C1-3610-E106-320C674A53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59" creationId="{344E4F9E-01C6-63E7-F6FE-358804FBFC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60" creationId="{4393CD27-870D-AFB9-0A95-A27CC52E50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61" creationId="{D8070BA3-7F3E-D563-18F9-729730BC86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62" creationId="{1437686D-C336-7DB7-688B-568738C221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63" creationId="{AD2288B9-86BC-9C55-2BCA-A778951F15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64" creationId="{868B40F4-D32E-DD66-A8E0-4FF482B42D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65" creationId="{B27E0694-E637-2152-6B00-55DA603F42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66" creationId="{196EFB9C-1726-4039-855A-CB2E52C0EA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67" creationId="{1794B17E-A023-91C9-28DA-DD4EC3F203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68" creationId="{DFA576EA-5B2E-4885-F029-9EA6FAB86E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69" creationId="{16637E1E-D618-808E-206A-ABEA8C4E3F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70" creationId="{6205EAF0-024C-F713-344F-40A40580B4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71" creationId="{5210806B-9863-206B-C392-DED0B9E287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72" creationId="{620A126E-279A-8085-209A-A64B596071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73" creationId="{A651EE43-A893-7C7B-D38D-8EC4FA2886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74" creationId="{CCF855AD-F126-E641-1C00-DE076DA55F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75" creationId="{E2299C36-8872-B2D4-310A-1038AD7AD5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76" creationId="{C3DF78DE-B3DA-FE78-DBA2-82522051DB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77" creationId="{849A14A4-DF74-24D5-5844-F6B7182487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78" creationId="{EC38D77E-CD51-623A-74DE-48117EC90E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79" creationId="{09857779-3AAE-767E-8A10-C14555200F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80" creationId="{4B08B3A9-48D1-2BE2-8784-1733126E71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81" creationId="{F8D08833-74E2-E4AC-C89E-238B1D78FA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82" creationId="{C71DDBCF-E2D2-EC79-D7FB-0CCE6B7D46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83" creationId="{8FC0C039-0D5D-EC1B-FCE5-4FEFCAC527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84" creationId="{2DEB49FF-9E74-3ED9-7E61-1C7811E77A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85" creationId="{91BB1291-6024-C970-3141-8374FE7070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86" creationId="{53050E60-7621-E185-41FA-BCB3196BEC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87" creationId="{78A0D374-772D-A868-29B6-FE9B5CB57A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88" creationId="{5D201714-834C-BB31-F376-F24F6919BD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89" creationId="{37736469-D696-EA40-59D8-9051E5AE8D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90" creationId="{C15B427C-DE97-23E9-72C8-5F4F296FE7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91" creationId="{0401A44E-428E-1925-69F3-4D52832257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92" creationId="{1C7382C0-0F3F-4FF7-8AA5-C396FAE184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93" creationId="{F800CEEC-8897-8365-0C29-13D6EC19C6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94" creationId="{BF6B512C-248B-AACF-B00C-7F028611AA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95" creationId="{D19D142A-2D37-187F-752D-18C57C7CF4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96" creationId="{95724C1B-753C-31F7-8815-41DE12F3CE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97" creationId="{FAD24A5A-F1B2-9272-DB0A-AC1D9EE4AE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98" creationId="{21A3B04A-9D15-18DE-DD58-131333E35C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299" creationId="{DB31EDCA-4E5B-F413-7521-B0953F3369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00" creationId="{CF8D52E7-876D-EB4E-1E97-BAD50C38AF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01" creationId="{7C35FA64-98A1-623C-C3FB-60F5B7987D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02" creationId="{598B7C93-1FE6-7B8E-D56D-29D0DC0334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03" creationId="{D54638EF-BDF5-5F90-5B5F-F577832828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04" creationId="{539D1C9B-88DD-E8FB-6435-EAC62B6490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05" creationId="{29844879-BE70-11E3-9C94-473CCA449C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06" creationId="{28515FA9-74AD-F3C8-2F4C-433539F4DE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07" creationId="{452DECF8-19E0-7FA4-505B-2F59382DEC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08" creationId="{9E00E1BC-9287-EFC8-EF3D-DDFD21E13B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09" creationId="{3A9A0C1F-D07F-9A75-5A19-21641CC3B1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10" creationId="{3C669C13-22B7-0C22-311F-1DE63E3393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12" creationId="{88D479AB-C8F1-8970-F2A1-D3A8EF9836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13" creationId="{D2888B13-A830-914F-8F39-C29E067F0E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14" creationId="{D753706D-7803-BAFB-CDDF-10B3FFBD13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15" creationId="{0708E1D9-2E59-E049-1552-FFFCD2346C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16" creationId="{C1676FF9-3221-FA73-6BC3-3EF01F9623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17" creationId="{2A357804-CED9-8744-8335-FDB462B5EC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18" creationId="{D0B00C6E-C96A-52E6-EDE7-8F78ABE0C3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19" creationId="{272B15A5-D3FD-B240-BF8E-7710FDDE2A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20" creationId="{F8058FF6-B26E-B1EE-7B63-0F188AB46C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21" creationId="{B0E8FCF2-E339-4985-3E89-37CCC4F1EA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22" creationId="{42E0993F-A26C-A5A3-C838-C319720612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23" creationId="{24C8CD96-A237-67A0-6B6A-1193BF171B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24" creationId="{365624B2-67F1-0BBD-57B3-33C17F879B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25" creationId="{2B0E19D5-F252-6043-B13B-9D5DB5A667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26" creationId="{0DE98331-6F7C-2162-4996-1CB01DBFA4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27" creationId="{0EFD18B0-DAF9-A0C1-7E07-62515E6ADA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28" creationId="{1B2EAB89-498C-B100-9FC4-A81AF71730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29" creationId="{6C38C290-9D24-C18A-3D61-EA1201973D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30" creationId="{9BEA9037-5D68-BA91-C526-7E3FF41099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31" creationId="{F7471FFF-50E9-F6B0-F07C-2BC0DAB930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32" creationId="{10F7D9E6-88A1-2A67-4B3F-4F069B358F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33" creationId="{A66E9535-951D-36F3-4783-5CF060C31E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34" creationId="{50F278E3-80DF-DB12-B08C-D79C8A1E6A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35" creationId="{3463FB46-1DB0-387A-A94B-B3AAF18D4F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36" creationId="{0D7FB4E9-7DB1-E511-9848-8AD607B5C1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37" creationId="{9A9E1F27-DF39-9120-7D67-C29E30E150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38" creationId="{94E28807-5EF2-38BA-A314-35C4C12000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39" creationId="{CF7F6DFF-20D9-E308-38A0-BCD3EEB4E2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40" creationId="{B7EFEBE3-B44F-A695-3DC5-AF689FAEDD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41" creationId="{175E2752-3EBE-5F40-3ED0-0F46120B84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42" creationId="{E81BD72F-DE91-D02F-DA54-232EC56F7F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43" creationId="{3CCF783A-7AC9-6988-B4C5-90DC53E9F2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44" creationId="{CFEA0DAE-3889-AAC3-FA00-4BD9A67BD25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45" creationId="{B1D0B0AC-C758-AF85-EF20-E91D915FC1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46" creationId="{173D1CC0-554F-3274-019D-450DD08EDB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47" creationId="{1925EE96-9678-9A31-AF10-74DEC604DF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48" creationId="{5F42F0A2-882C-A5AE-C691-EAB8071E08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49" creationId="{B9871B01-86C0-1606-DA94-2293DEE606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50" creationId="{8A84AABA-3841-BF47-F1C3-76A5EDD214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51" creationId="{ACDDAF82-210E-7E09-6205-3C56A9E024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52" creationId="{C701041D-CBE8-DAE3-3022-4F78F13ABE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53" creationId="{E498672C-7A75-2011-2C4F-C8FF7B8AD9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54" creationId="{C01DD370-5EF1-CBD9-EE9D-FBA846D1E2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55" creationId="{8D724DAE-BD3C-5DDF-716A-F2C9FE4CA7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56" creationId="{BADC6E60-B06B-2A00-3677-D93CCAB225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57" creationId="{9741C187-60D5-015E-5A11-616D562264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58" creationId="{39FD7D14-B67C-2BD1-6C55-EEC82011CA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59" creationId="{01AA7C34-8D4A-910B-58CE-6A15415CBD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60" creationId="{357989BF-31CB-2960-6F3E-93F8CEF688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61" creationId="{5DCE2327-8877-1C3A-1B55-198E210E05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62" creationId="{AB401A85-8F86-B835-61C5-17DD4ED8B4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63" creationId="{E3AFD234-B105-30AD-6FFA-1A3F7A2B18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64" creationId="{FA589E08-468B-0C64-D8AB-C453EE5C95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65" creationId="{063E8726-A1D8-CB02-5D8F-7EAF22DE8F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66" creationId="{5DA4F3BB-A9C5-FFB8-DB37-1BA809F13E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67" creationId="{AED002FA-9064-E41B-3292-7E94CA3A66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68" creationId="{87E121DF-0BF5-9B90-7738-C3C41FE94C3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69" creationId="{48797CF5-F237-5BA3-4D5C-2E2E163F62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70" creationId="{F8B4E344-DB5D-9569-FBA7-3C104277AE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71" creationId="{2BEEE711-2B59-5E7B-9FEA-2493C6EA81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72" creationId="{A57C5F83-2DBD-C26A-1873-69FFBE0F20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73" creationId="{29306A0C-9277-F126-49F2-1A0D0B9901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74" creationId="{5E300706-28DA-2000-BAED-DE220FB0F6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75" creationId="{09FFEAFD-3F0C-E0EB-750B-A8BA5719CB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76" creationId="{BBA6CEC1-B6AD-4604-B096-31246F91E1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77" creationId="{336E8371-EA62-DC3E-C6E9-04C533A94C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78" creationId="{887A7CE4-2D03-D067-9AE2-95C2529783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79" creationId="{DAE4A660-AB6F-EBFC-3898-4343C8CFC7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80" creationId="{AD4505EE-778F-BF36-3246-D561BCDB2B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81" creationId="{A3FDED83-E180-90DA-7EE3-2ECCF40549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82" creationId="{10EFAF8B-9B30-A375-FB6D-ABD26FB640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83" creationId="{F6AA4741-A773-A74F-84D7-A709B7863B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84" creationId="{93AD0F92-700F-A754-88DC-6ABBFCF810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85" creationId="{4F41243D-2E0C-FFCB-7A06-3ABD9B5904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86" creationId="{562C546B-DB33-0594-94E0-BBAA69AD18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87" creationId="{F96E08B4-18C4-B677-913F-1E08999508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88" creationId="{069E8415-6450-6F09-5790-05649D27F7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89" creationId="{ED31F8E0-C1BA-271D-F373-9DE526F601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90" creationId="{491ABAAC-F672-073E-328D-07256D91AA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91" creationId="{27825974-8B6B-CF28-861E-63A38A36EF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92" creationId="{95E25967-80B8-F2EA-6CDF-4EFB50AABF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93" creationId="{C79B3077-FEFA-7DDB-67D2-76BD081FD1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94" creationId="{A48DFCDB-BBF1-9F29-010D-6AF9C2BEC9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95" creationId="{92FDF302-62F3-351F-9ABE-E6A1CDB595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96" creationId="{AC2FA5DE-EC57-5DBA-745F-A8DFEB685B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97" creationId="{7552D6C4-16B9-DE63-54B3-FB40F30B23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98" creationId="{F0C4D339-4B9D-DADD-5830-E1F9C85EDB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399" creationId="{62A1DA56-3914-D5E9-0DC0-FB5AFBFA9E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00" creationId="{CDD0037D-6FF3-88C0-8327-450783B17E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01" creationId="{000CE47B-74E2-A1F0-42E3-C0A756464A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02" creationId="{F3AFBD9C-DFCE-17EB-B8D4-645C13730B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03" creationId="{51FE61F4-677D-F881-2513-C4AEE877CB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04" creationId="{5FC4B794-6099-C178-8B47-C81BF148FB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05" creationId="{1396C146-14E8-7782-550B-1DD7040544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06" creationId="{4571F9E2-C056-7DC0-1F6D-E7E71B3CFE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07" creationId="{A9B79C72-8483-24FF-3D6C-59EC8EEAFD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08" creationId="{08CA41E5-1F0B-3AC9-131A-05FE951799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09" creationId="{552BD761-1D2A-8B6D-9182-09F0C4C4A7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10" creationId="{DDFD6791-3B1C-02B3-674A-124EA7DC53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11" creationId="{99728FD3-1CE4-C445-8093-C308A7A744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12" creationId="{15AE642E-F010-6397-8F1B-5F1F45939D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13" creationId="{8A263B57-A263-E8D6-90E8-83A5DBB807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14" creationId="{6A8BD58A-A0EF-2418-1FBB-487B1502EE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15" creationId="{2EE00552-A932-522C-6C29-BC078D4A94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16" creationId="{ED668A90-FE49-4E0A-BCC9-FBB444243A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17" creationId="{88C807C9-B8AA-BDD7-932B-363F271352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18" creationId="{EF4145F4-82E7-6432-EC8B-F38663F245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19" creationId="{DFF8A1BC-C83A-8700-8B9A-C5C6984E3A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20" creationId="{4C1DA5EE-A706-9047-F20C-DB41CDBA91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21" creationId="{42895F93-9B99-3564-E8AD-F4D556B23D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22" creationId="{507DF733-70A3-62F4-E213-4EEDB7747A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23" creationId="{1F9D9BC0-C7E0-7A22-9B12-86D10BB22E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24" creationId="{3388410A-E088-8C1F-CA48-D46FAA2E90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25" creationId="{FDBFF590-16B6-691B-D71B-7958A5494F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26" creationId="{834D8941-54F8-5DA6-FC5C-B299B69FE7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27" creationId="{198251BA-AE0A-9A9B-3ED6-7D90554D0E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28" creationId="{BCD194F3-2C86-3D6D-A160-4C88D61C82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29" creationId="{70891EA2-3F22-AE99-B90C-91310BA6C8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30" creationId="{9161873F-404A-1F84-7747-386A469A19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31" creationId="{BD116E28-A0A6-D47E-8016-D7428A1A9B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33" creationId="{7DEA043E-2695-5D87-60E0-9EC292E961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34" creationId="{F265B500-DADE-B50D-4151-B810B0FE3D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35" creationId="{107992A6-C98A-1975-47E4-302F8D659F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36" creationId="{4E781B73-4191-0397-0E2C-C557643C7A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37" creationId="{DF2542D3-F239-453E-650B-07DAB2333E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38" creationId="{BD65C8D4-43F8-7873-A37F-7BC1E1BD49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39" creationId="{2BD513C6-5414-2A4C-FDF1-285C7986B0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40" creationId="{B6726528-4D64-B1AC-17E9-AFF28E79F8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41" creationId="{56429A6B-7F15-0F37-0184-CA90D75B16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42" creationId="{A51A8F02-FDF6-5712-7DC1-75434D84AA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43" creationId="{DF6B4A17-E37A-CB68-0574-D6BFCBFF8A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44" creationId="{5D76CCFE-6AA5-E46C-2317-88E09344A6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45" creationId="{A4629AA1-4FEF-D0D5-405E-919D4930FF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46" creationId="{197BAFEB-3E6C-0639-FC19-653E72E960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47" creationId="{D18B2AC7-9AA8-FDD1-EF0B-920079FE05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48" creationId="{B6C9F770-8D71-EBCD-5E9C-0A89675B3C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49" creationId="{4D774D2A-C2FD-D6F8-8742-65DEDCA9AC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50" creationId="{BF68B2BE-2014-8346-9312-7FBF6C9188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51" creationId="{9EEF0BCD-1FF8-EC35-AE11-C30F59C2AE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52" creationId="{1F33737A-A6FB-9172-D80D-2312186035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53" creationId="{20F06E8A-C1A9-C7E1-75E0-FB91391E15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54" creationId="{67EB142C-7A8B-4541-2D72-1C866DE23B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55" creationId="{F04AD49C-9448-0C18-79F0-8875D83DD3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56" creationId="{C1F622F5-21E0-E800-565C-02913A769A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57" creationId="{61B2E1FE-3584-CC78-6056-D220885492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58" creationId="{8FEABE13-B3AD-2E73-1288-02CE1B6F63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59" creationId="{75CECEF5-F5BB-EAB2-0589-ABFEFD6A490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60" creationId="{B73A6ABC-4EB3-EA6A-6CE3-98C2BF42A6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61" creationId="{CA073179-A79F-B4F0-DFD3-E09561990B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62" creationId="{70EF4DC6-373E-4CE4-3531-90E91A83F5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63" creationId="{11C4BB19-FEB6-37E0-8989-BA14923D03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64" creationId="{09DAF0AC-59E9-F51B-4D5C-EB2BA8053A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65" creationId="{44D5ADA0-9169-2DC1-86FF-2CAF782F9B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66" creationId="{1C8F051D-781C-225B-E471-BCD6B09B6E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67" creationId="{DC0B1EA0-5670-2A76-9376-5A353D4640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68" creationId="{6354C3C7-3BE0-2C5C-317E-988ADE828B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69" creationId="{9AA2D68B-FB07-4083-21AF-B6A04A4D89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70" creationId="{412AB1E1-132E-574C-7A58-7DDF14B26A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71" creationId="{19863656-869F-DF4F-1977-71979C1362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72" creationId="{8B924C57-BA8F-D732-810C-A5E1C6A67E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73" creationId="{7E89EE32-DD3A-FF2C-736C-1B02F211C4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74" creationId="{6BCE32D7-C91B-DC16-11AB-904999D66A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75" creationId="{488D2D3F-9A31-FE94-48F0-2EF6C090E1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76" creationId="{E729E4A2-DF8C-8B7F-EA26-1D6C18659A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77" creationId="{FD4D6A70-9F55-6B2B-0C83-A72E30603D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78" creationId="{D0A6FA28-B4BC-96CD-52C1-B7E0963EDE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79" creationId="{E5B24E1E-052D-DF8F-F691-E6AE49FC6A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80" creationId="{8DD130D3-9D8D-E81E-00A6-07D0E5527F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81" creationId="{CC5F86AC-0069-BF31-1C0A-E511290B11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82" creationId="{688622C8-D25A-AF65-BBB9-58EF3725DC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83" creationId="{783E890D-5A35-BD5A-56E3-509DC7C4D0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84" creationId="{28930E1D-64CF-9287-AEF2-75DBD102B5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85" creationId="{6302EC72-D6E2-9176-D8A1-B26D65D14F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86" creationId="{DF6C6B26-01DE-D641-E758-692AE48959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87" creationId="{76CC2440-B051-A2F7-4374-DA3A736ECC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88" creationId="{3806837A-4389-E731-E961-B2100C7FD2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89" creationId="{D1D08120-1DAC-710C-28DA-211EFA60B4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90" creationId="{58A9E8D2-FF5A-7B10-C13A-B7C49C7EE0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91" creationId="{075A9365-BDD5-E4D8-DEE1-9339487F81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92" creationId="{3B42F842-AA02-57BA-B4A8-4102CA8F0F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93" creationId="{CF5E913A-67FB-6D08-533C-9048618B66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94" creationId="{450A778D-DFF3-59F5-77F8-CE59E147D0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95" creationId="{69B6F708-487D-300F-48F9-2177E2DE70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96" creationId="{6DEBEB72-CFF4-3517-3AA9-FCDF3B84C6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97" creationId="{1A07DEB7-6995-C65A-7898-5CC4E9D89E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98" creationId="{16C62391-643D-8309-6E50-45331497C3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499" creationId="{466F7B94-3B3E-3CFB-E911-28424BFB3B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00" creationId="{551CAAEA-903C-175C-BA7E-CAA54BAFF9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01" creationId="{55D7E4EA-1BCE-98D2-907B-55AB0511EC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02" creationId="{05F35C60-F9B1-A816-7623-D26AB39912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03" creationId="{2F730EAB-FE4C-3F4E-4AD3-744D03DFE4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04" creationId="{FE214D4C-2886-C32F-2766-4C4F3B91AE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05" creationId="{9CAE2271-C0C2-7AB3-50D5-CC55CC9EA7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06" creationId="{FE7130D0-5457-E2DF-1930-197EEAC7EE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07" creationId="{218AE8C7-2B5B-454E-7B11-17F333A7AF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08" creationId="{CC8D405D-5C15-6B2D-BDA5-029AC9B839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09" creationId="{352E8201-6C68-4E55-2E36-623A01DFF8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10" creationId="{3358D596-82E0-6394-5F1D-EB71337D4D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11" creationId="{992D2213-48CC-4C59-240E-7270D58C31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12" creationId="{8ED6237C-893B-5BDF-A542-65EB32CA4B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13" creationId="{566DE891-5658-3DB9-E195-D8035C6FC7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14" creationId="{1804FD39-3A2E-6D51-0F06-BE21E3D620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15" creationId="{FEA27C97-14F5-4FB4-DC1B-7B32852DAD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16" creationId="{2327E399-C480-F584-6AE1-24ECE25A9A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17" creationId="{F8E0EE4A-4ACA-C7DC-185B-C1C89F5DA7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18" creationId="{009E25F4-C3D2-9B5F-8325-9AF178214B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19" creationId="{5ABACF3D-A35F-C481-A465-F458B27F64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20" creationId="{119BCCA7-C8A6-0EE5-04AB-8A76F33634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21" creationId="{9352159F-A4CD-15ED-738B-272EA18CD8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22" creationId="{4F2C8FF6-3FC1-A93D-CC97-7A66A48760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23" creationId="{2E371FC3-8B4E-03DB-E443-97C3DAC13B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24" creationId="{987F898E-E434-034C-F520-30CF46F83B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25" creationId="{5B92BFE7-A2ED-B1A5-A14B-0D9DB3A69D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26" creationId="{8B9019AD-7CA9-59D1-A721-D859A185C6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27" creationId="{9B951F1A-81C6-E1FC-1742-3A1EB09B1F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28" creationId="{1F2D85CA-B9A7-4E47-73AD-F1D047CAEF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29" creationId="{1441363D-F20E-EFF7-F5A3-473F4BB722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30" creationId="{839D91D6-E23C-AF76-3F58-17E4D0496B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31" creationId="{49F39001-00BE-4DD3-8E65-D8148AFCB4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32" creationId="{791AFB70-AE0E-D401-F2C7-C37E7AF19A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33" creationId="{014747E4-1DB4-72CA-F336-DC374E453E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34" creationId="{51FA191B-7CA0-1D50-6080-D5881DBC5B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35" creationId="{E1847D4E-63A9-FEAD-0174-A6F3D68890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36" creationId="{070B379B-E9E8-573C-6D0C-D1F4463501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37" creationId="{998159D7-C39B-946E-E025-B6777DBE44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38" creationId="{95D24821-1E37-0CAA-6BE8-5A4E69C7B2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39" creationId="{B4D46980-3E58-5D6E-B51C-8746D7AD25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40" creationId="{57C514AF-A1C6-432C-81D5-3DF8EF0D35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41" creationId="{639926DE-5B72-725C-27A8-0907B28A90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42" creationId="{6A605573-2DEE-50A1-EAEC-669FEA1398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43" creationId="{F0DB4467-DACC-F813-EC80-8E791DE3180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44" creationId="{868407A6-08D7-B73C-7CE0-AFF5B435F4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45" creationId="{0ED9B3DF-7826-DD4F-8D8E-E8C069CC8A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46" creationId="{5FE39179-64CD-E9D9-BCDA-C2740B5F54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47" creationId="{A8517003-464E-F3A4-9AAC-C2F5F72763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48" creationId="{53370DAF-2A1A-113D-66E3-1D2D2C7127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49" creationId="{ACFBADAA-409C-8A9E-854D-66ECC8271F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50" creationId="{2F3CD7E9-ECC5-82AD-24FA-4741C1A959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51" creationId="{3859E5A5-BC1D-0378-3797-FAFA8C82CC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52" creationId="{F5C04427-B7B0-D154-4E8B-4A44968EC5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53" creationId="{E05F990F-E30B-F30F-0AB1-BCA0507B0A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54" creationId="{D7F1381D-F112-9554-F702-8618E7B4DD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56" creationId="{AA17AF08-2AF0-5A6F-CA9B-57F6B36EC1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57" creationId="{F74A78FF-4DD7-1A13-264C-095A6654F0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58" creationId="{3F0338DB-4128-930C-40A1-95436958B3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59" creationId="{3983FC8D-2431-73B4-F338-45FDC74225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60" creationId="{259F8483-8B50-C496-828A-4ACE4C3928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61" creationId="{EFCF8BD2-D9B0-4D85-C5E4-A532BE2E73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62" creationId="{C6DE5BA4-944C-2764-2467-BB748DD689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63" creationId="{97FD93D9-5C66-FBCE-AFB8-B73636D7C4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64" creationId="{829B86FE-F7E3-861B-B82B-C9050FD167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65" creationId="{1F199FE0-F1DD-CB8D-3065-A8F09DD882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66" creationId="{60A48C58-AD1E-7549-48DB-50D66E0CCD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67" creationId="{BC4E75CA-D743-2339-3C7E-83789854B7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68" creationId="{F9698E38-3E70-BD2D-E00F-166EBBE25F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69" creationId="{89A2F51E-3153-3B0E-28BF-1360859D8B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70" creationId="{17EAB64E-8452-0099-C352-C9ED1B7DB2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71" creationId="{243346CC-CDFA-4294-78AC-D6D8CFC743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72" creationId="{A74EBE2E-D567-6997-26A2-3F85F2ABAA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73" creationId="{0287A3BB-9ABA-4C69-0C17-D073EAB268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74" creationId="{46B2ACE6-C9D5-CEC9-4132-ED278ADE5F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75" creationId="{058A6D1B-AAF7-E1EE-3145-126F3D17F27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76" creationId="{E9B56689-A644-FBBE-4BAA-DCBFDB6058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77" creationId="{DAFE8F71-CECE-0308-C293-E52E11022D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78" creationId="{2D3031E2-6741-CE2D-51A2-75CF9870C8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79" creationId="{814B8A12-5AE6-3354-89DF-53EBD77B22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80" creationId="{4E56AA4E-B0BA-33CA-7152-99DD25D388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81" creationId="{69E58D3C-6773-8DF9-53EF-784A3F8D1E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82" creationId="{3B875854-8F15-85F6-7F53-256A5C41E9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83" creationId="{1CE4304B-DCCB-36A0-277D-75ACC2EAEC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84" creationId="{9E5A984B-E9E7-AB2D-302F-EB11DBD377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85" creationId="{19BBD3AA-8479-E89F-3779-B63B543273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86" creationId="{4029E099-64CA-E1E1-114D-D24845D25B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87" creationId="{014FBD9B-7326-E403-685E-52D1B19278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88" creationId="{7A6B0298-EEF9-D017-2FB4-71838C7F6E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89" creationId="{CF9E435E-981A-AC06-742C-A01199499B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90" creationId="{2ED3DC9F-E3D1-82AB-6AA2-4286D308EC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91" creationId="{2CF373AB-91B5-84F9-0BC6-767F393D0E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92" creationId="{9FB35EAD-31A1-3623-34D4-3397302084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93" creationId="{3C217FD0-1286-D393-1232-128830E9B2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94" creationId="{7FAC8B8C-C403-87D2-EC28-4ED66B4A6F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95" creationId="{D3332891-6A8A-F9BC-07A0-8DE6CEE387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96" creationId="{40995CEF-B219-F352-D8BA-CC5A5A9A9A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97" creationId="{317C2629-8D78-3732-7C0F-3B6D34A2EB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98" creationId="{235506BB-12A8-9C84-51FB-A7E4629074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599" creationId="{2CB64B0D-2F98-35E1-64A0-BAEFF87D60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00" creationId="{4B40DBB3-17F3-8A6D-42D3-E85B8977D6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01" creationId="{A5ADA588-C6F9-F579-8500-F6FFB8DE20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02" creationId="{14C09658-1DE1-AA3C-0D71-3698BCE51C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03" creationId="{2E9F61E8-64BD-61E1-39B3-E571CF3D11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04" creationId="{0AF89C79-5862-6B83-AFCC-D8E71B46B4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05" creationId="{5661C5D2-F5E9-CB53-915C-A3DADA0B8A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06" creationId="{07013312-9C9F-3693-DB52-B7CB9D4A65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07" creationId="{DBC65AB4-E94A-641F-442B-52FA6AD529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08" creationId="{64611588-F5FA-45CC-D95A-8EFAEF903A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09" creationId="{6D2EE39D-BCBE-5390-2494-E306F391AA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10" creationId="{D1B73BD1-7199-3961-BEC9-2670E1778A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11" creationId="{E682521B-1224-A1A5-35F8-664ECDE620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12" creationId="{AE811026-7950-16C8-F480-503BDA1F1A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13" creationId="{DDBCD64C-4D40-5A19-2F26-C274AEFB82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14" creationId="{5BC910F3-D9C0-C07F-65A2-373AED7512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15" creationId="{EB062552-80DD-1AF2-32EC-99463D0F86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16" creationId="{ADB40098-A381-E3DB-9080-D036B4D352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17" creationId="{1B8CF2F4-C7EB-8D93-D01B-C7C586C49A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18" creationId="{3D647F25-F366-0B3C-4846-0F6EB2B8F3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19" creationId="{DC768697-D264-F9F1-E09E-169F0B502F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20" creationId="{303931EA-8D3A-D539-52C3-706FECE3F0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21" creationId="{0B87722A-9A29-4E36-5047-E6C49D3849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22" creationId="{0031C4CF-B24D-BDB5-44C0-8915E8B141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23" creationId="{6D09141B-15FB-2851-A40D-3F7AA82E32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24" creationId="{31942D9C-6809-B01F-0C5C-850AD3B2DC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25" creationId="{DFD540D6-3E29-D16E-7623-2905F869CB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26" creationId="{1C6559B4-92EE-6692-64A5-AA4867C124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27" creationId="{43D25F91-72C0-6400-D2D8-3CD78CED56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28" creationId="{C76F74FE-A6AC-DB7F-CA6F-B451F00D215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29" creationId="{557DBF39-1B67-E220-78DC-59EE4B6608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30" creationId="{0ED7F28E-0132-A2AE-B6BE-82B5AFED21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31" creationId="{A953D2CC-130C-ADE6-D58E-944073EBF1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32" creationId="{4F177A49-E6D3-1E5A-C98E-D3392A9FC3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33" creationId="{D477ADB0-847B-0DD9-AEE6-9AF01010A0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34" creationId="{C0A27CE0-E087-B453-4806-F22C2C3025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35" creationId="{6D50673A-2F4D-814F-DA90-173271E8E2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36" creationId="{A02A5462-ADA5-F386-DD55-B93E8E49A7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37" creationId="{A564504D-1D80-5F0F-8CFF-8CCFDD9C12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38" creationId="{3C0F1CA9-4874-58CA-D3A2-AD9E8B2551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39" creationId="{1808419E-346E-6546-53A4-C2BBE34827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40" creationId="{33007147-2824-CFD6-66D6-98AAC8AFDA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41" creationId="{699087E1-3B13-98E0-7812-0726C50A7F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42" creationId="{C4FF789E-8FE0-9D60-CDB9-45198A64A3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43" creationId="{3ED8BE17-4BD9-74B9-3A37-8C44FFF262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44" creationId="{C6D1FE1C-5F10-BB36-6812-BFD49ECF56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45" creationId="{8EBC8A0D-1179-4A4B-5C48-75192F8727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46" creationId="{3969222C-EBF3-95ED-EF5D-91F5FC810D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47" creationId="{29B9D6F7-733E-4DB3-6AE6-25CC556EA6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48" creationId="{C3E79EB7-B5C4-06F7-1D67-2481109E2C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49" creationId="{CEF47882-96E9-362E-3944-C357CEE3F9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50" creationId="{299D0D47-0389-2CAB-24CD-6821F4B876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51" creationId="{6F3E6A2C-A110-D00C-4A66-CF90BB6433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52" creationId="{48DF88E7-6A2C-0F86-E967-53FAF9E1BC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53" creationId="{7D536490-5748-0345-CB8E-7A6CF3A2A9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54" creationId="{08616BA6-8EF2-0F9F-1687-BA394E3036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55" creationId="{95FD8671-DA53-F71C-BBAA-81C39C6057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56" creationId="{5F368823-0E3D-3E0A-6D9F-555B2FEF3F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57" creationId="{EA166CA3-7C3B-D6E0-0E7D-F7AB4041E5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58" creationId="{59A4B033-4351-7D6E-6CB2-B715A47CC0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59" creationId="{7061F410-4FE0-515D-9F4B-0F612CA5D8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60" creationId="{3CF9915D-CDA6-DDB5-8294-145A30A778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61" creationId="{C4E2A3FC-11D9-3099-E5E1-E064605D62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62" creationId="{F976228B-D1BD-6D81-C133-43C920D72B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63" creationId="{13F0A383-C07B-2B76-F429-738B660362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64" creationId="{897A05CE-FFFC-2648-90FF-5FFFBF0FA2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65" creationId="{7305A80D-447A-3E1D-FA12-C05ED372B57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66" creationId="{D665DFC6-8177-5380-ABE0-B712EF97BA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67" creationId="{9964D4BA-9EDC-7A40-4E81-4713803E73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68" creationId="{9BD3EBF4-BC00-21F6-B140-A870C01C69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69" creationId="{8121D2D3-2501-F033-51B9-7D37B79155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70" creationId="{D287EE24-C6F1-55FB-35ED-5923F16A59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71" creationId="{B2131426-D247-5036-A7BF-49C7DE8CC5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72" creationId="{721162B8-132C-E5C3-9B2E-88220E70CE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73" creationId="{E380CEC5-E099-D107-20C3-711491FB31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74" creationId="{54062183-913A-EB0C-3481-E29650D2B7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75" creationId="{538DCF0A-7F8C-E67C-DE1E-03F8349E3A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76" creationId="{857343EE-2F0B-1EB9-6ABF-CC9529DB07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77" creationId="{C5835C5C-F0CE-D843-9E46-9FDDADC9FD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78" creationId="{3681B7CD-0500-180A-7290-761C98A09D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80" creationId="{A3AD6706-9F8D-3D71-0C1A-42AF88AFE3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81" creationId="{83940AFE-800D-B743-4D64-CCDE349176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82" creationId="{41AC19BE-FEE0-1892-07D6-98214D644A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83" creationId="{A2EFC84C-363A-B7C4-196F-DF0FE65BC3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84" creationId="{14A2CE49-A840-6B08-DF2B-AB1F601142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85" creationId="{1FFABC5E-4FA2-2B78-5B3B-250C00E529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86" creationId="{75C4C569-3E78-0CCE-8F87-3D603441A3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87" creationId="{206F9CBF-58FB-CDAC-EA4E-22889225C1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88" creationId="{9E1CB425-8C6C-55C1-FDB8-E3DE33687F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89" creationId="{A901E4CA-F19F-0A88-2C7A-EB25BC9AF6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90" creationId="{7CE00387-DBE8-4D0E-A9E4-355CF59FC74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91" creationId="{4EC38A6D-508D-8836-8887-ECC39398FD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92" creationId="{98D470B5-A610-7C08-5BE2-0AD1417637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93" creationId="{7B656FBE-5208-396E-139C-D7BB26C135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94" creationId="{606601F4-5E41-3DE1-26C0-16A124B1B8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95" creationId="{6153A7D0-7CA1-5307-B489-443BE2468B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96" creationId="{2744B073-022E-9C47-35E1-6FEC33B3E4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97" creationId="{D358A4A7-EF79-BE7D-BB91-0F0AF5861C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98" creationId="{EE18DD06-0A76-D15B-5717-F9E0F2219F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699" creationId="{615A7B0B-98AA-45CE-BFD4-81E90717A3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00" creationId="{9EEFF91A-8606-1AC1-4452-422D6D5D21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01" creationId="{3CA06BEC-1FC8-9188-8AF4-F65EDC846F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02" creationId="{200C6C5C-6104-B784-B266-B324874920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03" creationId="{B64AA693-0D27-744F-3418-3320D6F808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04" creationId="{082C01E4-8D6F-B3B6-D084-A01E6533BC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05" creationId="{E3BCF671-2D37-E581-EAF6-DFF38B6995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06" creationId="{EF87BB55-96AC-1D27-25FD-968B439C82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07" creationId="{26AFB894-D719-24E9-208C-F9CE5E2C82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08" creationId="{2CF262FE-0DDC-39CF-D64C-1C2DEBC970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09" creationId="{91BB189A-5AF6-0255-FB72-9DA669CEEA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10" creationId="{AFADF82C-8279-A0D3-3681-1E9FAD0702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11" creationId="{F7BB391F-7843-918B-B349-5BF47C80EB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12" creationId="{3913B41E-E5B9-8E6F-9BA3-FCD18F7CC8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13" creationId="{EF1F3CFA-345E-FDC2-9C4F-C20440532D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14" creationId="{FE83343D-823F-986C-1CAD-F147DBC471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15" creationId="{7F167F8D-DE45-2222-B564-0AC1F568A4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16" creationId="{EA41903F-2AFE-5837-8D25-525F75A37E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17" creationId="{EE35F68B-29B6-F58B-175B-967EBCE15D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18" creationId="{729B1763-5CF8-6459-4DF8-61B79F842C4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19" creationId="{BE4A9948-EE9A-DC25-E5E6-7031D44DBA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20" creationId="{48607E43-716E-68A0-C23D-74FE8E9562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21" creationId="{D207495A-A175-C626-AEF1-77179CA21A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22" creationId="{11AFD633-9A8A-FE0E-6AC5-DD1C85E3D5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23" creationId="{E9DE69BD-46F2-DAB9-E5A0-EF9418E15C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24" creationId="{FCD2C76E-C72D-08E8-8E80-0D628CC660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25" creationId="{75C24394-55CA-FCAF-BE06-193CF8C622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26" creationId="{C1558C26-0093-7C14-7DAF-4E95A1790A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27" creationId="{1E6504DB-CD54-2318-C1A9-D565A365DC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28" creationId="{BFDA567B-5CA8-68E4-C331-B8D1DCD183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29" creationId="{09BF92ED-298C-092E-0E94-2A55C0F240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30" creationId="{D66C35B3-287B-6F5F-EA56-5EC3982AB3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31" creationId="{EFB06477-8384-0ABC-FD60-A84185D5A4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32" creationId="{22875198-828B-966A-8CAB-FBEF340143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33" creationId="{6E964FC9-E83D-CAF2-CFFD-3A8C6F5112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34" creationId="{7572ADEB-3B49-3122-69A0-94E528D182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35" creationId="{E7D8A334-098F-06AB-AFD6-868E1B9752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36" creationId="{FAF3F4FA-CEBD-F74D-7411-E0D311FCC3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37" creationId="{94D0ECAD-7992-C186-E591-1FB4356783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38" creationId="{80A54550-98CD-66B9-029F-1C4E7DC97F0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39" creationId="{E3BFC44D-B443-F56D-6FCE-67EEC3534D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40" creationId="{BC60EE98-F3F5-F239-E2DE-D28986AFC0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41" creationId="{8B49F68D-B438-571E-D03C-C37CB7B3A1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42" creationId="{9FC3F97B-692F-D34F-7FAA-7EB401C5AF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43" creationId="{803C9E08-58CE-2AC3-E7A3-1D9FE7AF37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44" creationId="{45C39C4E-0F92-1A04-0F9E-6681340722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45" creationId="{831EA330-BDC2-6B68-77F0-EA11A89747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46" creationId="{30044D52-EACD-17AD-A3D6-7B9DCEA103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47" creationId="{3DD1B602-A5F7-75A4-D979-5688D86D98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48" creationId="{61B30E7B-C94F-C6B8-EB26-7212E07C76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49" creationId="{308C3683-E378-E45A-4383-40386D0CD9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50" creationId="{3EF681CA-53E4-3764-710F-9563B33955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51" creationId="{0F3D4AE7-88AD-76BF-1E5C-3858FCFC3C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52" creationId="{C20A101F-2EA6-946F-40EA-9FB5E10170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53" creationId="{6AE1D3D2-2379-D0BF-4D08-5D2A4EAADE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54" creationId="{3B47C0F8-C9DB-1FF0-8B76-F95A2E2BFF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55" creationId="{81A39CA6-9D3B-4B3F-16FD-B1E581CF4D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56" creationId="{3FC8B9AD-A3B2-1EBF-09FE-764141CCD6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57" creationId="{A8302B3F-1E3F-30FC-3F3B-EBC6CD403E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58" creationId="{F204935E-2FE2-1B32-FED0-0817030E4A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59" creationId="{D27E6D22-2D61-7A0B-125D-EBE945B4CE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60" creationId="{CA6A52AD-6EF5-2B43-0E4B-B7407364F0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61" creationId="{5451B81C-425E-01ED-E741-5D3DA2AECC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62" creationId="{0F58E014-7304-3494-1E6F-18AB94A2D4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63" creationId="{4FC165FB-B18F-849A-90A8-D275C2A242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64" creationId="{E05153E3-6EFD-61F5-C547-7CB9BED70B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65" creationId="{54D41E20-FDB5-C479-392B-2534814F64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66" creationId="{6FAB15AA-9273-28C1-DC4C-4B436C6470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67" creationId="{8EFF859A-C06C-74CB-66DF-023E9C97FA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68" creationId="{876AB806-4DA9-3390-AC51-235435BEBC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69" creationId="{8B23EACC-F8ED-4728-68B9-5A65E46F25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70" creationId="{37DE6203-25D7-DF45-581B-B7C50EA39C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71" creationId="{95235A21-AA84-D40A-21C0-DAD2FD9AF9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72" creationId="{35FD8590-1475-CC27-3306-10CDE93722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73" creationId="{F266EDB0-36E3-9540-449E-8F1CB7044F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74" creationId="{53E7B623-8A79-998C-8982-A495FAEA2D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75" creationId="{82366AB5-77F5-A0A3-6DEC-177F84DEA4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76" creationId="{178556AC-DCD4-5F0B-3514-060C8423B7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77" creationId="{BA699C56-41A4-5A0A-0997-8F3C57BF3F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78" creationId="{F69AE388-15F6-1C68-A117-0B27680102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79" creationId="{671034E0-B42B-CDD8-B04C-3E13D5ACB6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80" creationId="{89E3C901-A817-D6FC-A03E-A61A238C2A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81" creationId="{754C088D-1BB9-C659-C2B6-DD48B4E0FC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82" creationId="{18F51E28-E5D7-E413-B6DC-DFFB35D19B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83" creationId="{E9BBA826-7804-BA9D-2588-D616A855B5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84" creationId="{F92B3F85-ADF0-C129-BD0B-AC0CB28B3A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85" creationId="{BCDBB0BF-6982-C1A7-223E-824540E247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86" creationId="{2F76C4FF-C681-CEAF-B7CE-D90888CA86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87" creationId="{10DF09CE-5190-28AC-5A98-F342C6400F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88" creationId="{B42D983B-C78E-4EB2-4E66-F851FF857F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89" creationId="{068B7B01-786B-CA50-6B39-DF8FB8FB57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90" creationId="{B1FCA4D6-BF28-C6BA-8066-D2B71592C63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91" creationId="{7DC554EE-EEE9-F39D-4A62-E2AECAE0AF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92" creationId="{80105FCE-B76F-4C9B-E69A-9CB5C52ED1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93" creationId="{32BAA9EA-8EEB-139E-83DF-23BB7847EF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94" creationId="{9BD421D6-93FC-E539-8302-02912B0190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95" creationId="{DF67D448-08EA-C221-92E2-BB31E22CE0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96" creationId="{33587FE7-F9F6-627C-4639-B8B5298E98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97" creationId="{65CC512B-CB05-53AA-202F-6E5AADAC0C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799" creationId="{48654421-DC3B-BE1D-2BC7-6BECB8DF53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00" creationId="{2095ABD3-EB2B-1731-ABCE-99E105FCAD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01" creationId="{2BC99893-2CFC-FB85-5857-F2CC2B6A01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02" creationId="{C44AA37E-F70F-E41C-9177-CAF3204F66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03" creationId="{B309D807-50DC-6021-F5C9-2DF5C6FC29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04" creationId="{B66789B9-37AA-0095-08E7-0B5CD5C78B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05" creationId="{156D535D-FB8C-9B09-8C4E-F3B4A84D61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06" creationId="{E797B22A-6F86-0900-38BF-95E8D6E10F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07" creationId="{19A841C9-FC52-EB57-1185-E3493D36BF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08" creationId="{D328DFCC-6DF3-C8EE-613A-197E4FC09C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09" creationId="{B13EA026-109E-F42C-8F7A-3BE5E5413F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10" creationId="{676B9CFC-2573-7DA0-E779-D73523AE9E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11" creationId="{894FBCC6-99BE-15E7-6F0E-3C019AB643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12" creationId="{E1EA77AF-11D7-2F8F-0692-2F90F02C8A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13" creationId="{46F572C9-3969-7B0E-C41F-FFF4975296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14" creationId="{A15AB91C-639B-2DA1-1A77-16171651F8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15" creationId="{13E2696C-1644-F506-67D3-FAEE0B67D9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16" creationId="{CADE0EFF-14BB-013B-C661-B25E2A3E87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17" creationId="{5A6603C3-04BF-6869-ABDA-693635D74D3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18" creationId="{021F3FE1-DADC-6D02-37B3-6B65CB534F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19" creationId="{A079C513-9723-70E1-018F-9396C0F030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20" creationId="{545BCF1C-C8BC-A954-DEBE-820D5988BC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21" creationId="{65F7DF9B-7BF3-4C98-4A77-D452CDFC67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22" creationId="{9997E104-60FB-2567-59A7-7261191FB3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23" creationId="{C38423F9-46C1-A6D9-3313-382BE30F2B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24" creationId="{C8302206-873C-F036-1BBA-DDEA024192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25" creationId="{F0FAEB25-4CDA-D014-CE20-CFD2131B98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26" creationId="{D4FE1C5A-99EF-1F80-BDD7-C345032736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27" creationId="{71515839-857D-77A1-07C8-462A729536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28" creationId="{EB187DCA-FEDE-6B9E-D3DF-405AB86D3A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29" creationId="{D826B295-2B3D-BD1E-6E40-49FF460338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30" creationId="{76156852-5BE6-7227-99B0-81A1DDB6BB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31" creationId="{B8D254A1-C882-2FC0-70D8-0C47182FC1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32" creationId="{DAA84116-12AB-8196-1392-6BCBB67F2E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33" creationId="{29BEDA71-15F6-F87B-00F1-0391F795C3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34" creationId="{C4222D92-E82C-B75C-F0C3-F476D0F2DE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35" creationId="{7E4D411F-ED2A-3C0B-50A7-19CD8DC161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36" creationId="{E3E39369-FE71-EFFC-EB75-5EE3590B4D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37" creationId="{68F913E7-0C9F-CD69-2B4E-9A64AF8EC4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38" creationId="{B6134CD3-DFCD-D32D-B634-E0CFAC253E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39" creationId="{59AE45EB-9C11-64C2-5B5E-47582E2EC8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40" creationId="{5575330B-B7AD-5C3F-2B08-F36F710B61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41" creationId="{09D05E84-A957-F917-D03B-40889FC858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42" creationId="{02713D82-0A95-4251-2DAC-A7367AA5F0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43" creationId="{5B4853C1-0AB1-73F4-E195-A3E2D2980B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44" creationId="{68EF3CBD-4819-15A5-C163-CDFA3E6B19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45" creationId="{A1FBC60C-7E10-0557-860A-F6CBBA5795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46" creationId="{C6FB31A2-FF6A-AB92-6516-E20A067E7A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47" creationId="{9E6D1E27-A324-692E-5CAF-21D5A0FCC7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48" creationId="{81030481-9D62-2114-40B8-FF9EB5102E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49" creationId="{5C2F6878-ECEA-ED56-68A9-588CB6D36A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50" creationId="{51D5A806-6A15-6BFE-8600-797890D9E4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51" creationId="{3624E81F-23E1-2CD8-18AB-470F5D0AEF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52" creationId="{0A4B6442-79CD-A397-F7C4-FBC862A179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53" creationId="{D73F7031-5BD1-F9D5-002D-46BF26D5BD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54" creationId="{65486862-201A-566F-489E-E84DE1E0AC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55" creationId="{A0AA3270-432A-2017-E710-9DD748BB98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56" creationId="{1D05513D-C5CF-87B7-8978-C248556A474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57" creationId="{803C1830-052C-4C28-FB64-A8966D7AE6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58" creationId="{0AF3DC10-7A0A-C8B8-6C65-B3BD88AE1D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59" creationId="{D02DD905-5EE8-0F28-B5DC-290F6BB449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60" creationId="{29E9518E-1F4D-309D-ACA4-7846BB5833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61" creationId="{5F0843EA-44BE-4DB9-43C0-062FF9E9D6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62" creationId="{E4A1C8B7-E0EF-0BF7-1A9F-00C564CD36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63" creationId="{EE64C2AE-94C4-8859-0840-8CC777F0C0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64" creationId="{E3A286D2-DCE3-6E1E-CD46-70F262C1E3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65" creationId="{07D8CCF5-98A0-64E6-2873-9572298768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66" creationId="{F115E57C-93C8-75E8-647C-9B536417DB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67" creationId="{0F7FBBCF-AD5E-8A97-0C6E-ED93A8C2F4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68" creationId="{616CCFC4-6AF1-6351-106A-E6D167861F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69" creationId="{071411D5-0246-EF76-64D1-6771DB4A9C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70" creationId="{0083BB8A-4F5A-6425-65FA-D6C5796209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71" creationId="{E89DAD2F-C54C-FEBF-2512-8E9A6A717C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72" creationId="{42EDE777-9F8B-EFDE-44F4-8B279AE8F9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73" creationId="{33486C70-FE80-C051-857E-A6BD77D3D3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74" creationId="{7CAB250D-4012-195B-0CBC-A12C941C570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75" creationId="{74E274C6-FAE5-83E2-ED65-29D316BAB2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76" creationId="{F4B71AF0-B4FD-2952-30AB-284578D532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77" creationId="{A3C34BDB-FEB0-DED6-B494-EDD6FDDE53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78" creationId="{F1044F85-B9A3-393B-B3FA-FABE4C156B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79" creationId="{E4651927-4BB6-0698-1703-BA83A54D24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80" creationId="{0D1FA84F-52B9-2E16-03F3-9363CD5D5A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81" creationId="{3F426CED-99F6-9B82-4A63-B2BA055F6F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82" creationId="{316E3085-0A15-296C-26E2-52E3D0B9F0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83" creationId="{25E44029-A705-AA84-7A49-2C64DCE32C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84" creationId="{3461F0BF-51CB-1A6B-BB1B-E645A0CF54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85" creationId="{CACF487B-F607-5E4F-BD67-E6662F77C2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86" creationId="{DDA7D92F-43BA-994B-F11D-3678DD219D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87" creationId="{F5243C58-E60D-5CF5-AED9-9E7C4B93D2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88" creationId="{21950391-0986-19D9-E64A-0A408C257A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89" creationId="{A953C9C1-149E-45D8-71DD-7B653C1867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90" creationId="{E19550F9-810D-8D07-E56D-48A7A6DDD97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91" creationId="{B075DE3D-C8E5-D0DA-6379-B7A7C9432A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92" creationId="{EA82F89F-7886-2358-3D56-683650C335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93" creationId="{D765B9CF-E92B-67D0-A736-5F76C1DD1D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94" creationId="{064AD9FC-299E-DEE6-7538-7567A7F8ED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95" creationId="{36C7B81E-62DE-C5EE-E6D2-4C0AAB4D1D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96" creationId="{C1993EF8-0E33-594D-D723-F9F1C670D0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97" creationId="{DF1D8538-34E4-C9C0-9B89-78B95039AA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98" creationId="{D6934C64-FD27-BA5B-C821-29F3032FDF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899" creationId="{D15E117B-16EE-D3D2-7F96-FE3DB6D546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00" creationId="{B331BB56-7F1A-F26A-F3BE-8875D7C912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01" creationId="{AFAD493E-2599-A9D1-5381-EAED052251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02" creationId="{FD683653-EB80-7152-76D6-9CAA30DD07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03" creationId="{61060328-B7F4-8265-05DF-C5CF12723A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04" creationId="{85940B14-60F7-BDC5-29C0-B8A435CE85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05" creationId="{C7F620F3-3F09-C182-436E-B9DE086674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06" creationId="{674A7162-DBB9-78F3-7FF7-9F54CB2FF5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07" creationId="{BFDC9C36-087A-0A6C-5426-E426DE5AF2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08" creationId="{4EFF38BD-D33D-80A7-7CE5-C9A6B33EC8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09" creationId="{E75779F2-19CC-7598-C445-08A36386E9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10" creationId="{1FCC9381-D451-24B3-C5D6-032AD1FA21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11" creationId="{6E68A748-92F0-0948-0B72-3DD8C9CE2D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12" creationId="{1B18F46A-9CF3-B5E8-4151-1AA9B8C3A1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13" creationId="{E1D09696-3D30-3FE9-7FC0-1C7E06D68C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14" creationId="{222F3520-1E1A-8DB7-6803-FEBB426A5D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15" creationId="{66D57EF9-64FD-50C5-51BA-B1365CB302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16" creationId="{68633E8A-9A27-376D-74CA-07531A16FF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17" creationId="{5583D9BB-2801-0302-3872-6AA42A82FE0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18" creationId="{3E22C81C-F56C-44EF-75A7-7E95BA94FA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19" creationId="{AD3E2510-4D69-98F6-B664-AE691649ED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20" creationId="{AB73A97A-251B-2B37-4480-ABFF527768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21" creationId="{1C095402-9D06-5FDC-D4B6-D39D3F1DE0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23" creationId="{42B8DACA-9E7F-7729-35E9-AD22A7CB7A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24" creationId="{2742BF32-9B5A-7F16-1D97-7A9E9C0915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25" creationId="{51A12815-C8DD-3564-AF8F-0736A1A095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26" creationId="{9093D24D-D44C-01F3-4131-570452B721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27" creationId="{B0938F0F-DD06-A603-E29F-907BAE25EC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28" creationId="{3AE94567-F5A8-3E84-E816-C40D9D3392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29" creationId="{92FB0338-29D3-F4C6-CC5B-2B60F0039A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30" creationId="{2CB60BA4-F83F-66DE-E196-653FFD9BCE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31" creationId="{C11322DD-F461-6469-FCE5-D5E4E137AF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32" creationId="{B14D68AA-F81F-19FF-1C00-3DCDC2E0C7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33" creationId="{4FEF51F8-88B7-4207-9087-CCDCEEA2B8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34" creationId="{B59E5168-4F0E-3583-782C-144AD7B8E7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35" creationId="{A79DF9ED-FED1-5091-3F16-7D35EC4F710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36" creationId="{E4C36126-7FF3-3D31-531E-990550A341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37" creationId="{374CDCD1-E32E-9B72-B3E2-9E42FB3903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38" creationId="{B0EF1EC8-BD6E-2DF0-EC6B-F7CCC3E8D4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39" creationId="{182C84AB-E334-7ABF-936B-BFEF77CBFA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40" creationId="{7D115163-7AF2-C859-C835-DC1797752A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41" creationId="{75CB23C1-A542-AFA0-A37D-2ACE85EB21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42" creationId="{22DD2897-5377-98ED-AC6D-E5B05D916C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43" creationId="{AA058915-EA86-352C-CF53-D18EE5C90B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44" creationId="{954206B4-642C-EE16-DBA9-C09C4B7748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45" creationId="{E24BB472-A0E1-8092-3349-74B5C15F4A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46" creationId="{6466C783-BDAB-18B1-C1BE-2002B2A44D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47" creationId="{7BEAE866-B391-ED9F-1758-95509D216C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48" creationId="{6290B35D-759E-AB9B-C099-2E35D65863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49" creationId="{22ACC501-28A4-AB8D-E7F9-C733DC7334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50" creationId="{890F1405-8757-1746-6A8D-D57AE52D48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51" creationId="{FD81EB42-0D6C-7F5F-C3A3-BDFA8562FC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52" creationId="{49CF336B-6FB3-6FC7-284D-E21098C6C0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53" creationId="{1CC6DA9F-AC0E-C0CC-2384-FCC9430FB1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54" creationId="{A8EAB1AA-55A9-1604-FD3E-8586E35E26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55" creationId="{92132AD0-42B1-17F9-66B8-3D9E3593AA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56" creationId="{B258A79A-4C3D-AC8E-1820-C68559FE19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57" creationId="{673DBD58-A9C8-CBD0-7642-A1E622023D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58" creationId="{FAF4ED59-0E51-BC00-3956-B40B493012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59" creationId="{F0A44651-82C6-4D6E-642A-EB97839813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60" creationId="{4A6C1AB2-DA72-65C9-B658-161FF8DA56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61" creationId="{7B1DE6F1-4614-3AB0-6C32-AADC187726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62" creationId="{3A44B3D5-8643-D8B2-E8BB-317E337879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63" creationId="{08F3F288-AEB5-9563-BA25-7FAFEB038E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64" creationId="{BE30789F-4BE5-D61B-501C-63B74AFF95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65" creationId="{5A9CA786-CBBD-09AE-3E46-9A70362E0E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66" creationId="{9CAC643D-2525-C308-97F8-B1C29184E7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67" creationId="{8284882C-BBF7-6D58-AFE0-A81584D831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68" creationId="{88865C38-2F39-F16A-EDFA-37E09A31E0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69" creationId="{9E274344-6E38-7104-1946-DE78D8CA30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70" creationId="{B23541F7-561C-7BFC-50B5-56DAD2AF0E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71" creationId="{8361CAC5-9251-4505-B69B-99E6C60918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72" creationId="{C417274D-C93F-F887-AD55-73D0DEF67D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73" creationId="{4FD7D0F2-8595-C989-E285-CAEE3CEA04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74" creationId="{DB29B80C-A033-EEF7-9E9C-D58FFF50D0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75" creationId="{7656838F-2920-BE48-55C4-AA96394A8A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76" creationId="{7409461E-2ADE-C41C-A953-B1E91BF623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77" creationId="{6C49EFB5-4C92-F05E-71E5-CFB086BAB4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78" creationId="{3FB0649A-DE03-15E0-F7FE-C8F58DAE5E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79" creationId="{C531694D-F7CA-41C9-80D0-37928F3FBC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80" creationId="{B9BBABC5-8FD0-C83A-1BBA-56F80FEB56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81" creationId="{FBDB4953-F052-ADE9-F4C4-2285DC23C0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82" creationId="{0AF75646-533A-86BB-6388-E7AF07BD2B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83" creationId="{7355FB71-B89A-ECCF-65D0-F729909929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84" creationId="{FED9B589-7B17-DA70-A0C9-A712E33BAC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85" creationId="{AB94B706-DE5F-9EBD-C682-2C922D33B9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86" creationId="{93E046F3-D0D1-8101-898E-FDA650B42E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87" creationId="{3F7BDD79-A645-E296-677A-9341F2930A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88" creationId="{458F74DF-76D4-7D54-6809-AAE615406D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89" creationId="{3BD0BFA1-3485-F359-3384-9F35AEA084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90" creationId="{5AA65264-4C35-F5C3-36CC-0F7FE82E8A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91" creationId="{4B1AB894-5D5A-236E-F4B0-A92C7BC2F0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92" creationId="{35FEFF7E-6B23-A326-45CA-598B67F57A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93" creationId="{7BE36E68-AC0A-7ED9-0CE8-C970EC2BE7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94" creationId="{ED8EC235-2DD1-4C85-E0AA-AB1B862832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95" creationId="{94FD12BC-CB44-6418-12DD-B2DE4A4880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96" creationId="{7E2584AF-DCE9-A81F-E465-B77D946308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97" creationId="{73887F63-3F29-1BB9-88EB-F2F61FF371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98" creationId="{5B18648B-29D7-91E4-7461-4F09247B60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19999" creationId="{964436A4-4A67-1607-7384-6B04794004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00" creationId="{1F85AE47-14CC-6E92-1B55-590EE60EAF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01" creationId="{873C92A6-EFC7-8E3F-8031-AEC6F817A2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02" creationId="{9A74CC13-DA63-144E-9AC7-DC561788D0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03" creationId="{C92E3C31-83DC-BCC5-DB88-BDAA70FAED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04" creationId="{C0633703-AD2E-33FB-4E25-A749C800CE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05" creationId="{BCBA0EE1-2AE6-7330-B970-AECFDD4C91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06" creationId="{CD64446D-36B2-8002-4061-90F297632D5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07" creationId="{29780514-B894-0862-48E9-877C841562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08" creationId="{B69C3978-B8EF-33C1-721E-A8A6835B653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09" creationId="{86707DBE-AEBE-8418-23DD-7BC3232A76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10" creationId="{B0E58B2E-F38B-E847-8947-C829D6F6423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11" creationId="{C8CE68DF-EEFC-8520-7579-0638EE4FCA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12" creationId="{418DCC98-F8E1-CCEC-31C5-CE3DBAB74A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13" creationId="{35B89F9F-CA60-A7EE-61CE-A7E24327DE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14" creationId="{BC37CECD-C830-51D0-0ECE-247E60B6C9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15" creationId="{D7111D5C-9D0C-E1AF-869A-9F05599D7A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16" creationId="{4B2E898C-F556-696D-D143-352318BCCD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17" creationId="{C9228BB6-D26E-D82D-8854-5D1546FCCE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18" creationId="{12919F96-B698-2810-3CD5-A93700E9AD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19" creationId="{C1755DD5-3C3A-917B-A199-B519EBE356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20" creationId="{76A45BEC-B4C0-70B8-7C5C-61D50ACA0E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21" creationId="{679ECCB5-E7F5-3F98-4D63-9474106051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22" creationId="{9667E655-C2A6-CC47-96EA-FF89354996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23" creationId="{8B0BEC45-949C-2564-13D8-2E36F8BE8A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24" creationId="{F2326EE8-EFAA-59BE-2DF1-0D11ABBD08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25" creationId="{E836562F-29E5-AA75-664D-52CAE5BA34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26" creationId="{8EF4978D-FFA8-CD5E-6FCE-ABB12D8681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27" creationId="{EFD60599-4843-86DC-40B2-2A9AAA349A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28" creationId="{62CC54F0-BB0E-248E-E891-B37EB04A03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29" creationId="{ABCE8D95-8ACE-F339-2453-6042D10FB8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30" creationId="{4522D29C-1109-30F6-69DB-DF11D3E5AA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31" creationId="{9318AF63-005E-3F3C-5766-BE66E8F66D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32" creationId="{14A3635D-10C3-EC26-D2B2-07D62A9701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33" creationId="{A699437A-DA47-6F3F-4187-0D575831F2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34" creationId="{3F4A41D3-629C-4C31-A699-929AF4B00B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35" creationId="{5040D630-F6AA-4203-E3AC-8D4097EA4B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36" creationId="{D8838EDC-3C16-2EFC-9F89-19A0DFB5A7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37" creationId="{531CDEF0-3A48-95E0-028C-55E135F8EA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38" creationId="{A09B6D7D-D508-FAA1-AC07-CDAB509548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39" creationId="{4C2B15FD-8A33-968F-F0F3-BF4D121318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40" creationId="{6BECB650-6BE1-A39D-0D5C-E6E24587FB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41" creationId="{B39F913C-48D1-0C16-8940-C6DD14A01E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42" creationId="{ADBB21DB-806E-91A6-0E9B-1C6DD37FDA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43" creationId="{B222AA00-8F94-9040-FB78-451CA1658F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44" creationId="{5D4CCD00-3C97-0015-2FD9-503B723B76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45" creationId="{C13FE30A-5EF8-0F71-A3CB-5AA3D2CD28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47" creationId="{C22F7A62-5D6A-175A-2F20-67CC7D15F8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48" creationId="{9968C88C-A203-C862-267F-862E6A8D6F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49" creationId="{79900413-C919-729C-5973-9FC373595F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50" creationId="{A2B8AE9B-94CF-BC48-7A47-E684C3E3A4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51" creationId="{9C06689B-2D05-08C8-EEBE-1CD08071A1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52" creationId="{8217CB29-31F2-3E96-896C-8FD9DBC1DC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53" creationId="{12420FDD-A842-F102-FF79-49B903DF85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54" creationId="{05298F03-ED3A-9065-42C5-E5AE25D843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55" creationId="{CA1963E9-E06E-98A0-038F-0ABD7592B0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56" creationId="{9085BBEA-0125-C12A-859D-33CF12786B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57" creationId="{0103FFF1-B35A-3993-9096-C20046D7EF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58" creationId="{3F1AF57E-3DC8-E99C-C52A-ED4D6DB12C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59" creationId="{AE97D5F3-3CC3-5836-B9FC-4AB4A0DF6E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60" creationId="{600C051F-AEB8-0A43-4B2D-0DC0A4B6B9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61" creationId="{85D90761-06BD-B2A2-3363-A453BD2692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62" creationId="{A1211CC9-BAF7-B0A7-0F7A-F1944A492B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63" creationId="{F77FF88B-20AB-D37C-E50A-24679243FD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64" creationId="{610350DE-1ABC-5F40-8C84-C194737956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65" creationId="{A6CCE357-B009-5A53-BC72-BF4CB5FC99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66" creationId="{BAB2C02A-B450-11FF-06B1-28EB5432EB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67" creationId="{94EF55A9-C47D-0A45-2BFD-B20C8576CC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68" creationId="{4664C725-6DD4-E87D-7055-70FF72F289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69" creationId="{E57ED256-B1C0-B3F2-65FC-753F31A2B4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70" creationId="{B16E615C-CB74-5C07-A7DD-C07FF98568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71" creationId="{9DC9154F-2DBE-1016-048C-4801E3C50F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72" creationId="{8E1F39A0-A500-9F0B-B564-C6E67C634B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73" creationId="{43414E55-B6F6-9150-B10E-180BF3061B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74" creationId="{D1376D81-943A-C453-6D99-CE8F716D2F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75" creationId="{1D251310-95ED-657B-2123-B469EE46F8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76" creationId="{7E0BDC9B-E0CD-DEAD-A407-E5561899CA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77" creationId="{0533B08E-F659-51FA-A308-F38FACD59F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78" creationId="{8D780F5C-EFD3-428A-3C7C-E3E473B7A3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79" creationId="{11D8FEEC-8E45-7C2F-650F-EC3120B58F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80" creationId="{85EDA0F1-467C-F768-CFB2-4B49E62DA0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81" creationId="{47D847B4-CD3E-2337-3728-C64161D69F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82" creationId="{421E5BF7-03F7-39E2-E6D0-505E99D41D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83" creationId="{D77F07CE-D12A-8657-8385-0214A7756C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84" creationId="{4EC7264C-968A-8FC2-CD59-B19D05604C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85" creationId="{9D4E187D-427B-55EE-7799-4C79CE5C54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86" creationId="{A1122F39-6C5A-207F-8103-8840A45ED6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87" creationId="{D6857087-2D3B-61AF-0731-97C0D3A64F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88" creationId="{43CA01EF-6B8E-D981-17AD-DBFD0E8B2A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89" creationId="{9BE0D55A-F3E9-14FF-7DFC-99095D0248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90" creationId="{518282C2-733D-0DF6-72F1-0A561EAE5F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91" creationId="{FA110FC0-D129-5B82-F9A7-27CA8C6FC4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92" creationId="{D9FC4573-38BF-2773-1E29-D66FD01F49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93" creationId="{A8EA9356-7F10-46F3-77B1-10356F892E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94" creationId="{835A1E88-9007-676A-B999-E0FB73C8D5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95" creationId="{0C95464B-C41A-C1E7-98D3-8CC3F0C03C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96" creationId="{B7E246BF-D155-42D5-99B3-A45856FE03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97" creationId="{596EE363-3302-4836-7F0F-E8C4DAD5E5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98" creationId="{BBB21C2C-04CB-B8B0-2DAF-2B8704D801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099" creationId="{BEFCA865-7040-B608-73C0-006CB15093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00" creationId="{36489F58-0A3E-BB3F-6A27-E8FBE1A266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01" creationId="{356F272C-416D-FB36-E9AC-C1CA0D096C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02" creationId="{780223A0-060E-18DA-0EAF-C53C149CD8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03" creationId="{5C211769-5784-838C-447C-5368784D8F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04" creationId="{B2E3A494-5B09-48B0-1ADC-FF1783AEA5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05" creationId="{9F7FFB1A-D76D-A28D-895F-17687AA20D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06" creationId="{9DEAADCB-4049-1B30-90AD-64D77265E3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07" creationId="{42BA5FFB-7CCD-7D00-1BA9-6C55E0F7CE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08" creationId="{70303667-104C-7D7F-55D0-0635296794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09" creationId="{415DB89B-222C-B735-E981-B5B225B131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10" creationId="{DC08B97B-2E82-684E-F463-08C793B5F0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11" creationId="{8782ED92-E09B-383B-95E4-812D4046F2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12" creationId="{3E316A41-0FE2-CF9A-9D23-29DF92E407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13" creationId="{B9C2AA7C-51CB-EEF3-C546-605E781A07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14" creationId="{E13FB0FF-F26F-7FFA-BE1D-9FE725DAB8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15" creationId="{967D0BFA-81E7-C23C-5AAE-22EC972038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16" creationId="{04F6039B-DB2C-AB36-40F0-EB26A0DCEB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17" creationId="{EF597FFE-55FE-E3A6-EDD2-05F384D07D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18" creationId="{BB8A231C-81C3-C61C-37A9-E23288C645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19" creationId="{69BB2AE6-2DF9-2F97-45B1-D38B0206D0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20" creationId="{5E8D0777-074A-F027-6C55-F93C765DFA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21" creationId="{4919BF58-FD04-80D3-D5D1-941368A390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22" creationId="{959694A8-F56B-5617-EDD9-C3F2CC422E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23" creationId="{6125C03C-6AAE-5FBE-72F0-777AF7968C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24" creationId="{1B89FC05-4648-B307-4403-875F331384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25" creationId="{F6BD4D9D-D74B-460D-D62B-01932D10E5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26" creationId="{30951754-6EEA-32DF-039D-DB3085DE72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27" creationId="{F029C18B-A190-DB1A-35B0-BD8E3B1CF3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28" creationId="{EB7ABAC6-1DE3-72D4-4E28-358EDC63F8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29" creationId="{B63C97F3-FE14-B1BE-C245-0EA55AC06B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30" creationId="{3AE8C136-34AC-B146-E53F-D722B19AB4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31" creationId="{303C2B43-79B0-1C94-718E-C4261C9909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32" creationId="{CFEAB06D-129B-0B6F-ABB6-A50356FBE0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33" creationId="{B83EA098-EF33-A2D5-A31C-7B9E51E6D3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34" creationId="{46E32CE7-3BCF-C650-601A-D0BD95CFED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35" creationId="{FA0ED0EA-A185-06BA-3838-18BE3F4D96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36" creationId="{BEE4D78A-E100-9D08-6742-CD7C846428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37" creationId="{A9C80240-8FA7-AF63-F19E-FBCE030ADC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38" creationId="{C388803C-0E70-6A40-3B1F-38714138A9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39" creationId="{7C10469B-F00E-A9A9-254B-6012D9DD43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40" creationId="{32153A09-623D-3534-CDA4-55CBB6A0E9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41" creationId="{E5794496-1B43-9691-8066-2110A7C952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42" creationId="{8F6C0EF9-915C-CE20-1C75-27E1EC6B0A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43" creationId="{4E70FB00-BD8D-FC86-F294-165A6D669F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44" creationId="{C61B9582-A639-64C4-DA6F-E8B5FADD05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45" creationId="{F99E62A4-FE4A-5F2A-A521-76586D6029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46" creationId="{7A5C6B7E-E7AB-27B4-A43E-2BEA19CA3D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47" creationId="{956980BB-61F5-F4AC-0469-8F986DD764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48" creationId="{248364CC-E6BE-BC9E-4B47-AE33095FEC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49" creationId="{E2184054-D999-AD33-53F5-0E39FF2AE6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50" creationId="{28B5C26E-A1C3-80B0-3E1F-CBA9D1E792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51" creationId="{7E391BF4-A41E-4978-126B-CDF31F9821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52" creationId="{9FF2E5D6-3F3F-CC90-E90A-4C848FDD1A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53" creationId="{BC021632-23D8-2FCA-99EE-F7B08973A6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54" creationId="{409D27AC-10CD-3EC4-65C7-79CF519DB4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55" creationId="{C4983F12-A0E8-E728-F08D-E7F94797F0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56" creationId="{8AE3C9D1-2AA4-BC95-ACE3-88DD829E77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57" creationId="{9D71F8FB-924A-19FF-A858-87B3BB0D04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58" creationId="{8F2B1A69-3168-52BE-4C75-B70BD502D3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59" creationId="{94D548A3-B917-905E-B31F-B067CA6E04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60" creationId="{F46793CE-2D21-DB89-D2F9-481C6566CD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61" creationId="{D8ABF552-CF89-36CA-6443-46F529554A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62" creationId="{1485AA8A-4E7A-659F-8D7D-B57943F48B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63" creationId="{66B1F0CD-D884-A8E7-CF36-7CADC33E9D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64" creationId="{BF1D2031-54D0-4C57-F4F5-10F672CF02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65" creationId="{C2CFFA46-BA97-0319-E0A7-06CB9D9B7C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66" creationId="{9C6806A2-9D3E-0A6D-4EE4-F696BCA5A8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67" creationId="{F706F3B8-3F2F-DFBA-6D35-696750123F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68" creationId="{51B93CD7-FE1A-DD56-F57B-3B830384D6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69" creationId="{0BB3228D-9E7A-5103-34CA-CB47083116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71" creationId="{27AD6098-8ED5-EDAD-198F-3A27903CD6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72" creationId="{6D349589-8492-8EAD-A4EC-BDE5ADB0C5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73" creationId="{3BC480C9-2D4E-C91D-A398-C07CE2F0BA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74" creationId="{CB72DB02-3DB5-D991-7CF9-1D0B113EB9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75" creationId="{18402D3C-1CE2-0BF1-F64F-659A404C3D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76" creationId="{7C7FF406-D0AF-EEEF-4095-0E6DCBC99A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77" creationId="{5653CDB3-8B5B-93A8-D764-6ABC5237E27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78" creationId="{7C60A759-B5EE-C8BD-9B09-FB18B407C1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79" creationId="{5C0343E8-AFC3-6242-CBFA-AD34305C8E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80" creationId="{16D754F1-826F-B87A-F649-0C40A26B41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81" creationId="{1B7B5DDB-DDE8-54B9-9718-D94CA47D99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82" creationId="{3D6C1BBE-A0EC-9B0E-698E-6EDC8F8827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83" creationId="{BAF606A3-7B4A-F337-2C9B-2DD1D035F2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84" creationId="{CC0A0D59-2A7E-1EF9-AB60-A48669BE46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85" creationId="{DA947656-FF33-9DB6-0BD8-E371FA1B660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86" creationId="{40626F4A-284E-3298-5C72-F8F10A4611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87" creationId="{884BCAE6-A627-C8C5-A1BE-2B98F4481A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88" creationId="{1E0524A4-DECB-BB56-D09D-CCAA71397C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89" creationId="{5F55188B-4C4F-FF4A-7D5F-A9CB172AE8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90" creationId="{3B223D93-4ABD-9613-0690-4FFB7EFEC0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91" creationId="{9CA2919C-9143-9434-6202-AC2C172F39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92" creationId="{2C5DE27F-ACAE-C77F-82F2-B5E96D57DC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93" creationId="{74052FC1-2C2F-6ED7-C0CD-8676BBBFCD0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94" creationId="{68F46573-E83A-D708-0012-DAA70184BB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95" creationId="{1D140929-8D9B-D639-644D-AEC349AB7C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96" creationId="{C41C853C-0C30-6F94-D05A-9796B98E75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97" creationId="{FD4AA61B-17F3-9432-5FE5-134651356C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98" creationId="{2437F0D8-EBAA-4363-BAE8-165CE3ABD3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199" creationId="{A17F1450-C05C-F6C4-4B9B-C48ECB1D75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00" creationId="{21D23D2B-7898-5CDC-413D-885AC076BB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01" creationId="{182794FE-D858-2793-CE29-4A0419462F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02" creationId="{7F8D406F-F6F9-6CCA-5E99-884E51CBC6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03" creationId="{4FB47638-AECA-92F9-D7D1-F36777C72D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04" creationId="{A1A52540-18FC-292C-9C67-8B37299A01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05" creationId="{CADF02FA-51C5-2119-F32F-60C37DD31A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06" creationId="{A3660231-1528-1015-5A60-D771534CE8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07" creationId="{760EE26A-5EB6-F49D-0E79-69A6CFDEFA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08" creationId="{B7319AE8-07CE-8E4F-395B-7B8BE32B78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09" creationId="{BD933057-8611-B768-57DE-CF0FFD3B1C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10" creationId="{48F8A20A-13F7-E9C9-16DA-6A7BF90D94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11" creationId="{1481DF69-0C22-A634-91FA-FB0C8675D4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12" creationId="{BDC4FB36-0D2D-BF7D-1153-7651C6F877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13" creationId="{A80E72E7-9723-B346-8F55-EF175F958F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14" creationId="{B5465446-0D39-20BA-78F3-9860CE261A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15" creationId="{65210AB3-8ADB-1CC8-6D5A-A340FAABDD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16" creationId="{E963A60C-A2A4-4E7C-CE03-4F397C0E2A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17" creationId="{A5BB895F-1482-34CA-8FCC-A6D4F82A64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18" creationId="{E1D1D4A1-3CB6-594C-752B-4CA429341D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19" creationId="{4770754B-268D-249D-FA19-27E4D743C8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20" creationId="{07AC05C1-4C00-9423-4D06-241D580C40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21" creationId="{D453157A-6866-D154-CB97-73B107D321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22" creationId="{5AA1CCBE-5AB3-F7A9-955E-6704E7BC21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23" creationId="{A142868F-6540-8544-9390-F8CE5CDD5A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24" creationId="{8D53C4AB-A65C-08D1-0DB4-6EFAF4F5FB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25" creationId="{DF72F803-6505-550C-102C-4CB71BD208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26" creationId="{7D58F984-7C61-22A5-37B1-2B4D9DD154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27" creationId="{3F18A3C3-77E7-1065-D032-CD6D57E993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28" creationId="{AE4A99F9-BF65-E459-4F4D-D29DA0EBC7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29" creationId="{1AA53AAD-F96E-058B-BA09-48A5567FDC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30" creationId="{7BA7E1E9-2233-03DE-D322-78D62787DE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31" creationId="{965DFA3C-EFF0-3A69-B8F0-0FEA53E328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32" creationId="{912C3D14-6667-66B0-84BC-B6833C39F3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33" creationId="{9D109EE8-ED20-5686-6499-9DB49ECE77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34" creationId="{928E681B-807F-A5B2-BDA4-60BFEA7B02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35" creationId="{D0976DA1-783A-10E0-2BB6-E86A97D165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36" creationId="{6C96A49E-56C1-7B46-F4F0-F30A069AB9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37" creationId="{FA821930-D6DD-30D9-463C-D7DFE9509C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38" creationId="{61C17E57-DD96-37C6-654F-E7B26199A0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39" creationId="{223EE3FE-DEEA-9185-8F00-43B2C3E5A4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40" creationId="{3EF6E923-73CA-9438-0425-C3C66A1BB53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41" creationId="{A10DE892-02D2-F9E3-5683-A1BCD16586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42" creationId="{BA337BA2-FA84-1A30-AC6F-C111F7E468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43" creationId="{D84DB8DF-3571-379A-3C31-C7ECE6CA1F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44" creationId="{02440689-3F44-B2C6-C024-36B82F4F0F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45" creationId="{6A2079E4-755C-21EF-8593-D1F02A1C76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46" creationId="{056EE7AD-22CC-EF6A-F7B7-20234518E5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47" creationId="{2BFA9978-EB39-D6E8-25AD-8592FF51B3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48" creationId="{0951C6A3-39AE-68B5-EE3B-EE3B75523D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49" creationId="{9D1F5084-4FB7-DADE-B7F2-E37EB8FE08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50" creationId="{AE30693C-E6B7-F1AB-3807-0430161CA7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51" creationId="{243EA64F-840C-BEBC-C765-64D443A36B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52" creationId="{0C7080FD-728B-1E3E-8049-918AFF2B98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53" creationId="{7BC85A34-4984-A89E-720D-5C2E931E51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54" creationId="{FE0246A3-64B2-1189-D5C8-4E34A65F88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55" creationId="{960D0F9A-8F45-DA53-26A3-0628D2C2307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56" creationId="{F2897105-C675-09A5-54FB-B20AA51C89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57" creationId="{08188CE1-F468-4218-DE4C-30EEAE0DFA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58" creationId="{262B3B2E-33CF-4359-CA7E-35D6EBC074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59" creationId="{5358458A-C8ED-B863-3B85-082776335E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60" creationId="{B1CF43FA-8411-5199-D9AA-314ACC4808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61" creationId="{08EED666-DD3C-3D4E-E4A8-F1F8FDEA6B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62" creationId="{AC47F41A-C39F-5568-9C07-A34E889659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63" creationId="{D7119B42-252D-F4D7-774E-F18FD4D48C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64" creationId="{3D1C3AE8-87E1-0204-4599-E8BC281EB8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65" creationId="{855D8679-4A54-7CEE-F741-3E274178D7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66" creationId="{8D15F4CC-E29B-7BB9-9E12-51757E086D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67" creationId="{E496FDE6-1CBE-76B4-9128-F60B338F06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68" creationId="{46C05FF8-8F9C-B269-1B3C-55B5E99268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69" creationId="{088463F9-FF46-4E02-8908-5A1A169785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70" creationId="{CC3D0872-D7CA-7925-8A24-E833B33E67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71" creationId="{7CE6EF67-E69F-98C8-BE96-B824130BA5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72" creationId="{E41349E9-F46E-3257-F210-9C15455583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73" creationId="{30D2BB27-65B5-5200-F4A8-302D603242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74" creationId="{4DADDC32-577F-D51B-3C93-7860375728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75" creationId="{C33CBC0A-F177-C17B-7A0A-1DBF4E3BCB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76" creationId="{B099CA04-E503-1BE5-3A59-849FFA3A24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77" creationId="{3FCBD713-364D-5CA5-DE53-4F8AEEDD4B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78" creationId="{85DE6FA2-483C-5B78-C7D3-5358111DF3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79" creationId="{5C59C212-94AC-4D1C-3C2F-4666E51B14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80" creationId="{EBAF10D5-A6BB-4690-4B10-B15E650881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81" creationId="{61211C5B-8C7C-76D4-E30D-F3CFBBCF81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82" creationId="{AEE8E217-E8FA-FB6B-EED7-0B9AD1A76F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83" creationId="{54806738-C4A8-8161-1025-169288F67F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84" creationId="{289EFCE3-2EFB-1859-0E48-1C4A44AA51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85" creationId="{29E8FB36-1C79-2520-4318-787A600EF0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86" creationId="{73E6BC63-FE51-D2D8-B22F-DCB47879EA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87" creationId="{0E6BD5F1-4D40-5E8E-DECE-BBA8638ACD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88" creationId="{5A208528-FFDF-0DB3-1954-C797D0D81F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89" creationId="{99EDB9E5-56AC-A380-8CC2-76AC33B75C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90" creationId="{9A7E5ABC-6DE2-F757-6413-9B5D2BFDC0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91" creationId="{B645CA9F-A048-E298-1A3D-E1E972A0B5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93" creationId="{13069AE2-AD1C-27CD-1BA2-4885B2EB3C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95" creationId="{22FA0DE7-D1EA-6A2A-2BCD-81D14CAA84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96" creationId="{2A41EB6E-EB9A-8A19-971D-A2559B759B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97" creationId="{8166CE5B-06BA-9C82-B28F-D29F00F8E9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98" creationId="{4307B6CE-2878-4D11-74D3-F8E31CB7C3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299" creationId="{9DE4416D-4008-9E9B-F90F-0E02946C32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00" creationId="{479658EA-C62C-4679-75BE-41D96AEE40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01" creationId="{B0C3A4F0-37A5-436D-8977-2B570F5E4C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02" creationId="{10BCF434-48DA-D9DB-064B-C6AFA0331E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03" creationId="{C22E14BF-E916-42FE-5C1D-89BFE8B52B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04" creationId="{F16A1ACE-D68E-F471-7EDC-A81A00D10F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05" creationId="{6C342D00-A196-81B5-6718-55A9A5A3E3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06" creationId="{144E9CB4-04FA-8E45-C5A0-4B8D945E03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07" creationId="{7350BB43-6DA5-B1CA-FD81-E370E7C024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08" creationId="{74388F45-1F3F-88A3-5D1B-144DA2164B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09" creationId="{FBF26E1C-008D-4F99-F719-CEFBDD3F6D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10" creationId="{9CDA3A11-A8FB-9F3B-622A-633F5ECAFA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11" creationId="{C8C7FAF3-24C1-6D01-C728-2C06812207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12" creationId="{84D0CBD1-0F03-2019-4805-612B5AF6C0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13" creationId="{A27E15F7-9829-0A92-DE7D-DC8562B2C1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14" creationId="{EB2E5EAF-C629-036C-61BC-5BBD0361DA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15" creationId="{D2260D3D-6EB9-5A07-18EA-E56000ECA4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16" creationId="{2051D181-F479-ADD5-0720-8DA56C2F83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17" creationId="{C868903C-8D32-FFB8-CB6F-C5149E816A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18" creationId="{93D5A471-759A-4861-7341-19CFC95204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19" creationId="{6ABC7C58-0F2F-6E40-D9D8-3D1AF9468D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20" creationId="{AEC88D27-C558-9B19-88AC-25A086FF8E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21" creationId="{D1C173AD-1274-9999-378C-499CCF3C97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22" creationId="{4F8B7B11-167A-B0B8-9886-D1D36D6AB7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23" creationId="{9532869C-5797-04C6-EB77-17BE43B786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24" creationId="{AA95CD24-E6D0-44FB-D97C-BC5BEEEF61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25" creationId="{86CD0C69-FA06-9F1F-C715-C242AAC1C3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26" creationId="{B60590B7-D8D2-2387-ADC7-0FE837D3A8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27" creationId="{0390E48E-0119-DF8B-1C9D-F428A29B02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28" creationId="{39620C86-6906-42A3-FB19-D3F3DD3677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29" creationId="{EA2FD3A2-5A86-ED0C-317D-4DDA007FF5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30" creationId="{34240493-E5BD-F60B-F98F-2BAE1C78E4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31" creationId="{A95411AA-C46A-22CD-EEE7-731E8AC93C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32" creationId="{F82EA86D-3EE7-F287-1FA4-F59E8A3C51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33" creationId="{6AFF797E-8DEC-7B18-41B7-D63798C03E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34" creationId="{CFA76FDB-AA8E-9095-52A0-D2D5B850A0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35" creationId="{87935E32-CDD9-33D8-6A8E-3EEFD2A34D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36" creationId="{6BDF0911-2651-546B-F179-FCAB6E0F36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37" creationId="{DAC8E299-C939-6940-6A78-F8C844EE73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38" creationId="{16A7C024-D69B-7D59-36EB-72F0013F9A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39" creationId="{BA3199FB-98DF-161D-C9D5-7604CFF1D6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40" creationId="{C6ED6073-D521-8D6E-731C-3511977E78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41" creationId="{8BC68A91-F037-F2A7-3AD3-DC11DA8C4D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42" creationId="{7E31F586-9D66-6BB2-A812-B359BABFA3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43" creationId="{EE7B3461-AC87-1602-9947-C445551A1D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44" creationId="{02887CFC-A9A4-9851-4774-2D84D3DBC6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45" creationId="{F81C30AB-F16C-0C78-65F1-B055A3A019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46" creationId="{1B9169CE-400F-A399-9CF1-7B5E8CC6A5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47" creationId="{42A6527A-36E4-9800-E277-98DC207455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48" creationId="{1D749044-44EA-86E6-096D-8FD9E0F915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49" creationId="{AB5E9C73-6EE2-0F89-93A9-B4BE435B22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50" creationId="{65B1A9A0-291D-142F-895F-D78BD781AF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51" creationId="{95B81B8B-D081-97BF-3724-3EC01C5964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52" creationId="{E4EC941C-2717-5372-5374-6EAF8284B7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53" creationId="{8FB00313-A56C-AF05-A4AF-9D245938F0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54" creationId="{5272AFC2-A485-F1CD-0983-72268E7225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55" creationId="{EB10ED08-F1A7-765E-7C90-05B11F2426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56" creationId="{BCCCD928-A1BF-E965-F023-1490650EFE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57" creationId="{B165BAF7-F17A-DA27-1F09-820582EE9F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58" creationId="{7ACBDE14-A2E5-E165-327E-2C795FDC15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59" creationId="{7F57216C-4CBC-3376-26EA-3A31D42519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60" creationId="{D8A01047-B442-C81B-7963-2E30F81329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61" creationId="{676B83DC-496A-2E79-7F35-AE90A7B490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62" creationId="{EB377EE0-F389-5E90-70B0-292B847E37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63" creationId="{DA3F4B35-AA4B-5424-4C85-D04119B386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64" creationId="{E4078BB1-7BA9-5410-C25F-C3BD01F30E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65" creationId="{987016A5-9D84-4451-238B-5A47C49555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66" creationId="{459F0A26-D7A6-CDB6-04A3-0B217E5130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67" creationId="{3678C986-B12A-0D28-9AC4-106C83B706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68" creationId="{64C604BD-8077-84BE-9091-CC7CED5E2E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69" creationId="{7AC6429F-7840-12C0-2103-8A263D1D67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70" creationId="{478518EA-AE53-6D8F-DE6B-31A99F1E12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71" creationId="{9771587A-25C5-09FC-6EFF-D2BDB57484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72" creationId="{BC8BDB2F-EE3E-13ED-B52D-DF6E17D1537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73" creationId="{FB10A9CA-3E3D-BA24-AB24-70EEDFF9C5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74" creationId="{45EF8E14-C8AA-F608-164C-08DBDDF3CC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75" creationId="{8E37F8E4-13FB-C33B-81C7-5ACA696F28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76" creationId="{EF820C34-F317-4D9A-3DC1-9AF3376BAD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77" creationId="{15A58257-7292-8CB0-9733-B506E00329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78" creationId="{0B790A30-EAA2-EDA5-09DB-CAD0218C85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79" creationId="{2D620DF3-5769-C12D-8709-F4BC63314B7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80" creationId="{81550793-711D-0151-9E86-1A06BB48F4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81" creationId="{5DE5148A-1BBE-A777-E200-DBDA2F90B8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82" creationId="{E4C01995-0B45-35B7-76BD-7B077D6324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83" creationId="{09A99391-CA21-BA54-2419-E16E8ED466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84" creationId="{387A895E-9CB5-AF1C-D813-BC143984E7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85" creationId="{6C098DD0-BD79-D95F-09A5-7A6B2FF53F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86" creationId="{6CA07DBF-B1E7-8A55-04D4-C2F4185F7E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87" creationId="{9A1CDB7A-1258-9357-EDA8-A60697B47A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88" creationId="{6B744C48-9FB2-D9B6-9B61-310AB0C6F4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89" creationId="{18F8737A-FD55-3ED0-D6FB-51663FE361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90" creationId="{FB3D2FA0-ECF5-7930-37FB-207676B155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91" creationId="{A3B02353-702F-4EF8-F90F-BAD0C8FF55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92" creationId="{58E125E7-EB8A-8E0C-BCAC-F4C2554C1A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93" creationId="{4E343260-BA05-5BAF-4501-8F8F533AB3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94" creationId="{037D8182-F760-FDC7-671D-10830E2763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95" creationId="{AF8ECB9C-4C29-1702-AD4A-9F362A768E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96" creationId="{55B332E5-AB4C-E86B-4611-ECC3E317CC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97" creationId="{611515E2-EE3D-0EFE-FDCE-D98A38FD8A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98" creationId="{9A685601-2891-0121-9AD3-D9E7D8020E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399" creationId="{516C7D84-CEFF-8C2C-E508-F4FEDAE7E0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00" creationId="{C2E51268-36CF-5E56-1E84-7D1A7D6FF7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01" creationId="{DF282137-0E0D-15C1-0456-CE6A24EB6E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02" creationId="{C0FCF75E-0772-9F2F-BEF0-61E20D2C5C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03" creationId="{D1908DB8-74E4-93AB-F6D3-7EA7371D8B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04" creationId="{1D2F9086-09C9-99C6-A331-148BA21519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05" creationId="{F93C403E-C986-AE2E-77A7-10D6F43E50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06" creationId="{B78880B6-C52F-296E-4136-78D3FD230B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07" creationId="{0D3FF4BE-7729-2F5D-1ED1-A9BC8F27BB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08" creationId="{E6FC7FC3-0AAC-B7F7-8DEF-9B218CD445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09" creationId="{B33262AA-5944-E576-3927-1A8F16B8F6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10" creationId="{62E4B644-52DA-2944-7E63-270FCC00C1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11" creationId="{0924C525-4EE1-5860-0AA0-46613EDCAE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12" creationId="{EDA42F78-34A7-01EC-1004-980A8582BD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13" creationId="{CA0FD53C-1CDD-C291-3D89-679BD21996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14" creationId="{0491B7FC-D7BE-5864-F802-8EACF4D467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15" creationId="{617F5672-D196-7807-A42D-D6518BBA91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16" creationId="{1D34A20B-9230-AB21-0C9A-1D1915ABC7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17" creationId="{6077268B-C7FE-49BB-7D2B-1B02F46DFB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19" creationId="{1BDF4BED-8AA2-EF9F-5543-4C58690234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20" creationId="{FC61A4D0-75D8-E98B-4472-4EF5C86079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21" creationId="{CC72EAE3-3836-357D-CB44-37FE7C3F8E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22" creationId="{15C06559-45A1-3D3F-025E-C9FED3A9E1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23" creationId="{12DFF5F6-9AE9-93B3-6BED-060F753FE2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24" creationId="{67E41374-0F5C-9127-BAB2-F50829C8C8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25" creationId="{7688F339-2BEF-95DF-103F-37E63C9A9F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26" creationId="{D0649766-87AD-0FB4-AC05-7B3D21C1D5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27" creationId="{64D764BF-EB71-2E05-13E6-7F03EEA8B6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28" creationId="{33257752-8532-D27D-EB5D-76018AAC54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29" creationId="{78F82B6D-6C9D-D821-B095-EB7BB17115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30" creationId="{4A188CE3-513E-84F9-D956-FF69D89755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31" creationId="{042AC21A-2B1E-E39E-BE03-B7A674A345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32" creationId="{550CCFE9-CADB-7115-FA64-03927774FC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33" creationId="{CC71D43F-BD97-0E0E-FAB3-D063BB967E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34" creationId="{0298651F-1BEB-92DA-96C7-FD7150E330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35" creationId="{10B57ACE-82E3-5C0A-1502-74D9C10333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36" creationId="{BA023CD8-C80A-355C-A412-64B2413F25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37" creationId="{BEB547FD-8525-0BDE-AEF5-46A79FAC1E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38" creationId="{48B4CCEB-5A90-AA48-F381-F97A796A48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39" creationId="{459F396A-37E4-F24C-062D-1060A8BDCF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40" creationId="{C3DC15ED-1968-C121-8177-050FBF3CD07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41" creationId="{A64B40C1-6F06-19B2-202C-EEE9606F9C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42" creationId="{87199B86-D806-35A9-BB34-1FA75B17D9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43" creationId="{E9A1B866-192F-BC9C-1DD4-C64CE89C6F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44" creationId="{E44D4AEC-CD9D-750C-AAB1-C8D24A915F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45" creationId="{01EDC3B4-5754-E82B-3E82-A7FBFC9CEB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46" creationId="{91680E62-4FEB-B7E6-9A09-496222E122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47" creationId="{40D1E8C8-EAEB-2958-B8B4-8D6016E403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48" creationId="{15A686CF-64DD-6B19-806D-CE77647900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49" creationId="{AF8E2C44-340F-3F1F-9952-007EFE2466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50" creationId="{6947EDB1-2549-BD13-82DA-658062E6D1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51" creationId="{337D38FF-604C-DD88-1F51-0EA4C3983F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52" creationId="{E6DFBC65-95EA-1924-E4D1-7C6505C33C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53" creationId="{21C150CF-44E5-1F85-F540-940D2DACE3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54" creationId="{D7BF95BE-2ED6-BB42-C261-9E76F3D3AD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55" creationId="{1EF9C753-569B-FDA3-9403-4000B442D2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56" creationId="{6BCB9E7A-AF38-9B2C-2AA4-786BC55AC9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57" creationId="{32A8C7EF-3948-D7FA-800C-09711D6E86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58" creationId="{3B667547-A4B8-604D-E70F-3F1A332834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59" creationId="{E4CA4149-E0D0-5416-AA7D-05A508ED32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60" creationId="{FC8FADCC-3D11-A5E6-4137-8AB97F0FAB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61" creationId="{7FFFC9DB-4238-81F0-3A84-4A224BABB4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62" creationId="{82BBFADD-3E89-C2EE-ABF3-B1706F2949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63" creationId="{6C73B810-00ED-BD0D-FFA4-4F4B8D34AE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64" creationId="{13D2B944-8EA0-F6FA-79E6-4FD558ADDC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65" creationId="{A1B1F6CF-AC3F-EA65-7A12-B0E3B48BC3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66" creationId="{BF5BA4CC-137D-EBA9-D6A1-03F8D9BFB8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67" creationId="{A862A9A6-4D5A-A9AF-B8B4-26BDE657B8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68" creationId="{7AA167B0-CEB3-6109-2801-F4172A2CF0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69" creationId="{4C0044F7-ABBB-540B-99AE-BA440F785D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70" creationId="{FC8A1134-B361-E6A3-1D26-32B5079BA2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71" creationId="{EC94B4BF-3F50-0FBA-5DD1-DA7038423F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72" creationId="{BB14770A-AECC-2AF3-9DFE-6B47A3512F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73" creationId="{E6B18848-E2A2-20CE-9B2E-E27D237474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74" creationId="{2CED9BFD-1790-E033-F3E6-838B63C1BD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75" creationId="{D773E50E-39CD-8EE4-0E6F-2342868BA4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76" creationId="{C7487FA6-02DE-93C2-B57D-6058FFB02F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77" creationId="{F844AA15-1310-A07F-3CA4-731CAED6E4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78" creationId="{5907F1E6-74E9-1CEA-4B80-B39E1D828E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79" creationId="{687AC3E1-69C2-9790-813F-341E1B5062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80" creationId="{62E6371E-BDC7-D84D-03F8-9FD518ECF0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81" creationId="{F4858309-9031-9117-A5E5-6A50412244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82" creationId="{E9F60669-8EFC-F5A8-1C4C-0898808374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83" creationId="{3AFE096B-1249-7ED7-0332-FAD74F18AC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84" creationId="{C0EC2E04-6964-E455-D112-E69F58AA22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85" creationId="{FF446909-8773-5442-EA4B-F24600EE59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86" creationId="{D49ACF78-E784-ED33-8013-574D4FEF6A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87" creationId="{3C263EAF-E421-8EB7-11C9-C303D143A4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88" creationId="{90E4F243-4B16-88F8-9950-E79202F710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89" creationId="{52EEBB6D-C588-7CBF-6C53-155615DAEF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90" creationId="{0FA7C9B3-7916-182E-01C1-4B56700472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91" creationId="{7142282E-D068-FE15-C983-3DA8955225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92" creationId="{39433063-C432-FECF-6CC0-6F1E32E131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93" creationId="{E9D312F9-2C5A-4687-AB3A-E14EB7070A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94" creationId="{5500B40D-903B-85FC-7B54-9A2E9FE0FD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95" creationId="{5CF88D17-9528-6DCC-0A07-E9CEEC83CA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96" creationId="{805D0CAC-B0AD-CBCD-0483-CFF86E1457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97" creationId="{6BFDE117-EF43-C2E0-E26A-FF93800746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98" creationId="{456F48A5-EB60-04C1-2535-4AB56ACB5B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499" creationId="{05DE2C4C-F70A-5851-6990-A4B59CD618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00" creationId="{D2F4DC01-0D3E-580C-6A80-48CC07F7F5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01" creationId="{78FEC2DE-46D1-D985-8239-A52F2F7937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02" creationId="{0076D7E3-75EE-B91C-3B18-C2B21EEB76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03" creationId="{DDA98436-D0D5-68D6-98E9-BE04ACE08F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04" creationId="{4A6D3043-2D36-1640-43D7-4E3EFE738F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05" creationId="{37AD6CE3-4EA6-6C3B-58E4-C329FC02360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06" creationId="{3C3D86E5-71D1-41D6-B1C8-15BCE8626B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07" creationId="{04C39E6A-0947-DCDB-5ECD-834A4CA0BE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08" creationId="{667209D7-F4B0-D6CA-E2C6-B827D63030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09" creationId="{7C624659-4681-F0EB-5674-C2BBBC1ACF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10" creationId="{57DB69DA-F7EB-7A5A-3CDD-2B0C2E438F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11" creationId="{372A4862-06FB-E9A2-44B4-8AF087B64D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12" creationId="{9D0A2C34-0FA2-E656-C2AE-54317E06057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13" creationId="{C8BA3D48-9AB7-1ABE-F13C-6B90C21D30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14" creationId="{F35B93F8-7CAD-3620-4A57-2B1819E44D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15" creationId="{46F23C33-D12F-F8E7-37F7-37418E80ED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16" creationId="{D0E54744-7259-9AB3-3694-E71A803825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17" creationId="{7761519B-8854-AE2A-FC88-4F5A6F1538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18" creationId="{9B49D4A7-8366-F5CD-0BE1-FE5144100C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19" creationId="{3C4BBEFD-B608-0A49-952A-12BA42895E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20" creationId="{20F97638-4CD1-1EA9-8BD1-8F6E222E49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21" creationId="{2508B212-8A0B-B627-5AFF-C657631F52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22" creationId="{C691BEDC-9437-9027-4D44-FB8004AD0A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23" creationId="{5903A858-55DE-FDF5-753F-3A85D21C87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24" creationId="{1EB36FB4-F5A5-94FB-94C3-AC24339ABC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25" creationId="{6F37B465-F5DE-58BA-37D3-308645E5B9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26" creationId="{215F5B6A-45CA-1B9C-76B1-4BA452319C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27" creationId="{4D0B197A-0FBC-5115-B846-E2275ED414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28" creationId="{0F975A08-DF95-63A7-0A16-FB0B1B9380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29" creationId="{1BA61EC3-62C0-1E7D-A6C3-911D1D5065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30" creationId="{5CA2F23F-39C9-5F93-AE3B-3E2B4EB786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31" creationId="{01347B3A-546D-2492-738F-2B071B6759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32" creationId="{E74C64FE-2898-70D8-3210-A835B1B8E5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33" creationId="{2C7129D7-9B28-94A0-9622-B821D30F94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34" creationId="{47C7FEA4-44C2-B054-C95C-12398D4675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35" creationId="{C93F0B28-90B9-EF87-FCB9-5CFA434525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36" creationId="{041D9178-2C0E-7055-A2C4-921F02F7D0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37" creationId="{B3D0066F-FCBB-E50F-C43E-8A5E2A1BBE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38" creationId="{C2949B65-CCC6-6775-C190-CB637059A0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39" creationId="{D41335E6-0EBB-BC33-700E-4B3D4A714A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40" creationId="{416CC941-D418-D319-DE8B-31A33ECFBD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41" creationId="{4E9E29F8-4010-7482-2A27-ED80F8A274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43" creationId="{BAC92853-4EEE-8A23-5970-75049CC3CD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45" creationId="{F4139132-8378-8DB0-96B3-2B11F03C14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46" creationId="{747DAF48-2C67-B30B-217A-A9F6EB6F6E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47" creationId="{6CD6B34E-B66A-BC49-8F9B-02F4A2D96A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48" creationId="{792CFB36-37C4-4353-2CBF-34B2F52A7B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49" creationId="{BB1DA0EF-F9B8-CCE8-EAF8-15FA2E9522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50" creationId="{BB78995D-0BA4-999B-5320-81E220BF65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51" creationId="{B2A819F5-F2C8-0B72-905F-6C503FB70B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52" creationId="{746E3934-CB3B-B92E-CF0C-3A78A35683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53" creationId="{EC792EA1-0D16-750D-7F6B-83E0C96733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54" creationId="{3C9FCFC4-FF2D-76D7-7131-DD74857E07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55" creationId="{33F96B5F-AD59-408F-7105-9A51747CA84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56" creationId="{122532DE-90B1-8B8C-A27B-D7E166BD17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57" creationId="{25732917-781C-0501-255E-803716D271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58" creationId="{A29CBC8A-FB03-70A6-0750-ED65AFC7FB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59" creationId="{72BF50D2-0349-F560-3F29-20691AA2E9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60" creationId="{1666EB7A-D0C7-787C-43FE-8DCD4A68C7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61" creationId="{605C215A-6C88-7846-F668-1256993E63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62" creationId="{5069EA2B-D64C-0442-92FE-A85B1A7607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63" creationId="{F459EB5D-3B28-A524-6E5F-1F587A10E3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64" creationId="{B4799BDD-7441-15F8-E5BF-45C4E81945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65" creationId="{251900AE-DD95-E6D0-47E0-E5E90FF6D6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66" creationId="{D4D1DC8D-533A-EDD0-B7C3-4004BBC7F0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67" creationId="{2F42469E-246A-A748-A6D5-D9469D4475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68" creationId="{E80D8252-1451-0EE3-3F5A-86563979E6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69" creationId="{1A23BC0F-EF2B-3F65-699E-C9F14BD3F2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70" creationId="{ECC0B873-35A0-E3B8-607A-5719187FF33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71" creationId="{F3F37A57-62FA-9F82-C34A-5F660A9B65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72" creationId="{1F89690E-75D6-CBD2-4A86-C0D4A1760D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73" creationId="{EEC687D9-23A3-9618-B8DA-4A48E5B7B8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74" creationId="{2FA5875D-35C2-9B42-13E2-A3A94B5611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75" creationId="{E1BDB397-758E-1081-3647-BCD7D0012A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76" creationId="{84E78A6F-36EB-74E9-79FE-7473D643FC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77" creationId="{309EE9C1-C901-BFB4-3628-555183E8CB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78" creationId="{45AA1AF1-E4D5-607A-E8EF-1D9D5AA424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79" creationId="{16917BFB-6ACD-BD67-1A2A-D8BAC2699D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80" creationId="{1B43D9C8-D16C-11BC-BE82-9F6FC8A84C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81" creationId="{7576E68F-BF94-02C7-F92A-5C44A3E4B5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82" creationId="{C4853901-B169-7E43-327B-5E5F96DC27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83" creationId="{8D8D03DC-166B-1D65-80AB-5BF0072EDA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84" creationId="{F3C835D7-1113-BA0C-B45E-AA7F88F93B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85" creationId="{684ED9D5-2DCC-14F3-9C9B-D96723CBE07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86" creationId="{FD391BA4-2EA9-99A9-7112-4B72C0A55F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87" creationId="{D9A78FB5-F402-F876-A3EF-895406DC6B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88" creationId="{3BF9B632-1C5A-26C8-0BC3-DC061EDBC9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89" creationId="{5F3B7908-B6C9-2748-BF7A-8EB3211848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90" creationId="{874584F4-EE0D-59F7-EB46-EFABAE40F9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91" creationId="{29538875-344D-730C-8AF0-06FF33FB34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92" creationId="{7A092A3F-D930-7BBC-1253-17B8CAC6F2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93" creationId="{5DFFBB02-05C1-B3CF-CEEC-3A7042B331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94" creationId="{FFF0AD8D-064E-50F4-8C2F-CB1CC6B1B2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95" creationId="{56055306-AB40-EFAF-6840-760C737560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96" creationId="{F3799BF9-83D4-0BEE-F4D7-970CDA0E82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97" creationId="{2F46B7FE-191E-1C73-FE45-03DACD0056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98" creationId="{0A66D2AD-376C-6116-1687-0B40A88B7E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599" creationId="{E4C3CC5C-6397-29FD-0B7A-7B59CAA227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00" creationId="{2EEAA34A-8CAF-675D-237D-F5A9906092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01" creationId="{494042B8-116F-C2BB-6E98-D9512CC09B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02" creationId="{FCA0D975-004B-54FB-82E7-94C1BF4047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03" creationId="{EAFC34F5-C9EF-A70E-F917-49812DCEFB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04" creationId="{06F3C6F9-0B39-9ED8-774D-58B7777BCD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05" creationId="{AE6F1C03-F695-8BC8-995F-2633365E1B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06" creationId="{BC425AFE-F1BA-7C44-88C0-2AF7AE4D86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07" creationId="{4E0A1B6C-B69D-A55A-1208-C52EB78513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08" creationId="{5BC861A6-D4B6-695B-608A-C47FC5D4B2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09" creationId="{5F7334C2-FE7F-BAAA-A140-01C129F788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10" creationId="{7669B659-C23F-3DA1-5E05-80DBDCD7337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11" creationId="{F212B3D1-C6FF-516C-E17C-ED43150471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12" creationId="{06B9F89B-3B9B-9B9D-41FB-F28FB4A4B1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13" creationId="{6A548BEF-7294-02BB-3CE3-BE57036293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14" creationId="{6F1461CD-67C2-F2EB-5298-A77D69ED06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15" creationId="{909D7F89-23C2-7E81-72A3-741A74644B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16" creationId="{1B359C6C-2EA5-C40F-571F-38F7CF6191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17" creationId="{D5804B99-4F3B-7474-BB54-9F28C15055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18" creationId="{9474F053-FEA1-BD93-8B65-5FE0C1B569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19" creationId="{B4337924-322C-F32A-8E38-F70CBEE69F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20" creationId="{C691EDBA-9733-0BD0-676F-4FC0D57175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21" creationId="{8626A136-3257-D429-AB54-5C9DEB4714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22" creationId="{F2BDD457-0FEF-DCB1-F1E4-D72875D9BC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23" creationId="{F62439C1-7DBF-1574-D69A-4596D177A4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24" creationId="{7C173037-4062-32C1-639D-06F4A5CFEB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25" creationId="{889312F2-D170-DB19-2D84-90F7168C5D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26" creationId="{478B63FA-2ACD-595A-FF00-7AB845F9D4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27" creationId="{6EC8CD25-236B-A8E1-8D74-8CC36E64A7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28" creationId="{1D35282B-727F-3D16-B6CF-EFABE3F06D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29" creationId="{10639E8C-DF34-195B-9F33-7E5EFDED28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30" creationId="{9F471E0C-56D8-E548-6842-F1525E84853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31" creationId="{3E6D32E5-C13A-8373-EEBE-C55BB99361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32" creationId="{CC4887E8-FEC2-70D5-B6C6-4C488D5604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33" creationId="{B24B0DD8-7E98-8EFF-797E-ABB98B010E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34" creationId="{D8E5212B-484A-767D-98D3-9D66FE7E1C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35" creationId="{B53816CD-D7C0-C839-7D56-6575A67FE83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36" creationId="{941C98AD-342B-5FCA-200E-B8E3725D29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37" creationId="{91E5C3D1-B51D-FB7D-3DC2-04AD4FF4DA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38" creationId="{CB5F561B-D24F-36DC-AA95-CF8E8BF4C8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39" creationId="{F49AABF8-87A8-15CF-8D9E-2907CD6C71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40" creationId="{57ABD4FB-552C-DD11-156A-33615C07F0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41" creationId="{E747D6DF-13A7-35F3-37A6-A6607D02F8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42" creationId="{D26CAF1B-D025-42E8-A546-03BE404400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43" creationId="{3FAA0689-D7E6-DCF7-DB5D-F52CA8BB2B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44" creationId="{402E1CE2-5B81-12C2-D220-ADC06AF77F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45" creationId="{CA785552-241A-81D6-81B9-D2910117D7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46" creationId="{05D823B0-C4C4-ADED-FF46-BC683B4250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47" creationId="{8DAA902E-B571-8B78-8775-B1EA481D66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48" creationId="{9BF07F04-0BA7-3CE0-4A35-4514DB9743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49" creationId="{C376294F-7494-1F75-B021-21B12DFE9D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50" creationId="{42C5F0DF-3B83-FF2C-E61F-00543E11BC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51" creationId="{90A4E84B-EA96-FA7E-0320-9419B1E524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52" creationId="{410224D3-2D92-D6E8-64C0-74D51DBDC6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53" creationId="{7D5D93BB-92DF-7B40-F8C7-CC08406ABE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54" creationId="{6058CCD0-107B-96D9-A098-7813332B15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55" creationId="{8C6233F8-221C-955D-381D-818C73F6B2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56" creationId="{95EB29F7-2FCB-5D22-D6DE-5561EBB2D1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57" creationId="{4919235A-DF2A-7E95-365E-CF03EDCD1A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58" creationId="{28718B7D-E4D4-92C6-9BF1-DCFBFCA14B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59" creationId="{BCC78C71-A250-8E95-A13A-0D404AF6F5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60" creationId="{6613BC90-2BDD-5720-C5FF-76556BCCE1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61" creationId="{2656D1DA-57AE-1AA4-E473-44870AEF36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62" creationId="{8B91F20D-CE79-5B9C-5C6D-A3C1B86C0A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63" creationId="{E153CC60-E0C5-897A-2380-EF87BC040C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64" creationId="{C575E8C3-3D97-C90A-8375-2E065B6729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65" creationId="{1EAA1420-7BB4-3F3C-21E1-E7E36332FB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66" creationId="{E66FA864-009B-A5B0-5ACA-31DAD1C5DF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67" creationId="{9123EC82-E7F8-C58D-8BD0-4D8020B597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69" creationId="{C2261D10-3464-F2CF-0A93-FE17AF4166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70" creationId="{2A0C9B1E-F146-DA68-0865-FA014774AC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71" creationId="{74B9B6F2-03C0-4305-6928-AAD3DC38B8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72" creationId="{D199487F-34AF-AC85-BD09-5CB148CD41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73" creationId="{47ED671D-1988-083A-C74D-9211176173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74" creationId="{B55D3F3C-723A-B678-C803-01C701CE58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75" creationId="{9C920BA5-D5A9-BA64-2061-76C7371DA0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76" creationId="{F7D209B2-9D8F-C258-E3AC-8CAE88379C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77" creationId="{EC6FAD61-4FC6-0B16-37FF-4CFA35DD33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78" creationId="{794EA8F4-7341-BF75-FAE7-220E096CE3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79" creationId="{30133109-BFC7-6016-0C36-EEB4EB838A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80" creationId="{CE549FE8-4AFC-BAD8-AEDC-51A1B71CF1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81" creationId="{27B4F0DE-1455-4821-FE92-98B1F33114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82" creationId="{77AD5FED-AD52-BDD5-C741-0EECD7AFA3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83" creationId="{F3401520-F971-2F22-1E76-E3CC601885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84" creationId="{E5987320-E401-7DF7-5C79-840B47ACDF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85" creationId="{48FC9560-F760-76AE-C3EE-380E560B87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86" creationId="{922C341A-0C61-001B-780C-28C30B507A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87" creationId="{083FE583-C3AA-4AA8-A313-10DAC042F9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88" creationId="{676650E4-3EFA-D64F-F695-7218E18668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89" creationId="{16FBAD24-B14C-D219-68EA-F60E9807C8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90" creationId="{F5D1D0AA-0EA4-F467-52A6-7785DEDD3D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91" creationId="{6A43FA36-6328-5630-1923-D8F23D997B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92" creationId="{EF16F01C-BBF1-4554-E7DE-C29540BABE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93" creationId="{BDA5008C-074B-518B-208A-7DD27AE94E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94" creationId="{41EA29F2-830A-90D8-841F-DCD8C12883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95" creationId="{73A35429-D2CD-C36A-7BB3-D452A1B720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96" creationId="{07230425-D661-E6DC-F17F-672580D47A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97" creationId="{545715E7-8F13-155F-B1FA-DB5FB278E6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98" creationId="{AE97BD88-41E0-8E71-B284-89074F7076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699" creationId="{026938D2-7199-1D32-7C09-2DFEAD65DC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00" creationId="{3F58AD92-E446-E2FE-46F4-D8F1919A3D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01" creationId="{8329BE56-BDB5-FE76-DEE2-F881E5A3A6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02" creationId="{B15EE44D-1ABC-CBB5-196E-C59E122B56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03" creationId="{33C50F3B-E1A2-A2BA-05B5-2F5ED18D40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04" creationId="{0D9BAF96-AB9D-204A-C13E-D46539C032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05" creationId="{B558326B-DD2B-12B8-9447-329A3AE4F8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06" creationId="{60B350C5-5CEC-A723-3BE6-607A75E816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07" creationId="{C485CE5F-2FE9-C79B-349F-62D9BA0718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08" creationId="{8917A614-1EF2-7FE3-7D6F-1A854CA49F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09" creationId="{00F9F210-CBF9-0F3C-3072-73CAB68BDB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10" creationId="{928BF079-DE92-D280-AC1C-B72ECCB1B4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11" creationId="{704BFD11-47E6-E31E-50CF-F2EE661F60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12" creationId="{DE39C59C-80CD-35E6-28E4-2455341917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13" creationId="{6E12DB6A-3F2F-1C41-6242-81373B78F3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14" creationId="{3D4BB0D4-8EC8-06AA-7711-6879766539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15" creationId="{C5275EEE-A7F0-6D0E-9467-63E85D4F54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16" creationId="{33E50270-B346-DD1D-FB48-6074D1D4FD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17" creationId="{D9EB83BC-5203-B0C5-8780-30A9AAFCE5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18" creationId="{5AEAE7D0-36D8-3272-0E5A-E93C60AE18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19" creationId="{BD3C4E1A-D6CD-D5DC-EA78-EB02B1423F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20" creationId="{CAEDA864-99F1-9962-F9EF-089A04CF73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21" creationId="{2BDC29A9-65F5-5E50-80EE-692001FB2B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22" creationId="{221E14C1-5940-7A42-66BC-03A10F609C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23" creationId="{B6DCFDA0-929C-EA10-6DAB-BEE68BB796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24" creationId="{950CAD85-E727-A4D2-454F-219606B06E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25" creationId="{AC1CCDCA-FF8E-B9FD-0779-A475D1A9CA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26" creationId="{C2EB531F-962C-4B5F-825F-433AD3E184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27" creationId="{CF86996B-5F1C-D98D-55C3-4C9943FF6E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28" creationId="{44F78800-E466-2856-D923-A3E6B841C0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29" creationId="{C80F5F64-B072-DED9-BCB1-581ABD7995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30" creationId="{9D604261-5328-CA42-ADB9-7A63445E3F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31" creationId="{4839A6B9-9409-D814-2E2E-C9F2601C5C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32" creationId="{B54BF221-EE17-45E5-80E8-485012899D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33" creationId="{F472DDA7-46F1-417F-5C13-52D9D95023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34" creationId="{FD91014F-FECC-0DA4-70BB-BA2308017C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35" creationId="{CD995C00-8106-AB12-B99F-5EE1594F86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36" creationId="{6F515522-D65B-CC94-27A0-27669209B6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37" creationId="{7F53190C-A0B1-4147-93B2-7F3282D79D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38" creationId="{CBF1D47D-E5FD-1B0C-5293-6BF3A1FF06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39" creationId="{4CB90CC5-EAAB-37D8-ABAD-13AF077743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40" creationId="{96110BB8-4A84-7E34-0147-A0459D82C1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41" creationId="{8234761A-8864-9435-4743-26E8876BF3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42" creationId="{90912516-6A56-AF21-F75F-C4EA7C73A3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43" creationId="{CC6949A4-1558-FD09-2CD9-B515765E1D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44" creationId="{1757C95A-DC29-95C1-EF90-278DBACA01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45" creationId="{6F317772-86D7-7B18-1E7E-50D86AF8F6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46" creationId="{8605CE5C-DF7D-2FC0-414A-9F760169E2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47" creationId="{9185EAA9-E29E-55BB-3934-C83D3A0E18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48" creationId="{56C132D3-0B4F-74DC-8B06-CC420FC39F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49" creationId="{F3E5CBB7-D2B6-353B-CD76-23C0387A34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50" creationId="{FA3AE5D9-D11A-38FA-59DB-FF506A04FE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51" creationId="{1B4F7FD9-3D19-7EA7-951C-CC275202BF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52" creationId="{269E82D7-54E1-9F96-0904-E3799D596A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53" creationId="{8563B456-2E35-8995-F026-873BD8BE87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54" creationId="{ADF9CE45-8788-DC7F-F73D-D0402D6DB2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55" creationId="{47812609-5E6B-0805-15DA-266524928B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56" creationId="{B880DCFD-3CDF-C985-C6ED-019C087716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57" creationId="{312DA44E-A7FE-06B0-B51D-6759773387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58" creationId="{B3DA8F05-FDD1-C832-950D-F234C9E8C1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59" creationId="{1BC46FA0-3137-1E65-5944-EDBBF3A6ED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60" creationId="{8EEE8C54-E408-0897-D3CD-A0C3E3DE47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61" creationId="{4E070EC8-9733-764C-305E-6C4C21B9E0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62" creationId="{65778874-8E83-5338-7DD2-334CD7427F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63" creationId="{CF904E61-3A14-843A-57F3-5243B35CD4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64" creationId="{24BB6EE3-A950-7801-9358-CA64977779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65" creationId="{E8C2D90C-AA5C-F721-DE37-F8E3E69203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66" creationId="{71F2ED93-2DB0-FFC1-B3DF-D0E73A7543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67" creationId="{A51F967C-2E6A-32BA-888E-E726E9DA0C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68" creationId="{28833C08-2E04-1243-00CF-B7277A029D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69" creationId="{5124EBAB-D25D-E287-FE3F-4227A31AF6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70" creationId="{1E31E56D-3B3F-0C47-0CB9-12194F6E6D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71" creationId="{0EBC8E0C-7D2C-EA40-D996-A34DCE563D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72" creationId="{60B5E7CF-AE30-3733-F2B0-F94000A553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73" creationId="{0EB6EEB5-26D5-A5A1-5871-AD94553B5E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74" creationId="{4743D8AD-828C-60F3-D0E5-2B98BD1654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75" creationId="{5AB55534-6EEB-3E09-7E16-C6AA38E7ED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76" creationId="{76574BA2-F68D-9766-D51A-EB5A5B1C34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77" creationId="{9148EB34-E871-60FE-FB18-D9D9FA5CD3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78" creationId="{CCAA78CB-7FD5-C616-A886-20DFA56B26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79" creationId="{1DFC82B3-5669-0FDE-FBB8-4442A02E04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80" creationId="{283A7F1A-9E6B-AB62-E74E-32700BBEF6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81" creationId="{0FDAFC4E-3B4D-F96F-D839-BDBDE543F1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82" creationId="{41349DD0-D005-B0BA-C820-E7FEDF97F1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83" creationId="{387DB040-9284-B878-3972-57DCB2EE3D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84" creationId="{6B0404A8-D4CD-49CD-F77C-850B03A782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85" creationId="{F1E28F27-1044-5135-8746-55C4BDDFCE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86" creationId="{2E319C05-0679-5277-8464-EEFFED25C6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87" creationId="{3D783C30-E36E-C021-FD99-758969995F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88" creationId="{DBB4AE18-DAE4-E378-652B-74327AD00C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89" creationId="{388A7B29-EBE7-9D63-05C3-A1929ACF09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90" creationId="{6F32FB85-9F85-A9DC-C761-19DD10B995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91" creationId="{6ACD44D5-98D7-5E66-61C0-43C8C55019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93" creationId="{768E3A32-F4FF-4CA5-5553-FFB8CCD426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95" creationId="{E4D9578F-FB22-0318-F08E-9BB44F906C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96" creationId="{2B86925C-C69B-7390-107A-1E2D708C98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97" creationId="{8E17C936-CB5F-0182-16A8-6881A468B5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98" creationId="{68DD2C8E-D319-B0F0-BE44-447E769E1E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799" creationId="{092C6CD3-A292-4F85-769A-44F8492E71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00" creationId="{CD7836C8-1D34-B13D-50C3-483BABC916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01" creationId="{25D32D88-9EC1-6667-070D-0069248986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02" creationId="{8E05BC82-F21D-49B2-04CF-A1C5F15C3E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03" creationId="{EB1C5384-AF65-95A5-7FE7-DE01D4F7543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04" creationId="{73F2C5BA-6EB1-FA10-E93D-6089B4FC1B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05" creationId="{294A2A20-7EF7-15F0-50BC-1222A8C9C2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06" creationId="{AA0B0F90-A9BA-A5FE-E890-C7CD50196D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07" creationId="{E9B4920E-4F41-4334-42FF-0679FEA7DC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08" creationId="{453B3EE6-885F-B78A-E98A-06E3340023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09" creationId="{59F25C41-13B4-B261-8E73-056B3DEEB70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10" creationId="{9F44FA2F-46C4-4CA2-0005-554BB88C66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11" creationId="{C0729438-6D68-D5C7-9DC6-637185C39E7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12" creationId="{C6429C40-2BE2-AD0F-6024-47980D8090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13" creationId="{515B3CF3-BD87-60ED-AF2F-8B5A349877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14" creationId="{B684147D-01F6-FC35-2529-2D21D4C7AB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15" creationId="{E9E0964D-FF01-4503-0C1D-F84144EC3D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16" creationId="{2843647A-20F5-D7A7-5F63-639C6C43CC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17" creationId="{72249FDD-919D-63CE-A03A-214F07143C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18" creationId="{572E026E-24D5-D85D-98AB-025FE5AE70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19" creationId="{D139BE74-B07C-1B69-3E85-2CEB7FB722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20" creationId="{EEA45EA8-44D1-E003-6856-F5E9E4FE84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21" creationId="{69E0F855-C1B3-ECBF-0CB3-EF9810CDA8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22" creationId="{4DE82657-D6F2-3B99-28E0-B17910AF4A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23" creationId="{FCEBF09B-E003-F81C-E15B-24F89435627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24" creationId="{2EC2E59A-6437-9083-8E47-1D9508C845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25" creationId="{26916EDE-1CFF-7ECD-83A0-8ACC607F68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26" creationId="{811EDD9B-0D79-7108-C120-1586BB3C20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27" creationId="{A9B6908F-AB63-B014-8063-B282756409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28" creationId="{1A39D79F-E456-A214-CB2A-CE18D302FD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29" creationId="{043F40F0-0B3E-0D57-E9F9-A85E6EFF4F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30" creationId="{4173F484-DA1F-7A48-4580-5E812AB249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31" creationId="{D35C8AF8-2B93-4DB0-6ACB-B46FCBD215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32" creationId="{85D8331B-7256-33CA-AF5B-3B070BF527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33" creationId="{92A5B829-D125-262E-BE95-CC72127DBD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34" creationId="{3DC6A554-3A8F-547D-0FE5-3B5F799C15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35" creationId="{B5B68092-C9D8-4F1E-DE0B-3F9425F4E2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36" creationId="{8663214D-5B07-A7E2-9FA3-7C4355DEDA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37" creationId="{89032AF9-3BB6-D136-694A-C03FF8E3C3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38" creationId="{CEE8D785-CB68-C6BB-7232-DAA33B9883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39" creationId="{BFD74A6E-D210-32AE-269D-0D07EB8928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40" creationId="{FEF13D79-C41F-8B07-8807-7BAA0A2AAF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41" creationId="{20CE32FC-DDB2-5EF0-5914-451CDE2A07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42" creationId="{691C1759-BA58-AACD-57A8-A29147BDCD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43" creationId="{55404BA7-985F-621A-1EA3-7AA58C4136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44" creationId="{593E20B8-CAAD-D059-EB31-4D5CA9F9E9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45" creationId="{2B6E8CA1-CE54-F9E8-80FE-D5F4946B5F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46" creationId="{AB241F22-FBB3-E83D-33DD-2128A75424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47" creationId="{1D2BBE6B-26A7-48B8-8BCF-C6DCE7BB88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48" creationId="{53AF196B-98DE-9388-056F-A02631E670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49" creationId="{1677A515-B66F-1040-ECBA-F5463D1A12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50" creationId="{9127D367-9EEE-AE79-1717-DB7861E18D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51" creationId="{D143BE9D-3B66-D37D-F75A-A13DC6BC1B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52" creationId="{6B3D8847-505C-A099-051D-FC1683D290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53" creationId="{9898F45B-CD81-CC5C-7CA5-A973774216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54" creationId="{3DE7AAB0-1BF4-6896-D120-503BDC4124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55" creationId="{99A6A28E-5B79-B6D5-F7CE-AA71A84F87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56" creationId="{E07EC843-CC38-9903-43FE-3D2B38D730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57" creationId="{1FD0E189-64A7-E802-DF9E-C5AEBA2B0B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58" creationId="{2C8C1325-BD54-5D6A-3599-2CB9538ECD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59" creationId="{8B83C4F0-7B0F-31B0-B1A6-D0D4A26387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60" creationId="{40ACCC91-3800-B971-B9A4-817B078BCC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61" creationId="{364E0DE1-B038-C29B-848E-2158204880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62" creationId="{A8DEC56E-3031-D788-792F-C9928C6CC3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63" creationId="{CA74DE04-06A0-263F-E1AC-AC80459E64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64" creationId="{4FE74A67-1DAD-AE7A-5978-40604B8CA2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65" creationId="{1C7FEA7E-6D13-AA9B-622B-1924A679B2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66" creationId="{A4A89C57-4CDE-B9FE-54CE-D01149E822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67" creationId="{54E606CB-9846-C818-CCFE-C2E35DCAF6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68" creationId="{F68B670A-39F6-969D-DA5F-55003A2210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69" creationId="{7A914455-F8DF-278B-1760-AF84DB3D3C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70" creationId="{FC67AE89-0B4A-A61F-A466-54BE43E80E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71" creationId="{F10E5996-BD3C-6A7E-811B-01D8ABA82E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72" creationId="{FBC9C20D-6C9E-0062-2145-4431D8BC1E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73" creationId="{733374F0-AAEB-9BC6-094D-CCFE21CB9C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74" creationId="{77FFDDD3-89D7-335B-6CC5-D986B2395E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75" creationId="{E22E4CD7-47E6-FB17-5A7C-ADE0474DC9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76" creationId="{D02EC103-8387-7080-3E1A-3266A1ADA6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77" creationId="{8D76FA57-8741-D46B-15C7-FA5F5C11A0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78" creationId="{16FC129A-CC28-46AC-51BD-F403CDA251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79" creationId="{D4668C93-7E54-7A5B-CF73-7050A1A580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80" creationId="{08B1794B-EC4B-8C27-C02C-343A364531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81" creationId="{320FD2E5-0048-4291-F805-6CAA86A356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82" creationId="{EC33B011-1400-935D-A8E7-177D94E6BC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83" creationId="{E6DB0B25-ADF2-E741-0B00-63D97ABE94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84" creationId="{2C0835DA-C757-923A-596A-C39BAF7B553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85" creationId="{AA1D5E90-1C42-4BEF-291B-9F5854F69D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86" creationId="{BF9173AE-A0E4-AE70-E506-7D282F7AFB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87" creationId="{8A4BDCCD-DEFA-0DF4-001D-05B07F57DC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88" creationId="{C90E9026-18BB-BC65-6767-31BECCB27F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89" creationId="{BA8BAFF9-3304-BFB6-305B-07FD960A81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90" creationId="{2E47DE5F-7144-0491-A3EC-D9BF2BE559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91" creationId="{34E4B39D-0C49-BCB1-5D32-FAAF9D375D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92" creationId="{275B7610-F697-7B78-C51E-D65BCADCA5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93" creationId="{6CB6ADE5-43F7-A252-947A-B74E762F83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94" creationId="{4C709BDC-2AC9-B67C-CEC2-08C8FBDC94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95" creationId="{47E9CEC7-596C-2865-AC09-AD2CFCBD8D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96" creationId="{F80C782B-0AFC-555A-0B73-CA4B269554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97" creationId="{F6DDC432-52CE-A42A-6CDE-E3033D0FB4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98" creationId="{521D87B1-7D7D-7C85-42F6-C4DAEC07F6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899" creationId="{27B7CB66-123E-DCB5-D6A0-F04D4C1E26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00" creationId="{F2674B84-E16D-B545-B1B2-FFCC2DCEB4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01" creationId="{75103788-8114-FF6C-6B99-D7EAF69172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02" creationId="{59F429CE-84D1-229E-ACCA-329CEDD3C3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03" creationId="{B206F247-AC2D-8E29-FA88-AE6312CBBC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04" creationId="{422F062C-1FB9-11D4-9303-54EE93EFAC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05" creationId="{59D188F5-45FB-CC93-42DA-5B774173BA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06" creationId="{9BBF21A8-245D-F968-4990-0C0536EA41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07" creationId="{B1C22742-3324-4DC5-EA50-4DD98FCE3F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08" creationId="{AEFDB4AD-0BFC-55EC-CD81-32D93F429C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09" creationId="{027C0D41-7A71-D0B0-570E-70D12F0B87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10" creationId="{7B190C30-5C2F-8DCA-B474-B07875BB6D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11" creationId="{0E711F31-E12A-17BB-E7AC-7C3BD0714B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12" creationId="{41779004-ABAE-CAAC-44B9-505A55B7DA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13" creationId="{4C2002DD-F408-132C-C889-C8CABC9557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14" creationId="{6A43F608-1DE3-E755-E9AF-BE3FFB2A14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15" creationId="{15ED667A-2F1C-5E0D-660A-EE96A098AC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16" creationId="{06BDC972-31D5-73F3-7BB7-30B386DA9C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17" creationId="{7CCEA7F6-6C53-4608-094F-39F4A41128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19" creationId="{0FAD8B9B-25AD-E668-D896-1051598E7F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20" creationId="{17DF569C-FF13-FB01-8E55-9B62F9B142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21" creationId="{C16330CD-8D87-1490-FA38-96308870FE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22" creationId="{C63F846E-4EFE-AED5-F86F-DD361A428D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23" creationId="{3F5F1ACB-0786-48CD-5515-83781C26C2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24" creationId="{42410A3A-0A92-6DC9-F81F-6BC2992769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25" creationId="{7D68DCC7-2422-0565-E02B-64BF78234C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26" creationId="{E22ED787-9EDF-03EE-88E9-3559E97586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27" creationId="{7981F414-6E59-39A2-0ED7-5A0DEA621B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28" creationId="{DF56791A-FE9A-ECB2-F0BA-25CC20442E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29" creationId="{34602EA2-C69D-A451-9D30-A2086D254D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30" creationId="{571CA309-9C4E-8FAE-AA42-4B0B627EE0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31" creationId="{9D146062-9C48-F0CB-27DA-BBA505AA3B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32" creationId="{DEE66454-F741-3AED-8E14-A8C3056AE0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33" creationId="{978BE350-ED83-154F-C7A5-C06350018D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34" creationId="{61D3529D-534C-A711-3743-E22AF793AE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35" creationId="{BAE0259C-09FD-FC66-7079-9FA5892258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36" creationId="{27DA592E-E077-BDF7-16DC-A9767B37D8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37" creationId="{14CA2B14-B962-C67F-7BEA-06F7536645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38" creationId="{16E56238-A723-D623-F682-06D5320D0F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39" creationId="{F8BAF1FA-DBAC-1A35-437D-8BB2AF09DA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40" creationId="{9246A4F8-33C3-CEB4-A868-F6258C9317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41" creationId="{2D66CD9B-C954-AE3B-FFFA-A6C4B1CFB4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42" creationId="{02345072-CA90-B28F-6174-F45BAC0768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43" creationId="{BA4C17D1-9B83-E3A1-F893-0EF2D91B40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44" creationId="{476851C3-70D0-4C08-54DC-D57AEDE88A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45" creationId="{36BEE003-2A72-BB94-BCA0-075576B095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46" creationId="{B13B309E-569C-4024-5843-A0DE97B00C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47" creationId="{02BDD785-4442-6F3C-4165-874E4A365D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48" creationId="{FC656773-073A-716B-CE57-869D1D2B5B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49" creationId="{2B780769-1B2E-FCE4-9AFF-8789073876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50" creationId="{F9A6BA95-1928-FEFB-BB19-EFBC0878C5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51" creationId="{6B4779A3-74AF-68F5-6F15-0B3D152D7F0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52" creationId="{F8FAEB73-A95B-B37A-1FB0-81A5589EBD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53" creationId="{4EB85D21-FBB1-3E9D-616A-CAD9EB73D4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54" creationId="{EBE30379-F16B-4487-3A49-F5BE247C35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55" creationId="{659A2B00-7126-0377-7302-8DFDD8D807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56" creationId="{B527F2E2-D5FC-6356-C630-31FD0972D85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57" creationId="{DDDBE252-27CD-EE66-DFAF-9B5EAF2482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58" creationId="{FB6698CE-BCE3-03DC-ECC8-34A0B93F57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59" creationId="{905EDC4D-1299-FB03-26F5-33C35ED1064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60" creationId="{A116E8CA-BEB8-F4FF-2726-FA4CA3030D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61" creationId="{49B5C5A4-FA3A-2877-C56B-9A9B949A17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62" creationId="{9C6AE70A-405D-9E1B-2551-43835FBB98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63" creationId="{6A9455FA-8619-5C6E-7645-166A980F89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64" creationId="{8A7F114B-6664-0E13-C06E-659D266367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65" creationId="{8C194188-50AB-B6C9-B7A2-B3D88CF339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66" creationId="{9C7B9F26-7BC7-063C-6C5F-EF0FC71677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67" creationId="{99348CDF-9A7C-37EF-5A71-58B5E028BF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68" creationId="{0547E291-2C05-DFA2-A59E-E3CC18F548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69" creationId="{78449D95-0B35-C6FA-C248-CBF8D8EC40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70" creationId="{4EB46E94-B29F-7BCE-DD4F-B27D085803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71" creationId="{B30967F0-4CB2-653D-6FC9-DD53B0630A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72" creationId="{83D2CE61-2B94-BC1B-77F1-57E094E578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73" creationId="{F518C594-DCED-195C-103E-3A30C6C182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74" creationId="{F0EC6C97-0A12-AD7A-2402-884A270888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75" creationId="{9262CDB7-5B9F-ED35-9605-5960A130C3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76" creationId="{FACFF29D-7F8C-40B9-4559-DEE247A45A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77" creationId="{7F581FE6-E7E7-0C64-FEEC-E823F4A8DA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78" creationId="{A82A882A-20BE-F1C1-60ED-E5E5FD604D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79" creationId="{2D84CA37-B5FD-4BD4-B510-EF9A2601A3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80" creationId="{87252A88-9258-435B-DA7E-07AC0EC3F7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81" creationId="{F341B3E4-9F8B-DAC3-7CEE-3D5950AE92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82" creationId="{A51DF9EF-559B-D749-85DE-C56A71A9673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83" creationId="{3187B9D7-F582-CF5A-21D5-B6513BD2E7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84" creationId="{44D1B84E-9AFF-AF2D-701C-A58CF21ACC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85" creationId="{E1405D55-E53E-000A-2A5F-C6E54075C2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86" creationId="{A027AEB0-FE6B-85CB-3247-96BCED2DA7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87" creationId="{F71B83B2-2C7C-2A65-58C7-9D83B46960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88" creationId="{EE1378F7-4513-1C0D-FDF9-7A86905FB9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89" creationId="{0BFD7EFF-8BA9-E274-EB6C-7D709D794A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90" creationId="{7A004E67-C0E2-E43F-D8C6-DE066520C5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91" creationId="{C490CA74-EC91-7908-6DA9-681713241E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92" creationId="{D8A3DA34-9B61-1435-B82A-8017B889BF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93" creationId="{7C6E28D6-9AFA-4618-BF87-64E1C8ABCA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94" creationId="{992E1284-EC20-371E-53BD-61E1B6894A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95" creationId="{B5202E35-7A6A-95EE-5F95-BA4E8187EF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96" creationId="{F64F118A-6733-CA2E-D47A-E44DB0C6ED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97" creationId="{AC2C3DA0-E389-2F27-D3D6-88A19F8D7D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98" creationId="{938BAADB-9D54-EE08-48D1-1E3D02414C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0999" creationId="{35BAF8F7-1D63-622E-97CA-923114704A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00" creationId="{ADF42EA2-B125-CF05-DF9F-BF7BD15BE5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01" creationId="{F589CD89-956B-33D6-C8D7-DDA1032D2C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02" creationId="{BB58F336-3DC0-23F8-9AFA-77BC3E85E6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03" creationId="{01477266-B091-1672-020F-35BB92EAC2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04" creationId="{3BE218B8-EBDC-83DC-AED8-41A2C1B9D6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05" creationId="{5C42029D-8BE9-4A90-8C4C-AD15586C9F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06" creationId="{5A220BF2-A3BA-DED8-1C80-372C260141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07" creationId="{B6309D85-A687-3390-7860-C4099667C4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08" creationId="{5E350477-FC18-58C1-9754-02A2F42570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09" creationId="{7E54A22E-33F6-207D-EF93-6AD8790E69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10" creationId="{2B3ED0F0-1731-8234-0710-A148BECFD9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11" creationId="{3A160895-A596-AF00-11EA-E40A14FC52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12" creationId="{38B30C9E-1C31-89F4-0F8F-371706CF6F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13" creationId="{4B7AA4B5-1D5F-9349-1BA1-A21C223367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14" creationId="{79C843FD-08AE-A888-B534-70828AD0B0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15" creationId="{0F6C486E-10EA-F36A-CB3E-B7E6FB07A7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16" creationId="{33485CE4-6D17-39C0-40F3-362475E95D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17" creationId="{FBEAFEF2-9EF4-DA6F-9D28-F628965303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18" creationId="{983CC52C-B52A-29FA-5B61-77396286B2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19" creationId="{257C9BBF-6754-A107-414C-2B72A54CF1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20" creationId="{3EF12121-8B32-AE27-93A6-F54145E754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21" creationId="{2EB05C20-447C-EBC9-A1CE-46CB0B46B0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22" creationId="{C3AA0D04-69F8-C76D-ABC1-F14879E605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23" creationId="{287BC554-A543-81D8-B1EF-150E265199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24" creationId="{B7B47D50-1662-9760-2D41-9507C0CDAD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25" creationId="{2E15FB8F-7E8A-D14C-8528-E99B322796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26" creationId="{AB17B1B5-6D06-D6B3-4D9D-8EA146E866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27" creationId="{00A6FDF8-6BA5-E6A5-7C3B-2A68EC8B50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28" creationId="{803635CF-E259-1595-11BA-176B62663D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29" creationId="{D0E4850F-64EC-A8BB-C7A1-E805FF0E0C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30" creationId="{DCF1ED08-96F6-04F9-131F-6BF05FAC52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31" creationId="{C5F3E04D-679D-2580-10E0-3CD3CE9FD0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32" creationId="{DC20D171-6175-3C40-1BD7-875DD1343F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33" creationId="{46DF818F-5408-3999-9F9A-D85C83839C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34" creationId="{7326172C-C91E-6B59-2E7C-6CDC4C934E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35" creationId="{A4ECB974-6337-D3F3-2DCD-D2429A80E7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36" creationId="{9506F443-2049-9CF0-BE62-C7C382931F7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37" creationId="{4D12929E-AAC2-95B1-B60A-E85F7B9B11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38" creationId="{D263DEE6-174B-98B9-FCC4-0FA12CCA0A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39" creationId="{3D7392F7-979C-A37D-7930-3730B3CB2F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40" creationId="{64272EF2-2014-882F-71A5-E783F4BF98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41" creationId="{89913500-1E4A-BC96-8046-4F644EAF68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43" creationId="{B6B016BE-705F-F3F1-B1EF-B36AD2D639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44" creationId="{8F5B4544-5C0B-9AC7-9A41-1E4B227E1E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45" creationId="{E9ADB8D4-BB91-AD67-FC38-00D42C498E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46" creationId="{72D1C86E-BBCC-450E-C01D-9CC73D0845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47" creationId="{FA50B7D4-C03D-1DB2-64B1-EA0ED29364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48" creationId="{2C3E8F77-7B9A-3A16-0F79-3C8395A51A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49" creationId="{7CBAA541-4D07-DE00-AB27-198FDACC73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50" creationId="{B88E1EF3-7EB9-86EA-FE50-AE1F022701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51" creationId="{1EC03119-7027-AFD8-02FE-1B8A94DEBC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52" creationId="{3DF78EB4-1613-4E8E-1CA2-BDE5681D4D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53" creationId="{346D3085-3FD5-3BBB-17AD-12F9144FB0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54" creationId="{F893F74A-CD61-AE34-BF01-9C7DB17363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55" creationId="{2576C684-19BA-C734-9475-3E2F65B162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56" creationId="{CCCC7082-5747-1666-F6D1-A551425A2A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57" creationId="{4C93C104-7AEC-5244-9796-7DAA5EDCF7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58" creationId="{9BB63021-D249-78CA-F743-881DA6D101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59" creationId="{6D4EB159-B79D-B71F-7CD2-EB2B029F68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60" creationId="{4A9AE40C-A47D-E847-9E7A-4C92E77EB87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61" creationId="{5B3A83B0-5292-E6DB-FB50-5BC4F36E81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62" creationId="{C880DF11-227D-31B2-6C8C-C8F93445A9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63" creationId="{23AD5D06-BAC3-E2AB-60C3-9E51F33960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64" creationId="{7423A488-5A53-6ECB-04A8-E4DF92B3EA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65" creationId="{99D32081-87B9-F1C4-BF41-3B29D679B1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66" creationId="{80B4B49E-973B-7EA9-963A-1691AD12AC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67" creationId="{ACA74617-AA88-B753-6F39-481A4E5E95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68" creationId="{42D58FE0-D69C-6C5B-AF6F-67138F5E0D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69" creationId="{EB1F7D37-4D65-376B-44E6-3A08BAB910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70" creationId="{AD9E24C7-E514-B2D4-1A2D-8B1DAFF4B9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71" creationId="{EB7B58D5-814F-B23B-F832-F0AF090380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72" creationId="{703DBBF3-BF5D-0677-9B7E-CD9C8BC5DC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73" creationId="{F848C3C1-2FE5-4E94-DB92-529252D570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74" creationId="{100E88B6-8AF9-58C4-2735-14AE8E6489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75" creationId="{A2E767AA-497A-0CCF-9765-8CF2A33273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76" creationId="{E354919A-A7F6-0C0B-56EB-6A4034E0AD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77" creationId="{22199298-89BA-BACD-4CB8-18EBCE4D3E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78" creationId="{49452A27-6DA0-6531-075C-2E606580DF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79" creationId="{8C0E3219-A172-C557-D926-D563836D92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80" creationId="{28FADF29-2FC0-9CAD-EBE8-56893A2B35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81" creationId="{02657375-21F4-F417-C131-80163665D3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82" creationId="{1AEAF8D9-CF3F-AC9F-4FAE-BF8F02A6F5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83" creationId="{95E52DD8-7BE3-D8A3-9727-17AC7566B3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84" creationId="{2CA9EFC6-4BC4-F37C-EC3E-F74A4628613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85" creationId="{95B674EA-354A-B3D6-6F67-D2AF118466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86" creationId="{F97F101D-A34B-4428-0926-1A7C27D3DE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87" creationId="{282F67B9-9621-8538-21B6-A489697CDC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88" creationId="{5E2D9276-C68A-86F6-3B45-0C795329A8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89" creationId="{244BC4CA-0F63-E0E5-5352-11BE1A60F9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90" creationId="{DF758362-7B42-2105-B7EC-D6946816A5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91" creationId="{44CC4EFB-7FA9-3E34-4BD4-8A0F4EDB45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92" creationId="{58AA1FE7-12D3-0DCD-1D93-4C53C2E527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93" creationId="{270F08CC-D22F-7200-6756-2F23A89629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94" creationId="{19B04684-D007-9333-55D0-AAFD8230F5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95" creationId="{822BD15F-2396-31AB-BA73-BCA76F2927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96" creationId="{64656DC0-CB3F-9B7C-1D76-80D1AA805E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97" creationId="{D340816E-7304-5452-9768-920284FEBF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98" creationId="{91975A81-E2B6-C999-873B-6DBE51698D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099" creationId="{05A146E1-606A-391E-716D-6BE61AB572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00" creationId="{07327F25-98F5-9D6B-9E5A-EE01B4F07D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01" creationId="{57ED15A7-E54F-0E6B-5E6C-B1AC880E84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02" creationId="{0C3A4EA0-A596-2EB2-83E6-A44115F9D8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03" creationId="{449C35F0-07E6-6531-CE52-7399E5AE2A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04" creationId="{22B557EA-922C-3AA3-0886-5131BF4435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05" creationId="{8A4B2E74-7DBF-B5D1-B0B7-C0BC687010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06" creationId="{B24A74F0-2B41-49AF-30BF-4AA8AC2346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07" creationId="{5272E742-AA82-BB09-81D2-6ADC82B4C5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08" creationId="{63117D17-958B-0505-798A-0123B5BC7A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09" creationId="{7729AAEB-D5BB-1C3C-21AC-DC7383F36F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10" creationId="{BEDFB37D-682B-8F9D-4122-BD4D974EAA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11" creationId="{36BF0F74-42FB-CE95-2928-C81A599A81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12" creationId="{D21879A5-112F-78B1-14AD-99FB759A81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13" creationId="{5B6E5EBC-F75C-944F-2CA1-82D84D7789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14" creationId="{96AE5C2B-9AF5-16CC-4DC1-5EC3AFE494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15" creationId="{A36C1C81-E0DF-24D2-5072-C8CA78F2E7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16" creationId="{491A9D23-C70C-E4B1-2D8F-4A42E097A2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17" creationId="{10BDAA7A-3AAA-5E32-25BB-62B6AD8624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18" creationId="{D23AEFB3-3052-3A1E-DAE4-16B16D5754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19" creationId="{6DEF932D-F605-4DE0-0949-8A9F5C5732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20" creationId="{9FE9BECD-C7B3-79BF-6D28-248D7706DA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21" creationId="{8775DD54-4C61-81B9-EC20-26CFAF89B6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22" creationId="{4775B197-78C1-0019-AA01-C6E5FA3EE3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23" creationId="{C07F49B5-49C0-0EF9-22C1-6D7480FBE4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24" creationId="{A07DD89E-5C46-CAE8-82FE-292D0AD4C9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25" creationId="{7946ADBF-E70F-446E-E99B-A82C053DF8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26" creationId="{67BD3B59-59BE-F03C-E0EE-867ABD9784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27" creationId="{C93FC599-D327-28B7-9CE8-7FDD93F9AE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28" creationId="{AB8DE5B7-849C-076C-2577-F07CDE5AB9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29" creationId="{0646517E-6E59-D952-890F-87D5EAC858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30" creationId="{271B4591-063D-9CFE-ECA6-C265BCBD46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31" creationId="{8DFFE0E6-0BB5-3C5B-34FC-A9610F1DD0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32" creationId="{B8E802F5-C969-999D-AC7C-41CC27D881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33" creationId="{FE37FCEE-2A51-D4BD-CA1C-A74C40DFCD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34" creationId="{EB7F4530-19F3-B6F0-8E12-DBB0978561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35" creationId="{E5C79D7E-399D-7460-0B6D-665A71A2D1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36" creationId="{111D41A4-7CEB-19B8-4822-CB92E333F3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37" creationId="{494ADB42-ADA6-378B-7EC5-06FE409B6C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38" creationId="{7524D5CB-7C21-81DC-B468-1C73AAC862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39" creationId="{3C3E52A3-1C8A-AA97-F184-A9D6058E10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40" creationId="{D31EBFAC-D347-56E5-072A-EAA1933341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41" creationId="{EDB9ABA6-4977-6A88-D1A8-7F555CC864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42" creationId="{BD358600-790D-24AE-B012-72E5CE67D1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43" creationId="{FB867439-BE39-C693-55AF-9570981C93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44" creationId="{63A30692-77F2-4623-73D0-0B35FBEC7E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45" creationId="{C799A627-5A3A-0FE1-45E1-8D86FFFD85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46" creationId="{A22AFE52-C4F9-E7F5-A073-9BE1E94A3E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47" creationId="{4A1B7541-D324-0FDC-352D-85DB0EE917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48" creationId="{98FA3847-4253-0FA7-4D15-AAECB4B04A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49" creationId="{5D03B032-7A61-BEEC-2825-C538315871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50" creationId="{88B0FA73-B2D5-AED4-7FB6-ED68AD435F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51" creationId="{BC948CE1-5448-197A-74C7-29C249CC7A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52" creationId="{D7748296-7066-D7AB-A3FA-541520AC8F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53" creationId="{612EA741-7896-FED5-8721-CD192C1F47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54" creationId="{A7AD438E-A211-51D3-3D79-A84ED6D6FD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55" creationId="{B5C0F4BB-6B2B-8D42-001F-0F34B7B47E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56" creationId="{1BEA46D8-97D7-22FB-1D86-7DE6003BA5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57" creationId="{0EBB0322-A0C7-380D-7D7A-D6459CB643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58" creationId="{C810F182-4DD1-22E9-AFED-6CDD14CB6D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59" creationId="{BD55C386-5325-0541-1883-68CD591F19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60" creationId="{5E4EFC9F-E236-BC57-DFF8-0832E37A5C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61" creationId="{0A469D5C-315B-64A4-A560-FC7F7CB9A1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62" creationId="{1B92E033-94EA-7EF0-F579-4C7B5E5902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63" creationId="{4CFBD826-26E7-C5A8-E689-4D493EA251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64" creationId="{078C3096-3982-3E8F-A9AB-7A82423000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65" creationId="{88F10706-0C10-3DE2-A299-81A71923E0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67" creationId="{8A3272AE-7035-40A6-350B-5FD3C43608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68" creationId="{957A56F6-907B-51AC-ADC7-F0028AC70A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69" creationId="{456FAB7B-D68D-304C-9C1C-CDB433A503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70" creationId="{DEAA0698-B4B1-591D-4A15-F64B18A9DE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71" creationId="{A36758C8-2B3F-8EF7-A8F9-CDB830EAAC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72" creationId="{5D2A0D33-CF36-580C-A251-42D940DB17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73" creationId="{81E1572D-58A1-2353-1BE6-45393D4BC7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74" creationId="{064D4615-FBD9-339D-629B-50242C5003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75" creationId="{EF7DE55C-0105-0E96-559E-D08F04D892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76" creationId="{B06D1FE3-11A8-7A08-2069-D413A871E3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77" creationId="{D7099A8D-4ADC-FDE6-1668-87F1C37E0B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78" creationId="{CC4AC039-04F0-E1E9-C00D-9672850C33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79" creationId="{F45D4B79-0B7B-7260-5CAD-95E09B937F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80" creationId="{F1F86F68-BBDC-EA99-28FE-826FEF9AD1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81" creationId="{7002482E-1A12-BBE8-1223-9CA41E39A2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82" creationId="{0F7B9910-BDBF-4DCB-82A2-6A625048853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83" creationId="{259B3D20-95F5-F785-6E81-1C9AE26B92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84" creationId="{F1B3F0B3-352C-A582-FCBB-01AFABE23C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85" creationId="{C33659B9-FA07-FD89-9F47-71C537DDB0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86" creationId="{F88FBD30-C882-1B5E-0C9D-BF5C8D861B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87" creationId="{BA8D1CB2-264A-002F-D3C6-8E3D53A90E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88" creationId="{F181FF72-C62B-EF3D-80DC-55F978B332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89" creationId="{300C0150-1B7F-988C-05CB-181BB1A33D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90" creationId="{B2215FCE-3906-62BB-4280-ADC23854FB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91" creationId="{DEC1C031-27C4-A4ED-536A-2B1F072BBB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92" creationId="{2B7CFB19-F71C-DE76-8A1E-76CCC71B48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93" creationId="{75B93216-DE72-66C4-BEA1-EEFBB1BC5E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94" creationId="{0CAD875B-69CD-E4BD-B4BF-2D9B5A0FA1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95" creationId="{60C678A1-7981-B225-DA75-FBF0F879D10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96" creationId="{7504EE45-61D5-369B-B7A7-01DCEF9D39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97" creationId="{976B99B0-4005-9B54-9F17-C18CE4E0CD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98" creationId="{A3960309-2999-CA65-4180-CFA184A821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199" creationId="{AD99914A-B42D-EB96-0C4E-B9AB8820DC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00" creationId="{D2ADF4B9-1D31-F3EC-5226-96DDEFCDF4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01" creationId="{54A2E5B7-D932-1DD6-AEB1-11E85D569B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02" creationId="{D5F38DD2-5E95-633D-0B88-1E0B4E1224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03" creationId="{56D4A3B7-DDE9-7014-067F-90CAD9559D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04" creationId="{72608DD4-E43B-5C21-4334-641FA052B2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05" creationId="{F42B43A3-C638-2799-F2EF-AC56E9A314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06" creationId="{76429BA3-3717-8D98-AE5F-330D89C1B9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07" creationId="{56ABC005-DCB5-49E8-02C4-1488D507E4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08" creationId="{E0F3E321-F297-6786-26E8-DDBD2A4BD2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09" creationId="{0A183ADF-27A8-E1E8-C11E-EB2EF0AE13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10" creationId="{EFF06DE8-76DC-CFD4-7F96-0DC4E2D37B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11" creationId="{6E461C38-B674-8386-502E-1E59EACCF8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12" creationId="{23126AA8-E45C-477C-A51C-FEDAB4162C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13" creationId="{376C374F-DDDB-E418-E15A-E95413335A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14" creationId="{49DA4D85-1D52-F7A2-A6F9-C8A9636E12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15" creationId="{7EAE9F1C-296B-E659-B532-320385D200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16" creationId="{6C7CAA57-24B4-7812-498D-15F463668F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17" creationId="{82E2E757-B766-FBB4-7EC9-CD22ED29C1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18" creationId="{35EEAE3F-CE9C-034D-BDB8-1A968CDCD0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19" creationId="{B9A1ACFA-2FAD-C37A-52F2-BBF4C5A4B8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20" creationId="{5EC0068C-31E9-E158-0174-20742E1165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21" creationId="{F7928C56-5989-30DF-1A0A-EAA787078B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22" creationId="{72CD56BD-869D-674E-196C-BA6E8A37A8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23" creationId="{9951A3FF-3823-A582-DFF9-D318E40413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24" creationId="{80A681A1-C7EF-BB41-AC6D-D80E31EDCF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25" creationId="{AA7E96E8-9871-8414-E327-BAA8D9DE8D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26" creationId="{B3C806A6-2DE9-2164-EDC8-8F952BA0CE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27" creationId="{5AD955F7-4535-DCFF-BF54-0FAED12ABF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28" creationId="{5BBEAE16-F0B2-1E77-DE53-EE6501D11B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29" creationId="{1D55223F-ED14-C931-4064-ECBF1E910D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30" creationId="{2BCC001A-4233-9B8D-F8AE-21A7A63549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31" creationId="{47F95062-3DA0-E989-906E-FEB5F38B72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32" creationId="{209C4A08-04BE-3CCA-4C59-56D849EF9C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33" creationId="{94F6B2EC-C921-175A-CE3A-85A5F128FB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34" creationId="{EB3B9749-2E00-79FE-214F-F0D62207B0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35" creationId="{4F1CC69C-CC3F-022F-1725-33974146DB0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36" creationId="{43A3AA7C-3226-E4B8-FAF7-F0B950F6C6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37" creationId="{C0A84D16-D5E0-2A15-B6DD-8A7A7A398C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38" creationId="{D7240799-F58C-BE65-8CC7-163036BA92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39" creationId="{7C6207B2-4DF8-C415-8579-70D7AE43D6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40" creationId="{B9590133-99F7-9F5C-2676-D645EBDB34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41" creationId="{BA1FE1C9-3664-D9CC-DE9E-C5D25FD03D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42" creationId="{8B2F800B-54DB-1A0E-3BCC-0AF5BCE316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43" creationId="{3F57618B-FBEE-AFB7-F5AA-4128851382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44" creationId="{2A23FFDE-E4A9-E7D1-8B1F-D8440987CE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45" creationId="{73506479-CBEF-6AC7-7C70-12B999BC75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46" creationId="{457A6266-B1FE-12CD-A43D-43AA583436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47" creationId="{87AC247A-9A57-FC9A-29DF-58683665D1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48" creationId="{1FC2AA6C-D27E-17F0-9151-237CF499AD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49" creationId="{36167C1A-0139-2DB2-DB23-93579390AB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50" creationId="{2FDBB705-BDE2-5927-881A-E6FF67291A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51" creationId="{3234E7F2-CFC0-6C3C-B299-C6C3D07DF9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52" creationId="{215004D8-9E31-1785-EC5A-08985C864F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53" creationId="{7CC6731D-4698-9E35-FD21-EE9A6830C5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54" creationId="{0F394792-0668-9398-499A-451A8E5120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55" creationId="{41E13239-A257-C0E6-F43F-F9049BF2A0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56" creationId="{D07CEA15-0284-F377-AC03-6503FC26AD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57" creationId="{88D91E45-32D2-3DE1-F768-3E6F448EA6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58" creationId="{F4D1DAD3-3CA9-7A28-6C82-4982B86AEF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59" creationId="{46DBA544-D0A9-8AB2-4B16-1BB6675F1E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60" creationId="{08D1261A-1A78-5EE2-1F3A-62A3A048A3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61" creationId="{85155625-3DD7-8428-8BC5-CC72919DC1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62" creationId="{30563C1A-5CC7-875E-910C-FF0D063E6E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63" creationId="{1F6C3E7C-0800-CEFF-4B74-9270CBBC4E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64" creationId="{05806E58-826A-8853-B128-A2E92638CB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65" creationId="{05A650D8-8B94-F0DB-5101-5EB128E169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66" creationId="{1732C0F3-B40B-1BBE-5E6F-71A0713D3F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67" creationId="{06D4C078-A1AA-54AB-C668-AFCD7CBAF3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68" creationId="{A2DC3A3E-24FA-2280-C526-DA10FA4379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69" creationId="{40F62F8A-F259-8016-643A-BCBD25561F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70" creationId="{0894ECB5-BA4E-294E-2346-8BB3E483B6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71" creationId="{817654BE-F3BB-D4AC-4096-B6E4698A4C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72" creationId="{2C059AD4-7F78-D563-9C98-71852720CA0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73" creationId="{CCEAEBD1-F142-F1F0-4FBE-54193BC3AE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74" creationId="{125806E4-1342-6B75-A768-59A16D2AED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75" creationId="{83E0FA60-E68B-2058-4086-116AC8F6EC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76" creationId="{87BDB432-7B95-8D96-C65E-F090E5A7B6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77" creationId="{652EF4D7-2F6C-1A1E-EFE7-D49A4E3366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78" creationId="{551A50F1-CB49-DF08-18DC-1A3BF72409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79" creationId="{F12313B6-3D77-262F-10D1-8C0E19E272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80" creationId="{7CB10E93-C089-B502-5BC2-6E7E77EF76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81" creationId="{546CEA5D-A493-351A-65C5-129182F80E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82" creationId="{79E617CB-B9F6-AB37-1A98-6B13BC2E24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83" creationId="{E8807AA9-9DEE-F6BD-5FFE-895BE0A62A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84" creationId="{98C348B2-29F0-0ADA-7D56-199B96CA8C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85" creationId="{F85872C9-F653-FD48-9AA8-26FC01346E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86" creationId="{49D7CECB-F949-B7F0-2480-85B6F00492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87" creationId="{465488FA-DC52-AA8E-D0BD-2E94E5D295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88" creationId="{4C1ED234-CB29-70E2-59CA-6FB60B6F12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89" creationId="{C219CDCF-212C-ED51-C1A9-9DD4370C30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91" creationId="{E7156D6C-C448-9D38-9DAE-089F95C149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92" creationId="{FF3BBE86-E31D-5FC1-8102-AB40112551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93" creationId="{C10556A8-981D-E861-9F13-9B0DBA0C81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94" creationId="{A093383C-0C1D-47DA-408B-060B80641A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95" creationId="{9B62DED7-1B2F-18B7-825B-A9B2791E44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96" creationId="{90BEB331-4DF8-22E4-D9AD-0B4B03A6C1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97" creationId="{09564B8B-16C5-42F8-FC87-984F09D759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98" creationId="{3068949A-1D2C-8FAA-9F10-2CDD47DB29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299" creationId="{35DBA326-6AAD-0C51-8AFB-99064EAC6F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00" creationId="{1C473D7C-85E1-5E3D-170B-AD22A5033A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01" creationId="{25C3766E-737B-C5F0-E44A-D2DD7455D2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02" creationId="{0700BF17-1FD7-5757-6CAF-524A0192FF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03" creationId="{36747DEF-0B4B-D567-D2DB-BE4BA96A25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04" creationId="{B50B4F5D-A628-6F22-6411-9D977B506B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05" creationId="{9690F798-66F6-4ED1-6D1C-F3313E44B0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06" creationId="{80E28FDD-2A03-5771-CB59-D608817CA6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07" creationId="{41075500-F4DF-2C74-17E4-698B035FC8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08" creationId="{BB404CF9-2880-FF9C-9E34-7F1010CD24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09" creationId="{CAE45093-2964-9B95-FEF8-A6DF7B7B51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10" creationId="{2E459B2B-3E52-DF0A-C70B-6CE073AEE7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11" creationId="{A56F37ED-E79F-1A71-2406-C7228A7517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12" creationId="{CCA63778-909A-263A-09CD-09EA978EA6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13" creationId="{0A03D2B5-9FE4-47F7-37AB-F3A5561073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14" creationId="{1E4E47FF-4641-3933-1C6C-B84D9EF95C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15" creationId="{BAEE6981-ED8E-EB28-C08A-A58246687A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16" creationId="{55E82C0D-07D9-17E9-ADD6-556C58C899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17" creationId="{37D413AE-12E1-2893-986A-55A0157FE6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18" creationId="{A9696F11-2199-6B84-28EA-EBDFAF736D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19" creationId="{6F1AB8A2-2882-992C-7FBB-539D301802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20" creationId="{66C8CE74-9F13-66BB-3EB3-9A9BEF0A41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21" creationId="{BD50C3B6-EE74-8BD9-5B3A-B924BBB205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22" creationId="{66007664-3352-F950-2AFF-74276DFA9C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23" creationId="{873139BC-0A48-DE52-0FFF-DA23580969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24" creationId="{D18CF31E-66CD-7779-D0C9-A8504A1F2B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25" creationId="{9B59DCA2-BF12-5E74-FCA3-DD3AA5FE8B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26" creationId="{63FA99D7-7152-16F8-9D73-7288974864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27" creationId="{4783781D-77BC-49B5-6992-A28E42DF9E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28" creationId="{A823B05C-80A7-8B0C-3D22-DE8142BD8C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29" creationId="{4CB733BD-9CF9-3158-C819-352A9D5AEB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30" creationId="{F276D41A-D87A-5F70-9B9F-30F81A2950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31" creationId="{4EF7178F-CCD3-14E9-18A6-03EE3EB1B4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32" creationId="{68608C30-07E8-8A0E-AA84-DBE8D213B8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33" creationId="{0434CD0F-4724-088F-8DF8-EC8465042D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34" creationId="{B4FFD364-AEF9-2EBB-B39F-69B73A87F5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35" creationId="{20D219E7-CD69-BE59-1123-53FDC7DD11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36" creationId="{09807E0E-3EF1-2127-CEFB-75BB389C4D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37" creationId="{32B2EE66-FC27-F2E1-0949-73A6F8C77B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38" creationId="{A68F28CF-F9DD-42DA-6B20-9D8C080332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39" creationId="{25461F8D-F906-247E-6929-9EFF25A1FB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40" creationId="{81CF00A3-AFF9-3919-D2BD-63F8C91808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41" creationId="{9A6F9023-86BB-5434-A95D-93D773EC34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42" creationId="{F83AB1BB-75DD-23F4-BFAE-1A6379E483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43" creationId="{8E2FD681-EC7F-D0C2-4FDE-06CFD65175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44" creationId="{21266CF2-8975-6282-A505-67C7C73705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45" creationId="{183C79CE-D09A-A156-5596-627EF442E1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46" creationId="{22B2D450-A324-2C31-C071-D2DA047B1B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47" creationId="{3305E094-FF1F-AE76-68E1-11605E7C65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48" creationId="{CB6DC157-4A5A-DB77-3094-86ADAC72C0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49" creationId="{2F5A8A90-5DDA-62C4-5469-07A616B855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50" creationId="{C2265189-56A8-5753-361D-3D62EC2040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51" creationId="{8B3CC570-70B6-0CDE-CD2B-94061CE676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52" creationId="{AABF6C04-16C9-F83F-1752-CCEC9F7735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53" creationId="{869CAA58-170D-20F4-6C3D-8C5FB77585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54" creationId="{DBC1B8FE-C177-13BA-3CAD-C646C5D2A8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55" creationId="{AB2817A1-7756-D641-E5A3-B2AC89B181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56" creationId="{9EC3AEBE-1F04-55CB-1E3F-4F6586C59E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57" creationId="{DDE1FFCC-B677-1925-0BD8-B56783FE12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58" creationId="{3A230FCC-B9A3-8453-84CB-B019104180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59" creationId="{58233DE8-E115-9F5F-9E4E-38BC0F386E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60" creationId="{B9BE0554-AB19-25B6-E6B1-FFD8B5BE18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61" creationId="{87D32600-5883-500D-5473-6AF725964A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62" creationId="{7BD583FA-39F1-11B2-DE83-B54C5D5462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63" creationId="{15662748-8670-6333-5793-8D88356034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64" creationId="{7DE2225D-827B-29A3-E85B-7141897168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65" creationId="{4E9733F8-0604-AC61-E737-3B074DED05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66" creationId="{D00DE737-1B9D-1B94-6465-53BF331C99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67" creationId="{17C174E0-B502-A9E6-DD7B-F8FCF62B80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68" creationId="{7016C0A6-6A53-98C4-D70A-9FCEB09278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69" creationId="{F53A9A06-B8C3-BCBA-F98D-D96EE3E7E5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70" creationId="{CBBB0B2C-91E2-55BD-943C-E96B753E62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71" creationId="{169047E6-81B7-D184-BEC0-315769E9AE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72" creationId="{EDCC4FF8-657A-2348-2BFC-4DECA25B2F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73" creationId="{5A52E526-9931-0C62-4EC1-1DC36085C5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74" creationId="{A225C1B3-B3B6-161B-7401-6861BC8CC0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75" creationId="{136E1686-F172-C1D6-EF5E-5CA2D9B017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76" creationId="{9F8DDE23-31F2-FE9E-AA61-126D52743D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77" creationId="{534EFBAA-DFA7-AD1C-D2A8-2D052B47B4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78" creationId="{01F399EB-67FD-DFB7-F32F-CCC27354CC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79" creationId="{98910A82-CBDF-D679-A41D-7AFC42FACB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80" creationId="{C11D53CA-7881-DBFE-E606-297E23A168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81" creationId="{1FF50B2B-F609-FEFC-7EA8-1351FD7BA3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82" creationId="{E3F79ABE-AF91-BC80-1E73-C796F8600D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83" creationId="{63B8FBC5-E5FC-1171-1F34-43AC76DF55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84" creationId="{E92A1B7A-2A43-248F-7C2A-C784BFD96B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85" creationId="{96E63100-C704-9603-ED8E-2D4AA4C1E1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86" creationId="{1BFBE564-C0E6-0AA3-CFA3-A0BBEDF002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87" creationId="{3CB4D9EE-B7C8-5BDB-BB8E-A84A74A8C9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88" creationId="{920A13B3-F9F4-B542-3161-683D5912FF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89" creationId="{D3E0D5BD-82A8-751F-7857-BD765F1FE8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90" creationId="{BD97A719-4917-A25A-CF53-BD6622469D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91" creationId="{BFF2D9F3-62A3-7F97-6DA9-1CAE919115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92" creationId="{CD7CEEF0-5DA1-5401-9E9E-665C5C2401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93" creationId="{BD723F97-EE6B-31B0-1150-003B3E9CC2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94" creationId="{BCF1C939-2FE3-B0AD-A25D-216315D07F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95" creationId="{EE2247F1-B004-DC5F-DB11-CDCF0C7B85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96" creationId="{400BE147-0963-9CCB-EC58-3831D84488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97" creationId="{D90703F9-B7A4-2C2A-09D6-0E5953303C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98" creationId="{AE878479-0275-A741-9CE3-09E3D9B3F0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399" creationId="{BC42CF61-99FA-0170-F490-0606B72F2C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00" creationId="{A3211CC4-0488-08A5-E4B4-CC51740322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01" creationId="{BCFBE54F-4D12-010F-E63B-A9D7FDAEEA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02" creationId="{6D6CF9AC-61DA-029F-8CB6-6686707423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03" creationId="{FFD270BC-BCB7-4173-13A8-FB308EB6C2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04" creationId="{50A2125B-45BB-36DC-02D5-6DF8BEC788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05" creationId="{B0E42A1D-61C9-D73A-464F-BFA16C94423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06" creationId="{1641F642-3BC1-023F-7813-6A2BF27A2E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07" creationId="{18F765CC-C37B-117E-32C3-11082A7FED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08" creationId="{89E8E4F3-7BD8-6E68-CE95-1DD7D99FCB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09" creationId="{70E4DE83-84D9-E6A4-4F90-2BAD381C28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10" creationId="{672BCC5E-6612-2C35-D711-91C15F7C475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11" creationId="{D1E717FB-2E57-A3C7-019A-7FF2A9E770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12" creationId="{A3B5A622-425E-FEDE-8041-BC21B33791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13" creationId="{E0073A95-180A-4DD3-5BAF-9A1554AB09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16" creationId="{452843C7-9E17-89F3-5FB2-9828C59A70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18" creationId="{F5BDC13D-5BA7-37D2-7AF9-6F6377F1A1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19" creationId="{4006D817-DAF3-E352-F850-81CE87701B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20" creationId="{DAC7B498-C49A-A358-1E41-E77D1554D23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21" creationId="{57EC11DA-338E-022E-61BA-1D74343B5E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22" creationId="{ACF443B2-3FE6-19F3-FC4D-BAC8CFAE7C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23" creationId="{782AF641-415F-F062-7A28-E3859AF14E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24" creationId="{202E5C6C-2684-8444-5A9E-A19AC9BB1B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25" creationId="{F522F2DF-2A40-4C93-82AC-819F1CFD88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26" creationId="{84795B1E-FE04-990A-641F-DA980182A5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27" creationId="{CF26DA7D-5AA3-3516-CF48-8594C2A670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28" creationId="{08693CC7-4908-C572-54C7-3F3E7B797D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29" creationId="{E47CF2AE-CEED-D44D-C830-BC8048A70B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30" creationId="{9AB4B1E9-343C-A661-94FC-76C507F4A3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31" creationId="{E05B0DD3-9E4D-8CAD-8EE0-F0A43BD97C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32" creationId="{4CC7BE27-7E99-CE25-A2D0-F045D93371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33" creationId="{C7B32BCE-A89F-AE96-8A9B-D0179FF3CC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34" creationId="{36455545-31E4-1C34-4043-0BE2865B4F7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35" creationId="{5E576D71-CC9D-3A50-850B-828F8C0531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36" creationId="{D7F50F14-8DB7-85C1-07DA-F5F9A2401E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37" creationId="{D1B601E1-F256-4030-68B7-20251EC7CA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38" creationId="{629345F5-401C-6AFA-704E-DB387D3571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39" creationId="{1B1EF649-E06B-086B-7AB5-11DF900AC2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40" creationId="{695EEEBD-63DD-8F25-AB04-26A799EA85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41" creationId="{7BBC40D7-3CDB-747A-7B22-D5D5E702AA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42" creationId="{403926DF-ED68-33F9-734A-D2082DA34F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43" creationId="{B3B3D0A6-2C86-2261-D9EB-B795BFD2D6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44" creationId="{96DB0F1D-58F5-8C53-AA65-81D51957B5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45" creationId="{2123CBFC-AE78-5FED-8F41-1986C60A59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46" creationId="{B7EE7695-F842-9B4E-0B05-6A0DD001AF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47" creationId="{2CA79B71-9E8A-F9EF-2D1C-C20551FCD1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48" creationId="{06D0764D-3B82-C052-7109-B27D634E8A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49" creationId="{887AF25D-F3F9-5E66-B68B-2C68F7AA20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50" creationId="{8624AA91-C5E4-7C10-89ED-3934A67B02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51" creationId="{9EAFAFE4-86C6-CC98-EDD9-913A680E7B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52" creationId="{564ABE6D-5927-E3B8-1DB9-49C54695E1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53" creationId="{46F5222F-48F6-E798-D282-62DCC026D7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54" creationId="{D3EC7C6B-526C-9F84-68B2-6C67914E3B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55" creationId="{8B3B93BB-2261-A199-F51A-9F0D72464E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56" creationId="{730A0B3A-EAA1-6E9B-7C87-D08E954A17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57" creationId="{69EECF35-47A8-BD0A-40B4-4A5E7BFC2C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58" creationId="{354BF9B0-3578-FE0A-5FFC-A27A8D42093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59" creationId="{64EF1C99-68E6-59E1-1358-01A91976FD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60" creationId="{AB390B87-767E-F190-A654-8BA153703F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61" creationId="{77F6D281-04A4-39D8-0905-0067F72BA8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62" creationId="{260E962B-B192-DD67-92AF-8CBCD964A9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63" creationId="{F82AE360-68C0-8D19-694A-75FAD6A679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64" creationId="{A2084F3C-D302-8044-503A-8067FE6C2E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65" creationId="{09250048-B941-24A1-4A63-F06DF26E75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66" creationId="{C5AFB6B0-A68B-491B-33B7-BBA0815807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67" creationId="{B7339870-E208-E060-EBC2-5F752D77DD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68" creationId="{C28A3055-E292-875E-ED08-36C2E78326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69" creationId="{39F7116C-85D5-3B26-30CC-E9E94E109A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70" creationId="{30B6C1CB-E30C-CF10-23B6-8263DA04D5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71" creationId="{96C2D477-FE01-E05E-2B2B-526A247A9A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72" creationId="{ACFE7ED5-035D-1EF6-B194-06E1B29332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73" creationId="{15511B53-0168-C4BE-BB16-C183E251EF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74" creationId="{A0A45083-352D-3063-71BA-37CA563C27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75" creationId="{42131B86-23F1-6A5D-D5C7-6DDA65C23F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76" creationId="{8DFC7656-5F2E-A097-9824-5024E8481F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77" creationId="{8A810A97-A232-4B11-4EBB-6288B16491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78" creationId="{F5E91C5F-1D30-1186-DBFC-BD08178782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79" creationId="{29DFA2DA-11E1-5231-D6A1-D113DA906E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80" creationId="{FF568199-6EF5-0039-5F70-C343D61517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81" creationId="{F9C617AA-06C1-F18A-4EB8-BEE1E28DF7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82" creationId="{01DEF550-06D5-E38A-894E-59772DB70A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83" creationId="{DE00B9A0-9DE3-64DF-E5EE-226D6FE897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84" creationId="{BA7E33B1-A277-DAA1-FA69-42E31A58D4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85" creationId="{7327B07A-5E04-B98C-436E-ECADE92FB4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86" creationId="{B2DFC15E-03F2-4FA3-51F0-113BF22809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87" creationId="{C935F3C9-8695-60C3-17C6-43A38F2037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88" creationId="{0F552C7E-FB79-0D2C-6085-B3F5915BB8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89" creationId="{DAA21615-82EC-6EBE-ACC6-445C016DD9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90" creationId="{BDA783A2-493B-D357-0610-DEF118BF89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91" creationId="{C3736023-ACE5-FBE8-1C57-1A2AAE1B34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92" creationId="{C7D39EBB-6879-1C28-EBC3-60D3FEDF5D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93" creationId="{57FB9364-81BF-5820-BB74-C0285DA057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94" creationId="{227D4B37-259B-F17F-1EE3-DC260BE920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95" creationId="{9E88004C-1BF7-33EE-7360-0C634DF31F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96" creationId="{DA44BC6B-8F97-B2B1-B786-052555C825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97" creationId="{7316F54B-F624-B153-A0FC-DBBDB29611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98" creationId="{9D96C0D2-34C6-B65C-D15E-41E82D4D14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499" creationId="{33E671BB-1B69-CAEC-1155-DEFBB7030D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00" creationId="{63AD7B39-D4B2-2269-DE78-CD8178AA76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01" creationId="{9C0A81E0-D7CB-0B7C-DC48-75E3C5AE9C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02" creationId="{1CE91488-00B2-7D1F-46D0-0AECDE9938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03" creationId="{60278EF5-368C-BF07-F8F9-944B34F0C9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04" creationId="{A5729F9E-D215-BC88-0432-0B5554379E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05" creationId="{8674B076-6FB8-6E68-5180-AC3A121855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06" creationId="{7AAD5CDE-B20E-7181-7C4F-EFEF174CF5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07" creationId="{5343B14B-CB19-E733-7F7E-672A029BF5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08" creationId="{EF047400-8070-7478-8DD0-A0D7451991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09" creationId="{1FA38000-F43D-B004-A905-6F3CCDBD3F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10" creationId="{14B48C4C-8EC4-FA59-70C1-694F5B383A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11" creationId="{26091358-FA61-E58A-64FF-B3DDC45C7F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12" creationId="{C9C3C098-F60D-597E-CB14-8EC7352BC0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13" creationId="{B3075440-68B3-8D7B-5D0E-685189CF41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14" creationId="{62BC4A13-8EFB-67A9-F1FE-90162B7E13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15" creationId="{4885B19B-4F81-443C-421C-F0422690F15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16" creationId="{981E0659-036E-7243-D74E-AA6FF3CE65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17" creationId="{3A0027A7-377A-B820-E21C-B7299BAA2B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18" creationId="{77CE84B7-9AC6-9901-3334-2C0A0A95E1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19" creationId="{11421C81-3CDD-6C16-8FEE-28BF5AE08C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20" creationId="{906F6585-6AF8-4B8D-1F2F-6D478A5719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21" creationId="{D69B5D40-6EE3-195B-1139-A7D0F60113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22" creationId="{B458B7FF-8415-51CE-6103-5FED939F58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23" creationId="{98110CC4-D934-299D-0E4D-D744F98C1E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24" creationId="{D6F51BF8-0526-0DF1-63DA-AA3DAFA836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25" creationId="{1C0F9A84-01D9-6693-A467-B3D8406C6D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26" creationId="{6025631B-FFD7-A5A7-ECEF-627812ED5B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27" creationId="{028DEAA4-9B54-BFFD-27AC-FB83493F74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28" creationId="{B3F0A537-0389-6FE6-69B2-9B1122AADD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29" creationId="{F744F516-BECB-AF05-8132-6C007D3861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30" creationId="{03602449-D0CC-D245-713F-FC21025F61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31" creationId="{E13AC09B-8F80-A0C3-5399-5A4B03225D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32" creationId="{972E58A6-999D-B029-E41C-CD1CB69DD7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33" creationId="{07559B50-779A-BA04-A6F9-087E78120A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34" creationId="{2A97A41A-26D4-39C6-C22B-C653674F24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35" creationId="{D6457878-E0EA-21E3-98F7-DFF55B7009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36" creationId="{4F6DC1E9-FAD0-7634-4A27-9C8A8D9051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37" creationId="{7AB76CFC-231E-2CC8-E8E6-3A1B13B5BE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38" creationId="{FEE6294E-B2DA-4DB1-B3E7-2C7CAFB4BC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39" creationId="{C1D63654-FDF0-C8B9-00A3-02FB466B1C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40" creationId="{DD72C634-ABF7-5551-8AEA-E0BDE520CB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42" creationId="{681745BC-BC20-C3B4-8FAB-7D03210D32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43" creationId="{A72D42E4-019F-677B-679E-2E1AA28587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44" creationId="{F8368897-1AB4-C06F-EFF8-F40FEAAF7A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45" creationId="{65494099-9F02-E18D-9460-569DFBFBC1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46" creationId="{9A909E9C-2D21-B718-FB51-5BB6C58FB0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47" creationId="{0380D5AF-63D4-8D2F-DED1-D08FEB7FAC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48" creationId="{72476B16-B54D-936D-23F9-9755670633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49" creationId="{4D88D05B-DB29-CA25-2B77-0683140EBD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50" creationId="{77D279C7-9761-6360-8328-DE59A80A70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51" creationId="{89478A67-A63C-E0F9-0AF8-B651787995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52" creationId="{7C043610-2EB7-630A-31DE-F1A1080596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53" creationId="{51D522A6-EE5E-3688-BF4B-B4D901D758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54" creationId="{A96C474C-6BF7-1DA7-4BFC-1452E443EA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55" creationId="{446E7963-7879-88B0-CB4A-3302C0DC1F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56" creationId="{C69F1FC3-BDBC-D97F-2AEF-1F59065B737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57" creationId="{304A286A-4D1F-AEDB-8148-7D553B24E4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58" creationId="{8B0DC38A-70CE-6C2E-9530-6DE0BA8DB3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59" creationId="{3FB45089-96FB-B288-2D5A-2ED99BCD2A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60" creationId="{8B67CC11-FC65-FA45-3110-F57A394644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61" creationId="{4486977E-362E-DC26-C589-E09E6C4D70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62" creationId="{C0416A38-BFF1-4DB5-5D9C-362F0B95D4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63" creationId="{1F882B91-3308-421A-5229-2BBBCABDD2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64" creationId="{32326844-399E-2F34-9105-52B3368BFA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65" creationId="{65279D4D-4CB1-C6E6-DDA4-5BA3367E64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66" creationId="{E651BA41-B1E5-C1CE-E3F0-C0E9A1037A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67" creationId="{1DAA28A7-E20A-2157-3046-2534BF50C4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68" creationId="{4B4C6AF0-2B6C-C1FB-46D0-A5E3554A5E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69" creationId="{68B20CDD-903B-24CB-7758-D920FA4634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70" creationId="{48FF05FC-40B2-E3AC-709E-F85BFE75FF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71" creationId="{1E707519-96B2-0C59-5076-3431D0CCE9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72" creationId="{FE767938-D61A-14B4-9FD6-443DC47BCB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73" creationId="{D038C04F-486B-132C-A60C-17369743AD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74" creationId="{3B2107B7-BB27-3219-ACD6-746FD84297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75" creationId="{FCD5DA13-612C-388D-AAFE-F31EDE30CE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76" creationId="{468A6F7B-0E40-7792-8E27-9F17EF06CF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77" creationId="{C45D3DEB-8970-58D8-7EC4-E4C89D7AFA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78" creationId="{BD0437B1-34BA-F88D-ACF5-606582D2F1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79" creationId="{9E66D981-0A57-A301-7266-C3ADB79DA1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80" creationId="{7D108EBC-AAFA-EF7F-BD66-B713C31E00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81" creationId="{F2218DE9-5AAE-B2E2-A09F-2B6B277CF6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82" creationId="{E7EBEFF3-E585-96A1-AFE1-C36E83C79F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83" creationId="{0C578C8A-86BE-4578-C58C-258F3A61B5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84" creationId="{48BC908D-A950-26C5-8C74-015FEE0F71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85" creationId="{D185AF2F-E7A0-A847-5B47-D8998D7CE1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86" creationId="{290DD2FF-28BE-29C7-120D-9518DA8EE0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87" creationId="{13E7058E-7048-E0C9-405C-04510B7875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88" creationId="{FB278462-D77C-5662-B251-A7838C9629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89" creationId="{03581DC8-5C6E-7EEC-71D1-D6528DCB7E3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90" creationId="{572FF729-D9AE-3C68-4A6C-A73F45C2D1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91" creationId="{C1C8B37B-7C7D-A0F8-0100-E883BD721C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92" creationId="{08958252-3FA1-3BF7-4605-57A5A8279F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93" creationId="{A25E5E08-1B12-E098-CD11-E31074B9E0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94" creationId="{762130BD-FB04-E02C-3F5B-F2AB8E1B1F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95" creationId="{2D642993-C8F7-C682-54F5-30C96A1C18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96" creationId="{28AFFA4B-A55F-F8D4-7498-5BC19D3249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97" creationId="{8A1C1BDD-437E-F552-D0D6-F8B766F229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98" creationId="{977108D4-875E-43CF-C814-1CF2E55A41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599" creationId="{44F53A4B-CD00-5350-8BB3-7E29263780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00" creationId="{D29C84EB-1053-FA68-C8CD-E807E3B2B1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01" creationId="{B2C7BE09-09CD-95B2-3B91-5518A5A79E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02" creationId="{825EBD56-DD22-98E6-6DAF-B90B784C9B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03" creationId="{18236E6A-AC25-F896-2607-493F8CA22B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04" creationId="{E81B2E5F-F894-DB3F-7EEA-4AF66AE815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05" creationId="{68175108-593D-FF2F-CBBC-E600EA38D4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06" creationId="{875EA0AD-6058-1339-4769-9D7069A4E0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07" creationId="{F1754681-35CF-B123-1037-17A36C24D6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08" creationId="{D39F45C1-41FA-CDBE-4E44-DDC5E485FF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09" creationId="{EE64C90B-91E9-1C7A-EB76-3E54276142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10" creationId="{348C8A16-620B-C8AA-A3B6-56F2C2F3C4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11" creationId="{1D2059A5-E419-6BE9-890E-1591FA764F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12" creationId="{FC83CCD2-5B22-7955-4350-C758901DCB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13" creationId="{25DAD470-D42D-106D-CBEA-64CE10684D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14" creationId="{6CD48E80-BC47-CE1F-DBF2-A4EDE76EE3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15" creationId="{7F404CB7-CB1B-ECCD-12FE-40D64E7F47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16" creationId="{9BEFE3A6-53D2-BBD0-01A6-AD1E951E20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17" creationId="{03C6E8F7-8121-62E6-B2E1-DEB138FAE7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18" creationId="{7288EB80-FECB-A2D4-589E-65F1E06D19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19" creationId="{9B7916E4-3D3A-0E26-389C-8E6EA67108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20" creationId="{6C3867D6-4649-CDA4-F38E-EAFC4388B6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21" creationId="{E6FDE5F5-5006-F550-8625-491910B0D4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22" creationId="{9186931E-F5CD-3051-8214-490A942642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23" creationId="{99401175-5395-F360-56F1-529AE13446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24" creationId="{4E756F37-E3E3-DF3D-1EB5-E198AFE7FA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25" creationId="{84251965-4E16-1281-CA5A-17C81844F9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26" creationId="{19670FB0-2A17-94EA-721D-76AA2660F4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27" creationId="{3E0EBF14-297B-14FE-44E4-E8953C7662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28" creationId="{83D11B9B-12FA-7C6B-159E-8E9AB92544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29" creationId="{92E1A824-6D44-2D9E-AC65-D6CB0D97E8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30" creationId="{D5AE5F37-2FD6-CBD6-55EF-5D88428C23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31" creationId="{4EB1ACD3-3AA9-9168-CF5C-C9FADE6E5A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32" creationId="{DEB19509-7F8A-C8D8-6B63-160CB9F006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33" creationId="{F59BE214-0FAE-6C37-DAE7-911FB8DAFA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34" creationId="{0A631443-6129-6833-D7EB-6B48A9EC13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35" creationId="{D7D1FECF-B935-C611-9BB2-94B2AA308D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36" creationId="{C53D3850-7B52-E128-4186-1E12298B6C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37" creationId="{BCCD2859-AC83-6B6E-589C-2793FBC75F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38" creationId="{76606510-7F49-F86C-E424-DB08422E7A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39" creationId="{EABF2AC0-09B7-B539-79F4-EB47837219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40" creationId="{753EEFFA-66B3-7ED4-0621-DB289820EA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41" creationId="{1B71C2C9-3884-2F91-1081-339654D11D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42" creationId="{58201C7A-BD86-ACB3-E322-231A533CD3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43" creationId="{ACF877F9-B61F-DF36-0F3D-EA519D4E07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44" creationId="{2DF29EFD-23A5-4515-853A-18F5C80999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45" creationId="{AF5B6C5F-748E-F5B7-2F3D-159961EE1C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46" creationId="{2AC9A37D-BAB0-3A41-C5EF-DADA1A5BA5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47" creationId="{D0BAD66E-6111-0A9C-50D0-41625B793B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48" creationId="{0BFDA101-373D-869B-D2ED-CEE32D7DB9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49" creationId="{7220660A-5199-7B88-5AB7-CD0C951D85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50" creationId="{B419CCB6-71B5-5EE2-BBDC-28A35F055C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51" creationId="{F84F044A-00F0-C692-4BE8-30FD10D1F6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52" creationId="{DD72A7F8-6836-F996-B12D-D6B242F627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53" creationId="{782C1FF8-7C9B-0338-4A98-5AE9831203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54" creationId="{C8E44BEA-F05B-2AA8-EC30-9939141833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55" creationId="{6C726E7C-6814-83E1-BEFB-34E3848EE2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56" creationId="{5871BA32-3228-2827-0110-E6357AD0C9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57" creationId="{4212EFE7-29EE-FE55-E37C-6847B6D53A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58" creationId="{5759F743-9771-54B7-2A61-4BC0AAF9D9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59" creationId="{B204A423-EDF5-DE35-9D35-52F04218C4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60" creationId="{80B48F72-4CF8-B22E-F4B6-C46A6DA7F4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61" creationId="{08242CE3-F415-3DD2-6E07-7568D71810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62" creationId="{C26FD442-1CFA-A76A-7676-7427AAADBF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63" creationId="{C111A436-A72E-A8BF-6321-10EBD823B0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65" creationId="{C649AD38-954E-7609-39F6-087DCB8DDE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67" creationId="{8940A951-F00A-28EE-BB8D-68801312BC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68" creationId="{D00765DC-0FFA-020E-9774-09D663F135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69" creationId="{56BC5EE4-8DD4-D62A-867C-672BE5FE94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70" creationId="{A5758A2F-C098-84E4-C614-5376275C2C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71" creationId="{13B54614-610A-185C-E517-1453136DEB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72" creationId="{723541A0-E7D8-96FB-D017-0FF25670BF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73" creationId="{9821FA84-2760-20CF-7864-8C0A1F0844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74" creationId="{E1BA591D-E20A-465B-074F-0538C320E1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75" creationId="{4AABF760-B7A8-B8F9-3032-A54E49E785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76" creationId="{22EE939F-CD0B-ACD5-53C7-F42A214E53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77" creationId="{60979618-A2F5-B43A-1A69-D7B285F30D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78" creationId="{5F242F1E-F079-AE5A-55E7-1D8D70C792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79" creationId="{3DE3F57D-459B-A39B-AF19-CC022F0187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80" creationId="{AD884E0B-9D16-4824-DBA6-6DE3968781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81" creationId="{3F61A73E-24A6-94DC-60C1-C898A2651E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82" creationId="{C92109EB-C798-5AE4-D530-C2130A6B39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83" creationId="{4F003C8A-9C53-093E-41D3-DDEFDF8400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84" creationId="{3ECCBB1B-7955-D74A-D814-E86B76A673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85" creationId="{A6721080-0B3D-5498-CCD3-B1971DC82E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86" creationId="{1527592C-B2DD-00C5-0E38-05A68F7BF7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87" creationId="{0B95C247-294D-5B9E-C387-A820BF95BF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88" creationId="{684C6BB2-C449-461D-C97A-4DE4E83542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89" creationId="{327112DD-6612-3711-54E2-1C7AF7C444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90" creationId="{F6386078-E785-838A-9C83-22F0F139C4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91" creationId="{E2D1A107-E63D-62F9-C480-C3B538CFCF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92" creationId="{D0035323-4912-307E-86E5-4EA03F2BA7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93" creationId="{394C7EE7-341B-4CF6-8B86-33ACCC7C96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94" creationId="{DAE061CC-1CFF-2AFB-167A-02ACC5039D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95" creationId="{73F18AAF-7230-11CA-D124-B1245A9348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96" creationId="{04F926EF-1E3B-5B98-4448-E890E02BB8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97" creationId="{8BBFFE75-8674-BAAF-AF70-AE0D490170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98" creationId="{C45BEF76-D6AF-CB86-5C53-BC3F30B9BE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699" creationId="{6E87829C-E38D-1174-95A9-7ACEB96751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00" creationId="{AA8ACB5E-3FA0-7AB0-3A9F-E58AE7B389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01" creationId="{D7E714A5-3E04-A8BD-954D-A9F1B98CEA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02" creationId="{5976C013-FFAE-74AE-D2CD-9B8101D9F1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03" creationId="{540614B2-C3EB-2024-471C-CE921D5CC9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04" creationId="{F3156149-0B61-5C4A-8D27-E7C0EF9C76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05" creationId="{029E594E-E092-EEDC-3E2D-894ADF2B3B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06" creationId="{FB58A296-A706-0475-7AF4-81AE5ABA94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07" creationId="{FB0132DD-F9E8-0C9C-85BA-CE888BA9D7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08" creationId="{5280EE7D-99B5-FD7E-2FE0-4C4CE6D302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09" creationId="{DD674A9B-A31F-6129-AD67-E6C311EA88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10" creationId="{D5549C70-06F7-C674-0AF7-DDE0CC217A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11" creationId="{C193BD9E-6EFD-6A53-CB84-367683DC15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12" creationId="{722B0531-28A0-EE3B-8B7A-A4FC531F5F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13" creationId="{EAB18931-049F-3798-999F-88636F3C68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14" creationId="{D8B32016-BA48-032F-8F45-B908D43FAD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15" creationId="{8A2F085A-D95B-34B8-0D7B-9804F2DF35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16" creationId="{F932A18C-2661-42F9-4ADA-A95E72BDA1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17" creationId="{9A7497FE-9F29-91E6-F792-15256FCD30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18" creationId="{5A4D4A5C-BFE6-B1B0-1F8F-80DEC2D909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19" creationId="{57674382-3C30-33FB-4E6E-CBD3C11E9B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20" creationId="{813BADA7-1B71-1248-FD82-AEF31DD42F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21" creationId="{8D7095F3-781F-44E5-323E-5E0215995A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22" creationId="{F98C008F-45A7-90D8-78CC-7ACEF8D836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23" creationId="{4F099483-03E3-BE37-4451-2393795452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24" creationId="{183FE7CE-F21D-D6AA-4CEF-CC6E02D36E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25" creationId="{340773E5-BA67-ABF6-4121-3EA3872B25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26" creationId="{3D6DFACE-BB5E-6A83-ECAB-7B9187AF96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27" creationId="{EB41356B-97B6-7E0E-7AB7-1F68C38B82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28" creationId="{4AC21E5A-CA9C-F63A-5E9E-D5F6B1CE36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29" creationId="{B990E7F5-9521-F15F-2E51-8B7DA8FE3C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30" creationId="{E08D7D37-D893-21A8-2148-AFD3CDB508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31" creationId="{0071970E-C6F9-F21D-2358-6FFC550054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32" creationId="{FF390407-348E-62FB-4965-4150FDF76E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33" creationId="{55D3D1C8-EE78-A703-EF3A-1196817E45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34" creationId="{225F9323-BA00-CA37-7213-14F3AC0F16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35" creationId="{636E54AE-1B16-39D6-D12F-7399A62443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36" creationId="{3573A73D-5759-A9B1-1C03-D52F765C8B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37" creationId="{77B1479E-E20A-8F1F-2734-712AC4FCFB0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38" creationId="{68B6A78D-1CDC-EEA8-41D0-84FCD5F9E2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39" creationId="{E49E0451-F046-BB45-E7F8-49A0264642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40" creationId="{DAC48560-B1FC-F90F-0DC6-F4355BF85A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41" creationId="{EEF24774-7B88-7E57-09B7-9363B2EB17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42" creationId="{6446FFD1-A430-1310-EC4E-8566BDE850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43" creationId="{A4035BE9-1E11-E3A6-224B-CB95DFFEDE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44" creationId="{1812FCD6-95BD-8D46-CD35-6F077760E3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45" creationId="{04FB8414-F625-B0E8-7981-DD2C99864C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46" creationId="{69AADECF-70FA-0B30-9D45-797C47C98E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47" creationId="{9D489CFB-1F8E-743A-EDFA-39B1335ED7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48" creationId="{882A3504-A0A5-093B-693A-9A0F406FBE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49" creationId="{7C9DE825-CF74-1B0B-29BE-B58B7EEAEE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50" creationId="{277C1333-04B3-6EC9-C138-339794C8EF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51" creationId="{B0104E0D-EED0-4087-EB0C-2D534075C3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52" creationId="{0A6E438E-9C35-5A80-2385-E724BFC34C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53" creationId="{9AD8ABEB-101D-9255-82D6-3DE7C99229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54" creationId="{BD26FD54-DBE0-5D12-467C-1CD858F4AD7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55" creationId="{8AC1E1F8-4577-28BB-0B54-D05973225E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56" creationId="{F24151B7-CE71-893E-B3E4-4010196944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57" creationId="{8EBD1202-BEB0-1CB8-7341-6E55A5ACCB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58" creationId="{D9857462-8658-7061-BC6B-D9246395BC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59" creationId="{99EC3EB2-745D-6EF4-B77A-9DBB18569E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60" creationId="{AEB34666-91F3-9252-335C-B804B4F899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61" creationId="{D581FA06-EA8E-B026-0258-05AF6A21C0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62" creationId="{7351504F-6B13-5FDB-65BF-28D1ECA993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63" creationId="{CE7A4002-CAAA-1B7C-3076-D3F0E69DF8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64" creationId="{98DA93ED-D338-7C5F-0B55-5C0CAC3D89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65" creationId="{0E40CFCB-6DE4-D813-2492-C36130104F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66" creationId="{C9429BE0-5CB2-1389-598F-16EF83DFED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67" creationId="{F6B84858-1A22-0962-D417-6AC0F27BD9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68" creationId="{8F77A444-C5A8-B4E6-50B4-11D56E39BF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69" creationId="{1DA187C8-04C0-26E4-4874-5960A81FAC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70" creationId="{37F6D313-0E13-57A2-17CD-17F5EC0ADC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71" creationId="{9BFE4E46-490F-A35B-5348-C9D2CF26A6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72" creationId="{73A6CA32-AD0A-F30E-53A8-3D587E534B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73" creationId="{8C9B180C-985F-F8BD-8949-9A564509AB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74" creationId="{466628FB-67F1-9592-C5FF-D462B0C3C8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75" creationId="{DAFEEF1B-E587-483D-7B3C-E328F1CB20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76" creationId="{0D6C68AA-9C07-E5DD-77D6-1B921426E9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77" creationId="{6B42E35C-FFE0-0B7E-2352-94B20BEB77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78" creationId="{5C3A452A-3B95-E413-D1BE-2E9B435352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79" creationId="{68A9B8FF-FE3B-BC67-1DFA-CC3A577326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80" creationId="{85EBD727-5542-DAC4-D38F-9194176CF4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81" creationId="{D5B6C74C-7DE7-5836-0F4F-0470D25DA1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82" creationId="{98A62041-1514-FFBC-C44B-2DB3BD020C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83" creationId="{ECFDC3AC-6CF2-71AA-483F-4E393EFC35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84" creationId="{BE4A5A36-1074-5675-13D8-656CC8AE47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85" creationId="{8DA15A6C-E166-6F28-CE78-B5DB7834D7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86" creationId="{AD2B8A77-8DD5-D1B2-B894-97670C8D59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87" creationId="{10C9350C-905B-F5E4-E66C-B85D576963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88" creationId="{912743A8-266B-1266-98EF-D1BB0B9DBA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89" creationId="{E60D8A31-3AA8-A324-7D66-E8DD9BD341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91" creationId="{67C00F31-3018-550F-2BBB-A308B2A671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92" creationId="{69A24B6C-5BE8-4512-EBA4-93BF43DA54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93" creationId="{C845839D-8CC6-A696-B59E-F84442E8F5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94" creationId="{7252731E-25D0-65E4-0CCF-04F7311FB4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95" creationId="{67616358-5ECC-E973-137F-BE266637F5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96" creationId="{B76A1253-10EE-23D2-63F8-27B28CBB1D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97" creationId="{564C906B-E536-0B48-BD74-AFEA60EFE1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98" creationId="{8C4498F7-A8CD-535E-5B20-DDBD167FB6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799" creationId="{A1F4B871-0FCC-8687-C229-63ED4F0CD1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00" creationId="{0C753A8C-A4CF-6E16-75FB-0C3D5CF7E5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01" creationId="{890A32DA-EBDE-BB04-1D42-0D7D193B6D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02" creationId="{0D765ED3-7125-D8FE-5DD3-68B2FEE730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03" creationId="{E4C1E914-CB87-BBEF-B4F9-69F77016FA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04" creationId="{A951C00F-68FB-3F98-7B1B-985825FCEC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05" creationId="{C8A27C61-E086-B08C-4A84-C2F6E7916C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06" creationId="{08443A35-11A2-8B10-E041-23B6789F3B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07" creationId="{FA4CA50A-63DC-079F-7AD1-D5FCF2EDA4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08" creationId="{CAFC59D1-A21E-D371-BB20-C679937C15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09" creationId="{1D49F151-F382-95F9-66F0-B73F50E6C1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10" creationId="{0801C296-B067-9955-6A96-BD2E115A86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11" creationId="{901EC97F-6110-C772-F64B-899D010428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12" creationId="{E96CB4DC-489D-08B7-D425-B541F92B84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13" creationId="{D94FBB06-A441-1ABD-805C-17F48FE002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14" creationId="{7A71CCFF-F534-5FBD-44D3-6BC71D4652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15" creationId="{00099CCC-75F5-1BC6-0899-80F0042481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16" creationId="{E57C8FD1-3167-DACD-FAFD-CBB1E682F4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17" creationId="{D549806E-999E-12B3-B792-F508384811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18" creationId="{E269C90E-E67B-A7A1-A65F-DA86E62954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19" creationId="{4E146615-3EED-7519-410A-9E67C9F563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20" creationId="{DA00B893-9D73-0478-194E-F527987309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21" creationId="{2A4C5391-B45E-0BCC-D3F1-D0C7F343F6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22" creationId="{371507CD-F1E5-9C38-518F-1102909BD0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23" creationId="{829C47D1-B853-3858-3F38-62A033A608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24" creationId="{7DB1DE07-8D2A-4053-E4B8-D0049EDDD9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25" creationId="{789ACE79-EE10-EF51-0BF6-F8F2E941E5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26" creationId="{DFF3C0F2-BF2A-D8F8-62A3-337E6D42E3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27" creationId="{B77A7BF3-D416-E5C4-AC73-5CEAF04132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28" creationId="{5EEE2CEE-1BE1-08F6-822F-245FC6EB60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29" creationId="{8073A3A2-4229-E756-753C-02AA4DE7E1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30" creationId="{CBEDD8F6-26C8-D572-7ECB-916D79275C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31" creationId="{BF171C63-4209-F3BE-4732-8D58D50E13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32" creationId="{89ADB04C-84ED-8256-7E0F-8C2A61C115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33" creationId="{A3634961-B463-CA4D-552A-F8525FDEB5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34" creationId="{716C1D89-721E-A78F-D06E-DED6BFDDA7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35" creationId="{A62178EE-A060-7A95-B4F3-8FC3812DB4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36" creationId="{9D865485-48E9-D9F3-C4B2-89FDE5E4B2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37" creationId="{49ADACC4-3531-9F63-DC8E-AE1C47CD6B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38" creationId="{A2B3CED0-DFE7-8CCA-682E-D49A41FD77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39" creationId="{D60F2B62-0176-E31D-B6C6-C81AD4790E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40" creationId="{3BBE039A-4A34-0B84-2DC7-C8EF3FAFD8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41" creationId="{73183EB5-B1E1-DE30-FE78-762BC49359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42" creationId="{882C72FA-1AB5-77EF-8F5B-950368D875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43" creationId="{152FD87E-44CE-A152-9BAA-EE3729E78D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44" creationId="{2759B72C-3442-CFFE-77D0-311818CDBA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45" creationId="{A3EE3627-8599-F470-66FE-FE81D3CCCC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46" creationId="{55E22D9F-141F-EFFF-24FA-DD56B6A4A6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47" creationId="{81CCA974-D0C2-BDBF-E06F-AED5EC9C0E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48" creationId="{F016F415-3095-52C2-C66C-76D5F19737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49" creationId="{D65F68E1-2A5E-E5EF-5C4B-5E65DA58D7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50" creationId="{A9B4D22E-5393-D18C-D920-61BC5682FE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51" creationId="{C7D26EBD-9092-AE74-CEC1-53250873F7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52" creationId="{2D77D035-B76A-7381-BD61-BEE6CC9B53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53" creationId="{61632818-FD71-EA6B-DCE6-56B1FA1540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54" creationId="{6F0DF156-5B6C-27D8-63DC-EBD31783BD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55" creationId="{1F275C3F-135B-3E77-781B-4C8B4733A2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56" creationId="{E62FABAE-D2D5-9AFB-5C41-8522430882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57" creationId="{12FF124A-AA0F-3999-4357-91C8657EB3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58" creationId="{0CBEF1EA-E278-99C3-CEBA-2AD3542407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59" creationId="{110CCBBF-8EC6-0DD3-2B5D-42E0DF180D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60" creationId="{E22403C8-D81C-589E-687E-05BAAF6003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61" creationId="{08A12E73-E6DB-A7B1-1621-B55B4C6368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62" creationId="{FDEAE064-0200-42D6-9950-C71AF544E7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63" creationId="{F9B32F38-F73E-B1AE-DBAF-E2D26240B3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64" creationId="{5E9D61F6-5C48-D9FC-E395-B14AE97B317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65" creationId="{057F8618-C663-A0C9-4F02-5C0B007AFE0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66" creationId="{A37E323B-FAFA-E971-4245-A11967F116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67" creationId="{C89E9685-510E-5051-6850-B524FF2D6D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68" creationId="{E188E36D-4E68-704C-50A2-0EFA1A097D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69" creationId="{9DD4A12E-D65C-79F0-FB83-7AC9AAF0FB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70" creationId="{EBDEEE4B-BC0D-0E34-7A86-7ADE70343C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71" creationId="{88E48D43-4233-3BEA-772D-DB72843BE4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72" creationId="{74177A3C-0E37-167D-DA47-CEB68FAD30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73" creationId="{D9DA7750-FCAE-AB59-AB24-BC08F3B8F27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74" creationId="{7E26FC96-1116-59D9-230A-36759B0B1C3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75" creationId="{05AD77CE-030A-40EC-ADC9-A4EB0C27CF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76" creationId="{1E0F6C4B-1197-689D-23E9-A327B9382D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77" creationId="{5955B1ED-3A99-D943-B1D8-F7B163A1BC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78" creationId="{4CD3906C-FBC1-AE35-EF92-E5FF162407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79" creationId="{BC0ED8DD-62B7-DF8C-E28F-05E1B00845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80" creationId="{C1EB6F63-C161-0B1E-1078-F83C8805D5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81" creationId="{7BC1FC56-C1B0-5BC3-9164-00F6F8D6BC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82" creationId="{D2BB02A7-08B5-F7F8-7DEB-9337A4B40B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83" creationId="{E3231B56-4730-1249-C3B8-33B5B92F45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84" creationId="{BF662B42-2704-F9E3-D136-EF830FBFF67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85" creationId="{80228FE7-273C-F9C7-7388-2BB3E40849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86" creationId="{974B5E0C-4AE7-02C8-1EA1-2C1C62EE2A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87" creationId="{6E84F4F8-35CC-766B-6D29-0432EB5EAC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88" creationId="{F94D4AF4-A1CF-5FD3-2154-F4F281B2AE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89" creationId="{1C88C5F6-4EAA-BBF1-7351-30C05B2CCD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90" creationId="{49A6B43A-A53A-8AD3-B486-A37E894802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91" creationId="{4915D99E-C616-6B89-754A-EAC0269C71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92" creationId="{0A8062CD-1F8B-191B-B809-4F5BBECD67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93" creationId="{D6A63FE1-EA69-EDA6-789E-C37777DA48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94" creationId="{81924D35-0EA0-C8D8-91C3-3149FC1559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95" creationId="{34E75530-D6AA-B570-3709-443E81C864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96" creationId="{86C183CF-F9C8-1F4B-809A-969C7EA102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97" creationId="{2E9B3F03-67A6-89FE-E9B5-83B14E0527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98" creationId="{F0EDBE78-40E3-B939-E2ED-E950AE1A1E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899" creationId="{FA9FD6A0-811D-4200-64C4-5F23C8BCDE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00" creationId="{64A72505-2BB3-BDFA-96AA-DE095D9DA9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01" creationId="{83F0B1B8-40BA-95E3-0A9C-0F75EF158D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02" creationId="{56F87B99-DD11-8C78-FF87-02992AE0FC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03" creationId="{678B3459-F5F6-51BA-863E-BE9CCEF716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04" creationId="{E8979169-2CF1-AFC8-809E-8A6E19A055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05" creationId="{3F3AE89D-E68D-DEE7-2E1D-68F5A3B573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06" creationId="{32CCBC55-993A-47B6-335D-50FBB046B4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07" creationId="{C4140C07-E351-11DA-4132-3312052219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08" creationId="{D08B8226-052D-5149-0888-844D5312B6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09" creationId="{5A920FB7-DA67-20AC-0064-FD7DD54E929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10" creationId="{F00F463A-6C0C-83A6-E559-03CEAFF6BB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11" creationId="{7680BE79-7B2B-601A-26C4-1C26D44ED8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12" creationId="{6B4510DF-5364-9186-5479-B3F187F424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13" creationId="{2BF2F4FF-1BEF-05FB-8CDA-3AC45D4B82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15" creationId="{ED1DB22C-B114-5613-429D-277F47EF9F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17" creationId="{07131C75-A6E3-99E0-0470-5C1C4F4ABC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18" creationId="{54D5DADA-99AB-C1E4-9455-7EF4FF94C3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19" creationId="{2DE3860F-23D6-0CFF-291E-23C9CFBD4E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20" creationId="{897C7CCF-0513-FB98-6DB4-F2E42FE2BE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21" creationId="{6D2DC526-9B61-5F44-63E4-68CD95B336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22" creationId="{1405E261-A2C0-DD44-C2DD-F38842BBC0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23" creationId="{650233F4-997F-193D-9011-B69ED58168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24" creationId="{0DD9DBBA-1947-88F3-A1DD-BEBDC17CB3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25" creationId="{2919A619-3D47-A1AF-6DAF-FCF7BE4599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26" creationId="{F3916C8B-DFEE-40A5-D7F4-974426BC08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27" creationId="{B4D612B8-9905-CC28-86CE-D587C1B1BD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28" creationId="{D630B853-C733-2EA0-A84B-E9D49DFAD9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29" creationId="{6DBEBA3C-42F1-F350-9AAF-1266BCF033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30" creationId="{2522C724-93F4-77E3-5A80-98FB0C9DFE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31" creationId="{1C6052D5-336E-6290-5243-4A2C8F48C9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32" creationId="{1B00D31A-1704-8B61-D2A7-6E5D3E69E8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33" creationId="{FFD85EE0-84E9-F315-293E-F48577857C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34" creationId="{528EA72C-3860-91C1-3515-1B4C82EC2C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35" creationId="{F873DDA8-793C-3086-1AE8-F92B2FFDA0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36" creationId="{3AC3A6A2-FF63-CCDB-572E-98B29A7365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37" creationId="{A1C5E3E4-8932-238D-BDDD-992D580025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38" creationId="{E273E412-D7CA-139C-CF3B-F3D298713C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39" creationId="{9A0072E6-D600-292F-CB58-6DF3E36FB0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40" creationId="{3578E22A-209D-1887-5607-64DE9E55E1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41" creationId="{E5EAB959-FF93-069F-136A-AA7C87C51F7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42" creationId="{560A991D-8C8B-A507-FAC1-96064F8708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43" creationId="{18ACC277-BCF3-9ECC-5F21-823094FD27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44" creationId="{A9086328-8835-4E92-3CD1-5715769916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45" creationId="{4CB41504-1A6D-B6C7-F06C-860027CAEA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46" creationId="{700E8647-FFAC-065F-9E5E-D024686D72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47" creationId="{4500B1F9-41DE-D311-3C00-C7E4EACC84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48" creationId="{A7DCEB72-1AEF-39E5-4316-9F6F0C9D6A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49" creationId="{49F269DB-D8CD-BBA9-A267-CCF3623449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50" creationId="{B9514D68-E60F-152E-ECCD-F5413EF5EE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51" creationId="{CCB33EF7-28EF-838F-BA54-FB9E82E128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52" creationId="{15550187-EAE2-B41C-7BE9-F4C2854D7B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53" creationId="{F75B2568-EDDB-A705-5164-1D7A9AAC64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54" creationId="{744C955D-EB24-F675-2FD3-4A1EF1F3D4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55" creationId="{CF0E8D92-30DE-E831-6558-1A5B27EA8F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56" creationId="{4DC3AD57-115C-1287-8253-839A4042A8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57" creationId="{5D4E0A70-CFFB-B2D1-C029-39C3612088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58" creationId="{730D11BC-A289-F693-E324-0392B7140F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59" creationId="{322F918E-2842-1F13-7CC7-4D7F9C6B0C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60" creationId="{33CDAB39-833F-E09E-9981-7A5ED1E289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61" creationId="{C2B2C8FC-E031-536D-00A0-879B692F73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62" creationId="{3BB89421-1B3F-46DC-2566-B2A588FE66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63" creationId="{D1C12DF0-7A69-6AD1-2B25-D38EC70779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64" creationId="{0DAF2DDD-8151-87EF-5C10-989C593D6D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65" creationId="{43EFFB59-841E-E7E3-8ED7-77FA77FC0A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66" creationId="{629963E6-1B7E-E1BF-AC32-DCE86BC55E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67" creationId="{C413EE78-D9BF-F7D2-0D17-246F6DA5CA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68" creationId="{81589063-525C-435E-AFF5-2712DD8128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69" creationId="{B8990F4D-9ACE-E01E-1E69-6BFF6701DE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70" creationId="{5FA1023E-2673-0E1B-1699-2F3AEB7483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71" creationId="{CF2EE47E-0DCC-A7D5-7A3B-BB727FB4FA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72" creationId="{7BE442F3-6ED1-21C1-A56F-FBEC52AB6E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73" creationId="{FF89025B-C4A5-A25C-FA3F-0B6E041A44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74" creationId="{8C4D6C84-121D-FDBE-0AEF-22FD46708E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75" creationId="{41D4F097-1786-1A5E-0285-F9F0B008A9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76" creationId="{D1A12EEC-BCC0-EE16-643C-81027C0631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77" creationId="{7772F845-292F-ABDA-61DC-206A47AE89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78" creationId="{B3399634-775A-2B40-8DA3-48420ABD36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79" creationId="{4C77CD42-D935-C52E-0415-1DB8ECAD2D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80" creationId="{83555ABC-E185-09EB-B922-B1ADBC96BC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81" creationId="{F2E418D1-2A22-95C7-B136-C47C47FDC9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82" creationId="{5DDA34AE-A90F-0CFF-6D5B-E866F83CA2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83" creationId="{35728A37-6B1F-18DA-A6CD-1B965F1C3E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84" creationId="{F78E9545-C999-5813-E759-8F28CB531B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85" creationId="{A1C0A922-8E56-E1DC-1F26-CD3C555FE1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86" creationId="{E3B2EA8F-3B59-BE52-FA41-87B7F963CD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87" creationId="{E4645461-D458-E515-2AF4-9E0C302C25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88" creationId="{8ADE8450-78CE-60AD-30CB-0C16B9871B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89" creationId="{87650E8C-684B-63EC-2645-1D5420A7A4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90" creationId="{0660906E-092A-EA70-D200-CA83C44F5A3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91" creationId="{207CC8BC-C673-E5F1-F659-E2A578B847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92" creationId="{57DF6B3D-6F31-11E6-365C-F4208305CA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93" creationId="{8B4A97D1-D146-380B-6143-27DE199BD9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94" creationId="{6AE9EB4D-3610-6209-27EB-735652096E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95" creationId="{4A10BDA2-9969-507E-845A-2C301D6A3E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96" creationId="{C4D6EBC6-B502-2D80-1E34-64EFFB8B7F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97" creationId="{27654091-916E-B8E7-2F42-749D9C4F42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98" creationId="{B71997D0-FD69-1DB1-666B-69424C2889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1999" creationId="{9D5DC32D-538B-5C74-0267-BBAB63A2B3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00" creationId="{2F27998F-2B66-9732-EB8A-A5A597DC56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01" creationId="{21A8D933-3558-8B81-40B9-BA8014A3D9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02" creationId="{DA293E5A-7625-667A-B3C9-104291A7D2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03" creationId="{AA01B5AD-8B0F-A94F-3FBA-2F1C10AC03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04" creationId="{2B874878-AEF6-2856-5503-B93D470BBC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05" creationId="{0F124FCA-A9F0-D2BA-A845-65031DEA68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06" creationId="{0AB08306-2FDC-B3EE-FE97-D48A91B25D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07" creationId="{096708EC-F5A9-E556-6F68-748E986C6B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08" creationId="{4FD8F3A0-F456-24DD-51E4-EF1880363D0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09" creationId="{B49F2A71-39A9-A9C0-4705-2949A22E5E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10" creationId="{D3FB2852-4C4B-0FAB-71A8-152FA4F364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11" creationId="{4547320F-D414-BC10-E5B4-F36C84396C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12" creationId="{47CCF61B-B2A7-2B1E-09AE-04BDFD038D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13" creationId="{AE1AAC32-4663-E01B-8756-1BA182CC37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14" creationId="{83A964F8-98B9-4E6B-5BCE-6A022B1D3C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15" creationId="{7EB9CF43-7373-AC5E-63CC-8A53976736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16" creationId="{9D0F9843-51A8-A6DF-09E7-C694B3A296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17" creationId="{6EEE777D-F244-DA5A-0F7B-8409AD9C4D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18" creationId="{94E86A7F-BD73-9AFF-0AD4-4F1E1A5BCB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19" creationId="{1B715778-0670-E330-7F42-B5CDD1EC99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20" creationId="{3DDEE8C0-7999-95C2-576C-34BB3E0E67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21" creationId="{A85BEB46-1C40-E7C9-2648-C5BA79EC4D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22" creationId="{7071C589-4AB1-C04C-E904-E8C00B34F6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23" creationId="{85110ED9-90DF-19C8-A9A5-FBE55FE9C6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24" creationId="{2369A5F2-896E-604A-0967-2B6959AC35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25" creationId="{75F5D7CE-37F5-12B8-08F1-CD2677B724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26" creationId="{A716A6FD-68B3-9A23-A85C-2E26B8B61A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27" creationId="{766E2EB0-07CC-EC23-7E81-B4208C71DD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28" creationId="{5D3B164B-968B-B782-1EDC-A30EC1A0CE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29" creationId="{50C942EF-39BD-9BDB-3CD2-C392247DA1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30" creationId="{C89049E3-8012-0369-0741-2BA9A31CFD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31" creationId="{B740982F-5C0F-2566-5A07-C83E7C6947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32" creationId="{732F4C96-D889-9F86-CD19-446AA0F17B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33" creationId="{07BF6474-C1F3-C8C8-B1E7-259C51230B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34" creationId="{70A86CCD-2D2C-3033-6BE8-F1E638C82D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35" creationId="{0A841F68-E711-D622-0082-8E2E23A1BB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36" creationId="{DA72E281-4E95-36EE-2DE0-CCE392B6AC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37" creationId="{1A5C1172-65FB-2E7D-BA2B-534CF6AB00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38" creationId="{94FE110E-98F6-48CB-99A1-8146983357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39" creationId="{9F0C1CEC-BCB3-2DAC-EA40-CC8242A328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41" creationId="{76737C03-B84E-4147-84A3-B847607A29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42" creationId="{963177BA-DD65-A410-E187-A63AC3C079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43" creationId="{BC2D4725-6A57-7437-4B9A-7FE1867F4A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44" creationId="{2DF5046E-0644-9DF4-11EA-586AE52B62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45" creationId="{E9458DC9-7DFC-F2AA-A492-CC5F79CB88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46" creationId="{189E5E84-536E-D17B-B858-89DE377862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47" creationId="{3CBCF85E-9862-56B2-5C1F-2365FBB3CE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48" creationId="{10489FCC-06B9-524A-3496-82DCDA7AEA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49" creationId="{8AD78F21-D5B8-D69C-956E-C6D62B30B5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50" creationId="{09D312CF-F94E-2ADF-75D2-E5CBB9DBB9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51" creationId="{528B4363-97E1-232F-6E8A-D8E2BBC3B3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52" creationId="{977EEE31-9DBA-BB6B-BE59-F066D7EDB4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53" creationId="{18870C25-A7ED-0115-1CBA-DDBEBDE0E0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54" creationId="{FCFE5B0C-5968-366C-44AF-6D68B5D446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55" creationId="{1929A7B4-EBDA-AFBD-9EC9-50AE5D2154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56" creationId="{FE47143B-6DE7-4A76-5FF6-2A53A25F62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57" creationId="{6503F6D7-161B-543C-6E20-27194B2B77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58" creationId="{2C96C1A8-C32F-F586-34BD-82D649DAB6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59" creationId="{B662F2FE-55D8-782F-22D0-934A14248A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60" creationId="{6E1AEC6C-F915-ED8A-F9AB-4EFB11510D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61" creationId="{8CB52467-31D9-EDEA-5C62-10591A70AC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62" creationId="{AA93905C-FA30-E02F-5566-5408449592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63" creationId="{0295714B-7115-E92B-2E9D-D6A6AF5033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64" creationId="{7B2F0F3E-B92C-A0E4-05F5-7AD5BEC9E9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65" creationId="{97DAA32E-E1BE-0B8F-7C69-EC1E21ACD6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66" creationId="{212E8FE7-31FA-43F3-3A77-58924697F6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67" creationId="{6814A78F-906B-3E9A-414D-BC4B209E81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68" creationId="{317D412D-5116-3931-DAFC-0FDD89E3A5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69" creationId="{5ACFA381-7278-0E14-826F-A998801B2D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70" creationId="{6918BC72-8691-03E7-0784-A1AEFF6BD6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71" creationId="{2D611CF7-8A17-5B40-7302-C54367510D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72" creationId="{0C39B7C3-A596-D9C5-7A96-8CCA3B8667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73" creationId="{86B6EC05-BC3B-86EC-9FB6-07AFE498F0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74" creationId="{DE5FF6BB-BF8A-B2C1-E0F6-120AC1DAF0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75" creationId="{7DB7299A-FBE8-1079-C693-42EBB97B5E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76" creationId="{FD5E7647-549C-58D4-B7CE-8DD48837BE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77" creationId="{9055B603-9DA3-7FCA-ADD2-843DDDC46E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78" creationId="{493A6A53-0388-A5C7-AAC6-AC7D73A19D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79" creationId="{681D6DFE-AF72-FAD8-0EEA-6AE1A3EDA1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80" creationId="{BDA921A4-C444-E0AB-94C8-F4FD667534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81" creationId="{038E791E-EDEA-697F-69D7-973667929A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82" creationId="{BFE4EB57-27EC-F107-88F7-93D515B08D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83" creationId="{5465BAFA-D036-2340-7429-F8BC5AE539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84" creationId="{8F2543D2-7635-AEC4-8F75-E49740E82C0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85" creationId="{80099662-F7B4-E3CB-2B17-D3BC847E2A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86" creationId="{E13D92CA-DE77-F8E8-21F6-3319DB108E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87" creationId="{5EED3F96-4361-0AA9-228F-36621CD2C6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88" creationId="{886177FF-C44C-2B9C-0F8B-B43A0816B7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89" creationId="{A89BD90B-167D-1A5E-C4F4-0408D5236A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90" creationId="{69300E38-2DC3-4247-C966-4255D83711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91" creationId="{DF88964C-AE0D-1FFC-A8C5-BAD80C5CFF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92" creationId="{AC14DABE-6025-F009-9470-5ACF099FF6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93" creationId="{F4550A8A-0D84-E56A-E9A5-8FB2315F8F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94" creationId="{B73695BE-1F99-180D-BD05-09AA469132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95" creationId="{C3CBD6A2-FE42-7DF3-BC40-C643C6D3BF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96" creationId="{7F8F1C46-63D0-F4F6-E372-AB9CEDD012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97" creationId="{AE1D954D-6D28-61E4-C5A3-BE00BF5AB2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98" creationId="{8ABAD326-144C-E1D7-DD30-B46E1DBCA3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099" creationId="{C343D6B1-3528-3AFD-2C04-0A2543D865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00" creationId="{CED1E8C7-55D3-4696-5F8A-758258DFAF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01" creationId="{EA9C1236-99F1-B2E5-AAEC-B5854BEE0D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02" creationId="{1BABDCD4-B975-6645-7C1D-82286ACD9D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03" creationId="{8903FA86-773A-5A31-6217-EE278C1618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04" creationId="{97ACB71C-F60F-2659-7808-C06D036C85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05" creationId="{958B2B60-952F-808D-7B3B-8DDA2ABB64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06" creationId="{DE89C3C0-41C8-0C8E-C229-B829F353F4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07" creationId="{1BD6FAAF-7C7F-7D36-9580-533AD5F4C7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08" creationId="{F1C46018-10F7-E300-D234-1F03E101BF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09" creationId="{20F277EB-07B7-817C-514B-38F7DA96D8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10" creationId="{5D923455-3ADC-8FBC-093A-584DF1A0AF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11" creationId="{99BA9F26-4752-8082-F1BF-C5AE3285FF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12" creationId="{97E04A63-8AA6-7D35-7EDA-ADAD3D35E9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13" creationId="{6FDA0C40-D8D3-F3DC-2E17-3DEA87FEF7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14" creationId="{A20B770E-CE2C-821E-00B8-FD04DDD397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15" creationId="{A1E4DD08-0AE8-DB17-DE9C-7EDDEE5D3A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16" creationId="{2E26C0B9-99F8-2497-86CD-2F0A6CF5EB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17" creationId="{A1DFCCF7-1519-5AAF-3457-7E2FF52975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18" creationId="{3A27FD6C-C717-77BB-F411-595DEE51EE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19" creationId="{D651EEDD-D690-FDEE-B735-F3183EAE2E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20" creationId="{7BE78209-4DCD-7649-3FA7-238FB791BD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21" creationId="{730FF78D-F207-23B1-A39F-EF9318A670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22" creationId="{88164D97-64D5-5A6C-0F6C-6AAE8E3EA5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23" creationId="{5F6E204E-6468-B81B-1726-5C31214A05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24" creationId="{4EC80343-8ADD-8629-D8F3-839EABCBA1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25" creationId="{7C0D3285-D8B5-3D7D-9ED4-ABCE19CD4F0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26" creationId="{3934D066-934F-89D7-9F72-753414B9F9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27" creationId="{FFD47A69-1C45-0053-15EC-310CC5CF8F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28" creationId="{7B5CE6D6-4BA8-5A41-6D79-4FA85AA9A3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29" creationId="{A9EFAD1A-4553-250B-895B-D80C0A18BB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30" creationId="{480C732A-C99B-48EE-565A-383189E058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31" creationId="{01BEC37A-EE63-4DF4-CED6-C9E20DD9ED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32" creationId="{6EDE5098-192E-347D-0F63-9085A19CCE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33" creationId="{E3E41E8B-5353-A7B3-C6FC-C2116EC9AC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34" creationId="{8B43F8AF-35EC-5416-9607-6581BB5145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35" creationId="{634C6B60-D359-7725-7133-C81084BB98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36" creationId="{45489459-AE8C-B7E8-C3C4-41B7BD6BFF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37" creationId="{7A4B320C-6D1A-B61B-4424-10C5B736F7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38" creationId="{3A54EACD-281F-BB1F-A76B-343872FBBC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39" creationId="{B02B4D78-0B07-2D06-A823-CF65C3720F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40" creationId="{7918A845-6CB6-C4F2-BF0D-5C61A8E2D2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41" creationId="{CE615442-AFFB-8BAE-9536-4106103C04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42" creationId="{53140B04-05B3-8C86-2DE6-3704735E60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43" creationId="{C0AA22AD-12B2-AC94-FE4B-B4658A9E36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44" creationId="{365099A5-9CFC-F340-7BCE-A7B1DABCD7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45" creationId="{56E127D9-B6BE-BBB2-195E-59A4A34813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46" creationId="{B99C87C9-43D7-A977-207D-7F65CB959C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47" creationId="{38AF8879-0FF2-5025-C6C6-7FC4478BFA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48" creationId="{D22C54E0-2581-341C-CECF-0542ABDF77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49" creationId="{A9768107-F861-E1BB-10BE-D8D8481945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50" creationId="{571EEAF4-9CED-0CFB-3BD3-7C06ABD000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51" creationId="{EBF3FB64-B20C-6498-A5B5-881DF9C0C4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52" creationId="{E1E86D08-EE3A-2FF5-8607-150EEB7F7A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53" creationId="{6514F54C-E4A1-BB68-CA58-97D72651BA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54" creationId="{A7AEF1F0-93F8-5A9B-45D9-7169AEEB0B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55" creationId="{F5131E0A-0684-A31D-2DB9-2A93435E65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56" creationId="{096C0A3F-E941-D47C-0D10-319DED51B5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57" creationId="{1E01B0AE-910C-38C7-6545-B61E02A91B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58" creationId="{73557FD4-A977-2C1F-B67D-793FABE212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59" creationId="{D9B9FE9F-EA5F-E30C-3339-3DC77F394F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60" creationId="{5CE4F5F4-27C0-8EB9-4061-D1E312FB24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61" creationId="{BCAE3F3D-42D1-314A-4818-8981304354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62" creationId="{03C89E28-8A1F-1C22-094A-0FA35CD22C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63" creationId="{A6CE9DA6-F5F2-FA80-84B7-BC9BCDB97D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65" creationId="{01CE0AEE-7EBD-B170-87A9-16EA9983F3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67" creationId="{5ABAE96B-DA8C-AB0E-CCC8-9D8147B799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68" creationId="{465022FD-F0E7-98FE-46E7-A1C521B519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69" creationId="{DF4EDAAA-4497-28B5-EEE9-159C4AA6CB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70" creationId="{D90E354E-D845-ADA8-0D54-11BEDED435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71" creationId="{C5F53DF5-FD3A-DCD4-3B2A-38B76DB0F3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72" creationId="{FB4E5694-D06A-D9FE-DA59-3345C58575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73" creationId="{AEA60F75-7416-AEE6-58FE-56EF84682E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74" creationId="{F9AD0D63-B77A-4CC9-5094-0B4E248432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75" creationId="{BB2936A3-4DC1-D9CD-16DC-2ADB4E3E4C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76" creationId="{E3984055-F9B1-E4CE-518E-9027A1647E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77" creationId="{8152011A-8440-F406-531C-2B6A53330C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78" creationId="{D0D763BE-D2BA-7E8B-341E-33D447B375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79" creationId="{BB3F82A8-8FF0-7847-886D-8F3F7D567C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80" creationId="{C55B8D00-24A2-BC5F-B968-42D4F18370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81" creationId="{76D4E29F-1FEE-A7C9-A0C6-B5CD048953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82" creationId="{1D8BDE91-8F2A-FF20-E5ED-3ED837B7D9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83" creationId="{BA7120BA-4B94-13F0-EA2D-225691E9D5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84" creationId="{01538491-950A-4C5B-03CA-348609D93F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85" creationId="{3181B0F9-3569-28F8-2EE7-C36EF85A3F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86" creationId="{10C6DF9E-0241-E12F-5228-B2F143D33E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87" creationId="{E4012FB3-8C36-5562-ADB4-AF629723BE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88" creationId="{5747CCCE-9862-A3A7-8BE2-966872BC79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89" creationId="{7CD882A7-AA6A-6FA7-A04B-F4F851EE7B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90" creationId="{DB2C2AC7-C4A5-32FB-4AC7-AF4FC2D948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91" creationId="{C6A2410E-87E6-B858-4711-1017D24D93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92" creationId="{53D912FF-FB65-7836-6DA6-88CF76909F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93" creationId="{4F4EEC61-CDC4-F34B-B005-C5C4A71043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94" creationId="{8000640D-510F-87BF-0A25-B20AC54BAB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95" creationId="{984B6B93-C048-34BA-50F6-2A4C111427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96" creationId="{66BD9A01-0A10-31C7-EBA1-9F1B7B2613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97" creationId="{4D62C7FD-31C9-D835-2BE0-401526EC14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98" creationId="{8EC4B952-3E85-8CA2-03AC-A883BB172F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199" creationId="{71D9C9DC-3554-B939-515A-39958F0891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00" creationId="{9B9E665A-573A-A710-6DAA-1E76D2703B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01" creationId="{E7C052E7-71B2-46A5-9812-C50B145F52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02" creationId="{670A689F-A714-3561-F3BE-21D185B62C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03" creationId="{856F4F83-D4C1-052B-D244-22AD9093EE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04" creationId="{3E570778-F0D7-214A-28FB-1FBD6FC397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05" creationId="{94152FCD-60F4-EC8E-18F6-E9D7EFCCE3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06" creationId="{A033DB62-388B-6184-F0A3-177FB995A3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07" creationId="{A0065D0A-D0CF-D82E-1655-32D3BE1E2D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08" creationId="{00BD4948-F0FE-7999-F205-976EC29055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09" creationId="{66E9763D-68BE-5A81-26F3-C96EAE0DFD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10" creationId="{AC9C7490-9CF0-D73A-5DA8-D98A59DFB6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11" creationId="{DB1D4183-7D48-BE76-A237-B67BBD0476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12" creationId="{55C5C052-1C0E-3A2D-767B-A1A8CF3432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13" creationId="{286C9004-E550-1CF9-E57F-A32A90A845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14" creationId="{DF3F6495-8289-8933-1CC8-8E87A61F59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15" creationId="{C14D4698-431F-5211-6157-6BDBFF3F38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16" creationId="{A4756D4B-C7BA-ADC6-5CAF-70D5C9CE83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17" creationId="{B58D30E1-6121-DAA1-0B74-E53A370707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18" creationId="{9F1EAF7F-FC5B-F6A7-C1C0-D253848042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19" creationId="{9FC3E08E-2952-9C9C-34E0-545D271C9B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20" creationId="{1A7FC060-40BA-5ACC-E647-7603270E60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21" creationId="{D37A0712-0617-42C9-5C31-0CA8EE7DF17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22" creationId="{3B1E6D03-1AAB-D255-D846-C00AE5F3E9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23" creationId="{231AA494-3C88-61E0-7AED-8A3D08DCD4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24" creationId="{3CEDAC42-B8FD-3A79-E96C-000AD761E9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25" creationId="{C811CD0E-5AE9-CC9A-57BA-80871BFCE8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26" creationId="{CF4139A2-3E41-1AD4-FA67-673608004C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27" creationId="{F16A56F5-C04D-B5CA-02AE-ACEB357950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28" creationId="{3DA0A94A-6605-5452-FAC2-9135A072EE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29" creationId="{5CD3F73D-DE04-4F41-CD53-DD4CA34E83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30" creationId="{06FE2014-8810-E199-322C-5215B02767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31" creationId="{FC2E4E68-D4EC-33F8-AEC7-DD43E80F3E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32" creationId="{5734C949-73D1-34FE-69E6-406D280DEC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33" creationId="{32B87DE3-D72F-1F1D-FE42-27670C34FE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34" creationId="{E16E6B2F-A5EA-AAF4-A284-92945A1A2D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35" creationId="{A865B659-7396-0A61-6017-F18845A63B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36" creationId="{F459A38A-B7C2-1E4E-4E5C-C0C8638118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37" creationId="{B88192A7-114E-8718-1B8E-83C31245AC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38" creationId="{6EFC73CF-9865-0B1F-2F6A-2555C9F019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39" creationId="{41A4CDB3-7E55-8355-8DBB-180ED0FF18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40" creationId="{4D699094-46D5-FDCE-D7BE-1A24E56316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41" creationId="{4375900F-B8D9-BC8C-8BE5-746DE4BCDA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42" creationId="{A7845DC2-3FAA-18BA-8AB5-754589C929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43" creationId="{740EF562-A6D6-103C-ECD6-2FA042E263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44" creationId="{2A93366F-DF55-1E31-5A9D-74D42F46C8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45" creationId="{91C946D9-317E-14C7-1C46-7E24EA03B6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46" creationId="{2756C4E7-7AF7-841B-10FC-1F64AF302E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47" creationId="{0AF3A443-544F-0B6C-CFA0-80F992D1E3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48" creationId="{BDB45D22-A824-BF16-4440-A0619FCA5B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49" creationId="{3BD29058-890A-FB4F-04A1-CB5862BAB9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50" creationId="{D28A4435-B173-F606-CECC-DF8D4C668F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51" creationId="{99933B9F-1B7C-B6CF-4DCA-76DE2084DF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52" creationId="{61D0F59F-F476-F07C-48E2-CAED0CBEF2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53" creationId="{90712DB3-B068-90D3-4821-A885D35BC0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54" creationId="{9B6904A0-A6D1-41DE-362C-ED14D025B6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55" creationId="{96AABD98-5580-B19D-796D-2D4F6F113B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56" creationId="{1F2669B7-A4BB-1C4E-9157-6F261E67BE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57" creationId="{50646459-0549-AA2C-C417-B819B5A150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58" creationId="{4719A040-37E4-C0EA-0A23-6CFCE4B8FA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59" creationId="{8EA14DE1-ABE7-6420-35BF-763F229AE9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60" creationId="{11C854D4-9FAB-DCF8-3E8B-42A78EE5E8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61" creationId="{02D6EF37-5198-916A-64DF-BAA2A61896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62" creationId="{86CA454C-450B-BE39-B0DB-13BC63A1F0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63" creationId="{388C50FA-6817-F950-84D7-00F98C294F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64" creationId="{2EEA9FBA-D082-900A-5F7F-9F588258DB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65" creationId="{D3A58AE7-5F8A-3449-B1AA-280389C56B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66" creationId="{B75E9D4A-1128-3587-1A44-2F4846484A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67" creationId="{114BCAAB-8E93-534C-7319-9B59FF64B5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68" creationId="{FC0620BA-B18D-4AAE-EB41-62AFB94D64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69" creationId="{E8E9C1A0-69D2-F5D6-5D18-7AFD304CE0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70" creationId="{D77A99A5-CCBE-BBDB-520B-F5922CA7E0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71" creationId="{B3A91F04-0B19-9ECF-1563-E6EE92655C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72" creationId="{1C2A5365-0953-BF9D-47A2-30830DBA68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73" creationId="{E67895BF-C4F6-3D4A-09A9-356DA46F57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74" creationId="{F4FD554E-E209-8B68-CEE8-C2D07217CC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75" creationId="{35AB4BD9-819E-04F9-A90B-A364D1AEC7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76" creationId="{962A0A9C-5BBF-DDC2-CA95-CC4A98296F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77" creationId="{9431CFE3-2AC7-2A6E-3073-CB4B27C741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78" creationId="{4FBF656B-3B9A-2D11-FC8E-30A2538B3A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79" creationId="{CD67D543-4491-C21B-F353-F8E8ECCB0B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80" creationId="{83233E5F-3D17-1618-196D-3546A67900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81" creationId="{169623D1-2C96-0C63-CAB4-F7FF19AE78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82" creationId="{66B395B7-E4D2-F0FF-97C2-5A52EAD693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83" creationId="{60E287A9-BEAF-C290-3944-7891C830D3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84" creationId="{42387442-2442-9245-AE0B-F11F9B91E7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85" creationId="{EB16EFAD-37EE-840E-2E0F-8205B26B4D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86" creationId="{862D7245-ED7B-7A6C-37DD-8D9C75FA80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87" creationId="{ECDECAD1-9FC3-58E8-0A7B-4D82C9DA44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88" creationId="{03826D03-38FF-D1F9-6B12-56B509877E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89" creationId="{154A5A46-F3AD-35E0-C6B7-07B4FE1E52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91" creationId="{0044E0DC-C056-83D2-C143-DABD0D711D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92" creationId="{31297400-1CE6-665B-338F-7164714CD0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93" creationId="{44AB5565-0E8B-BBDD-C387-71B692910F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94" creationId="{B46E127E-4B65-8DFC-CA06-DCDCC6BA3C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95" creationId="{31BA32E9-8591-AE8E-9833-5E0AC76805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96" creationId="{F68F9A07-69AC-B492-1BCB-AC86264C96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97" creationId="{D3E6F951-B074-BAF1-F295-EFF335683B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98" creationId="{08B1EF37-80D2-2AC2-26BB-9B46ABF65B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299" creationId="{564757CC-9D49-AF1E-2C48-8AD828E1B4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00" creationId="{CF5D3C14-57F7-9276-409A-4DAB32AA92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01" creationId="{0263044E-746A-7EA2-CED1-37C7B50A27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02" creationId="{6DA704C4-26D5-6B9A-0FA3-64233CA588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03" creationId="{70D8E777-C981-E0D3-27DF-BB07379946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04" creationId="{909CC160-E251-CC10-8BBD-BCB153B98C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05" creationId="{CBC9B87D-7081-7127-6001-68D69F2713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06" creationId="{4964CD4F-C776-D786-C702-0D4F301FB9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07" creationId="{A7B6611F-4748-B236-4D8E-A3C0BD3D54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08" creationId="{24F1DAD7-84F6-CDA2-2137-476D531C9A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09" creationId="{C9C72474-BE24-E221-39F5-A2DFBFCBEF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10" creationId="{4E6EDE71-CF8A-C194-D0A4-C9746ACF22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11" creationId="{2EF1C765-326E-DBB4-042E-1B72FD9B36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12" creationId="{99F65BC0-EF60-2093-6ED1-F4966620BB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13" creationId="{4C32F8B8-9E8C-B807-FC1A-728BC08884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14" creationId="{A51B83B9-4421-7E5C-F2F8-55ED8CBE51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15" creationId="{4D09A8B0-94EA-E271-FE7F-6FC7DCEAB7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16" creationId="{683E69A3-35FA-C35D-164E-09B1BF8EAF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17" creationId="{5E187728-241F-3064-D8DD-9B8DD637B1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18" creationId="{24D51B1D-02B4-C72F-5CD5-0ED86E363B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19" creationId="{D2D655F1-E646-76C0-EBD6-4C5111BEA2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20" creationId="{5EC3E6EB-3041-7547-BCE8-AB1CD204BD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21" creationId="{231AE970-F06C-F0D7-A92A-08D4115EEE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22" creationId="{7F56D854-2754-7906-F637-951B56AA16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23" creationId="{5606BED6-33E8-E942-7208-0555AB11B1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24" creationId="{F230518C-C9DE-4B2E-5216-67867A422C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25" creationId="{7372EAB3-FB24-BA5C-37BE-61930953C9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26" creationId="{CB0B5C6E-F3F5-FAC1-531C-3E7281144D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27" creationId="{06F18706-8A81-F2B6-6192-F3984ABAC1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28" creationId="{123B24BE-26AC-8EB8-4972-9323EC01DF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29" creationId="{E7C680EC-4385-843E-347A-1A04989509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30" creationId="{424FF459-037C-17ED-8E42-3DC72E147B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31" creationId="{13AD6DCA-5A47-B747-D4E8-75E3EA171B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32" creationId="{8797DF9E-959F-712D-90A3-3F302CCD94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33" creationId="{CD8B4D91-73A6-3934-6D4C-42F40E81F7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34" creationId="{EE1CB3AB-F2EA-D395-F0B8-DE2BC4691E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35" creationId="{8463480C-2C68-7B0C-DD18-263D5BB2D7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36" creationId="{FDC845A9-486E-D299-44FC-B6E573BB43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37" creationId="{EC7F367B-8FC1-73FC-8CCE-5026FAAA06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38" creationId="{3981ABBC-600A-5660-68E8-960F61EBC0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39" creationId="{6304696A-8FF1-E7A4-45BE-AA4764A397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40" creationId="{45BD008D-E3E3-1307-8D6D-CC2C030648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41" creationId="{79C1E7B9-1942-ABC2-9471-B5B35197FD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42" creationId="{55848C04-D6C6-10F3-60D7-BA6B6A68E4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43" creationId="{0A6DE2A0-E494-5119-904B-21967E0F5B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44" creationId="{E433F7EA-5492-77F0-9A64-3944C0700A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45" creationId="{1357D9F0-E3CE-158E-9E61-8F56D51C54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46" creationId="{D4F51BC3-336D-E9C3-5EED-E20B7717D7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47" creationId="{DB19DDF1-9CB1-D70E-791F-E48BB94823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48" creationId="{A56C1146-5A06-FA45-95B6-779AAE4973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49" creationId="{D6AC72A6-FDE9-D590-B566-2383A7843D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50" creationId="{6CAA1BFF-7B3A-4C14-B405-92B4897D5B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51" creationId="{ABCB0D19-5D7B-78CE-D93C-4B8428F166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52" creationId="{3DAEB96B-EA2F-B850-0ADD-918897BA78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53" creationId="{DAD187BA-2EEA-DF54-1998-05386DDE4F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54" creationId="{5DDA9FD0-DF8E-EE9D-8C17-9FC7F606BC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55" creationId="{C4177BDB-3D59-72E8-E958-8970A99032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56" creationId="{22005D2E-10E3-0A88-0B54-EABBA6F800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57" creationId="{EBAE3EA4-B049-5ADF-8F30-B26E13E84A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58" creationId="{D6BEB750-0366-CFF9-2FF9-DFA710B652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59" creationId="{29A0A4D4-C370-3013-0C1A-EADDDD5938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60" creationId="{C90748A7-1F97-DA4F-F278-DB4FB6DDFF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61" creationId="{8B488B23-DDC3-FD40-EC99-8853BA29E8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62" creationId="{CE42F82B-9E03-5DB7-322E-C36F535972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63" creationId="{DB6B1A5B-F518-267B-3933-331E6BC2C0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64" creationId="{72F45564-6404-EE5E-60FA-2EFDE4E9AF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65" creationId="{B64D57E9-83A2-32EA-7E66-F19CD97284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66" creationId="{D0FE63B7-97D6-C8FE-9AE4-91BA145F96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67" creationId="{C1E5E9CD-06E0-C2BA-4419-08C8398704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68" creationId="{1EFF9BA5-A007-1751-F6C7-A0429BE510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69" creationId="{A0A4B5FB-FC94-4661-5982-92B5B55CA0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70" creationId="{3D978A47-D264-C685-E5E4-15015F997C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71" creationId="{208E8169-FBE5-6A4C-99E2-0D54BCBB3D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72" creationId="{ED874B1B-9DCD-4A39-E48B-EBBB83444D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73" creationId="{773D507F-515D-1A6A-A1B6-A9CF03AA0A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74" creationId="{6F63ABBB-89B7-46D5-E3D1-302EC4F2C8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75" creationId="{32DBA24F-032A-B559-3AB4-D43A83038E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76" creationId="{517EC9E0-8C29-F2AE-FCE9-D40A28D0BB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77" creationId="{35FED2EF-CB87-EFE0-A3E6-F10DE31084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78" creationId="{5DD6FAC8-29EA-4804-EF8D-D289C2AF2A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79" creationId="{A42A53C4-DC60-FD06-F485-F137555E9F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80" creationId="{F4A0A68D-A088-DE0E-5189-E97278195A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81" creationId="{E82F2266-0AC2-957B-D007-F897ECB770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82" creationId="{6E988D33-49CA-EDE1-2A3C-CD22207EBC4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83" creationId="{542128BE-D469-4270-7752-7C66EFB6DF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84" creationId="{0CDF7E56-7594-468A-52C0-8D6114D944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85" creationId="{6DC85CCD-3244-982B-D6BE-D68603963C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86" creationId="{DD2DBEB9-E856-EF7C-86CD-054C2EFD03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87" creationId="{CACE8C1F-5FC9-860C-2C4C-C2905FE85F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88" creationId="{595E6A33-9015-D812-F271-268F07B820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89" creationId="{AF91F859-2470-A140-10BD-8E853033C8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90" creationId="{567F1E88-3727-8A0E-BCFC-AB4562383D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91" creationId="{FF1138BF-05E8-671A-B2AD-20852F53C4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92" creationId="{62792517-5580-D534-188D-4B1387697E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93" creationId="{78FA245A-9CC5-D2B7-A84F-70912D723E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94" creationId="{15C3C6FA-CA20-7464-B24E-7E1F66A3E0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95" creationId="{5ABA1E3A-97CF-CBC9-B1E6-E26281AA0E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96" creationId="{97B57508-A825-BAA1-7CAF-BF2006E43F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97" creationId="{07797896-A612-67B7-1709-FC9180CEA3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98" creationId="{62E113A1-1E80-6CAA-4A45-DE29272D9C5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399" creationId="{9E8F6F84-16D6-29DA-524C-1ADE1613C4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00" creationId="{87C4CD1F-B9EC-74F5-F9DF-78A29B5184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01" creationId="{877C606C-CC20-AAB6-252B-1C7A66724A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02" creationId="{A57A3334-A968-C57B-EB49-E7BAC36F95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03" creationId="{7FF6A7F9-A864-B879-C88D-6FFC1FBCBD7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04" creationId="{404E934A-4F6F-AFBA-08C2-8F36F5ED1D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05" creationId="{C3BE5517-47CC-E7FD-5696-63C39F3E53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06" creationId="{92159C11-070B-D8F9-D3C2-09338993AE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07" creationId="{7A2603A0-80AE-EB25-5C43-0601D6F81FE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08" creationId="{3C925A24-AEEF-411A-DE84-1DA24F99D1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09" creationId="{98FDA76D-E9E6-BDFA-595D-021550B7B3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10" creationId="{03D6856E-49BE-E975-41E3-4852BB4BE6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11" creationId="{FB446666-C682-DAE8-6BDB-CDDC42CD0E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12" creationId="{FE5C334D-67D5-9FB2-A486-AA2D28E1D1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13" creationId="{BE0BFBE9-B1FD-1B09-068F-4B99716877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15" creationId="{967FFD8D-52C8-945F-8ED6-399FB7193D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17" creationId="{5238EEEF-685F-D9F4-00DC-6DB29D3F570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18" creationId="{E51E39A9-645D-7BC6-33A4-7FF4F4159D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19" creationId="{BAE3F247-E990-77E3-56F0-966DC71E72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20" creationId="{157FD36B-1B8B-4A9C-364E-0D135BBEDE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21" creationId="{6184B5ED-F439-C4D9-88BA-3783E231C9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22" creationId="{8EAD85A3-7534-A1AF-551A-1A948D2D62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23" creationId="{2421655A-D23C-3308-8883-F8E3A326E8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24" creationId="{74EE9D1B-49F0-F872-DEDC-1D77DE5AF66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25" creationId="{0F23C69C-65D1-6A3C-20C8-CAD9799081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26" creationId="{18682F4D-F101-5158-04D4-C20CC25449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27" creationId="{7571C11F-6E27-04B5-BC6A-79FFE3B867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28" creationId="{93A15391-5F5B-194A-CFCD-07B2AE1057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29" creationId="{D9940F7F-D9F4-1344-5BE7-9721F89FB6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30" creationId="{64708B0B-E980-C7C0-31C8-E3AA79980F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31" creationId="{EF219194-0582-C4F0-9B90-210DF3F0C2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32" creationId="{7CCC2AD7-829C-7DF7-A692-38EED201FC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33" creationId="{6ED80266-D019-5648-F813-10B4F0A10E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34" creationId="{572C3DFB-6E1C-AC9A-8E8E-BFD9EC82AC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35" creationId="{0BE67352-662C-F646-7E4B-9938928FC0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36" creationId="{923ED5DA-4383-5496-B471-A694818AC1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37" creationId="{081B64C9-F5D9-606B-8701-A497F6FE4E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38" creationId="{4CF51D7A-8ED2-1BBC-C5F9-E9E57BFCC64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39" creationId="{73578292-B4DC-66AB-7A90-2DFF7969EA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40" creationId="{AFF986D3-4D1B-9316-FCC9-14D1A6EC21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41" creationId="{A4FD381B-D474-1CB6-4506-8CAA4962DA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42" creationId="{E324BAFF-C459-8EF1-01AB-4EEE754E73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43" creationId="{1F3F388D-6F8A-7EAF-BBE4-44410377C9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44" creationId="{A1CECEDF-9002-EE41-63E9-8307ABD498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45" creationId="{4B9D7A0C-9BBA-1439-7A46-506FBF3FAB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46" creationId="{3976E70A-0452-E0C0-94F6-244400FD1B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47" creationId="{BC95553C-8E44-6BA3-2E01-95D1B87F87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48" creationId="{5A5B1718-4ADC-F6A5-A178-3339DA7DAB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49" creationId="{17418AA8-6A2D-A168-2A59-9D7AD72C84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50" creationId="{E0E3E386-7C6B-33D2-67D6-FDD57961D0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51" creationId="{0759DB41-5DC7-9FAC-BEF8-C7C12B98F3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52" creationId="{6A1167A7-B950-303C-26EF-A4097FA12E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53" creationId="{9BA904B9-3440-11FC-000D-FC14B8E84E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54" creationId="{007492ED-F816-1589-C22B-7334D96B3B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55" creationId="{A252E171-5039-01F3-EB2D-2E74BFC153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56" creationId="{B4CC102E-E0C4-89D7-69FB-391B5DD216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57" creationId="{504D98F7-13DB-597A-62B7-D591AC0269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58" creationId="{140FBEC6-61F1-3BB1-18F3-D6548C6083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59" creationId="{A74B873B-C0E8-D44E-1131-8A3857845D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60" creationId="{A52B0327-8FD3-27B6-3BE5-F1D2C1E0EC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61" creationId="{C90F0FE6-F4E7-2D6D-7E0E-D3BC5EEFF8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62" creationId="{94AA9FCB-E2C8-2C12-9AA6-36F399D421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63" creationId="{8971C3B2-FB2A-0BE7-5990-254D02509D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64" creationId="{EB4195EE-C66B-4A67-3525-49BA2BF444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65" creationId="{4180EBB6-4CE1-0B8D-7632-F749471702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66" creationId="{99559739-4A99-652C-9A6D-520D8D0422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67" creationId="{184335D3-E43A-785B-364E-78A370075C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68" creationId="{E52E7175-474A-CBA4-564A-EAE70A6315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69" creationId="{EF47C8D3-AB53-6829-4357-9B8964264E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70" creationId="{8DDF1419-5F0A-5121-6654-DE8D6545E0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71" creationId="{CB1CFD51-0E5F-AEE0-1C8B-23C4276ECB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72" creationId="{73E888F4-F901-8241-0E3C-070D59C4AD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73" creationId="{206A1BD3-1D41-1A9B-FF7B-5C8F6E62B9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74" creationId="{6B87B425-68D3-744B-D448-8CB1450864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75" creationId="{89DF1FD0-466C-EAC7-AB77-AD9B1C0812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76" creationId="{F7A7713E-629B-12D9-AC01-CF70077AC5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77" creationId="{C181A8FA-F7D7-14B3-7AFD-A49985FE8D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78" creationId="{25EEB3D7-7779-DFAD-62D0-EB5A009F10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79" creationId="{19FC0780-2D9F-59AE-86C5-F71EB73F2A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80" creationId="{E214EA1F-676A-BF9C-1A9D-FAF9AC92DA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81" creationId="{357F3B33-34D3-A55B-3390-F2ECD4A688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82" creationId="{8D1207D3-D1C7-8E8B-AEE2-EA191E522E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83" creationId="{B66701EB-D25F-8C9C-7FE7-079F3C1741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84" creationId="{CDFA2B61-38EB-742C-3222-C2F3B18A63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85" creationId="{4A3E5EC4-AD66-FE2D-9F69-49DD73CE12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86" creationId="{4752C33E-27DF-BBF6-59DF-1266E38DCD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87" creationId="{972563BB-F02C-AB16-85B2-1853467914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88" creationId="{C15A929F-7AF6-779D-6910-28499B9756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89" creationId="{FD6015A3-C9C6-6D98-3262-03791EA384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90" creationId="{759CF645-DE95-D949-9C23-021EA14D08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91" creationId="{63E87B4A-ACEC-DD23-E7FE-2451771B14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92" creationId="{BA859512-BB45-7E76-5E4C-15933ED4D1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93" creationId="{666B9CBF-0B69-8D64-27E4-9A56B0BB06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94" creationId="{F0BBC269-08DE-7872-2A10-0598508CF4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95" creationId="{416BF96A-0091-E65A-7543-967BBF8F6D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96" creationId="{3F5A4C20-8D2B-992B-AD7A-E3934E3841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97" creationId="{3A2E8309-A879-8AB0-B03E-04EEB9126B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98" creationId="{2985CE3F-A5F2-42BE-723F-537ED496A4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499" creationId="{32FE22B2-CB79-A75C-0D2B-05A3E35FAC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00" creationId="{83944F8A-BFEB-8577-2811-C66575AFF34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01" creationId="{52F8A62C-B6BE-9624-85E7-8F63CD3E1B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02" creationId="{F1A5BDE2-AF85-1B76-6AFA-2F79EA8D15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03" creationId="{C1D784ED-F03C-97E3-B4CF-6C5769F324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04" creationId="{DFBF0067-B6C9-928A-AC5A-E79F57C8D5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05" creationId="{B478BB2E-5B16-3C58-6E1F-AA94EFD280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06" creationId="{D000CDAA-AB62-C5CF-FA21-FD531907A2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07" creationId="{41A396E5-D20F-3E6C-564A-97E5524135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08" creationId="{2A67CB68-C8CE-4246-8529-9A49F1EE15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09" creationId="{1D5DFEB4-2891-A5C9-7817-0B544C8B22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10" creationId="{3271D0C5-2691-0805-6B42-928A130598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11" creationId="{64A291F7-46DF-5AC6-7D5D-F78953E4EB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12" creationId="{56E56CEA-BE12-4BA5-37D5-17C96BDD23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13" creationId="{0CACA802-9DF9-48BC-FA0C-F0CFA6C94A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14" creationId="{76DBF3E5-6668-8410-88A3-B42878F7A7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15" creationId="{3EA6632F-D7FF-CB90-9158-F4DD217808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16" creationId="{1C704172-DB4D-3D8D-2FCC-6A4C026E1B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17" creationId="{A7034A3C-2F2F-C8F0-A7D4-FF2733D608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18" creationId="{A45EE1C6-2BBF-1E23-BA2F-A1BAC9EB3E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19" creationId="{C194EB85-0610-4305-81BD-986DC5DDCA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20" creationId="{C0FA94AB-E43B-A741-0B38-52DED01941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21" creationId="{62AD51AA-8004-7FC5-D721-BB562B1D9F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22" creationId="{7536B791-18A3-2629-7930-098B331D70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23" creationId="{DA89DAB9-C924-59CB-F457-00CE47F98C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24" creationId="{0CEC1F39-6E5E-BF92-5F54-01760461DC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25" creationId="{72526D76-C67E-2EA9-9FFD-B2DB609D7B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26" creationId="{1401CFA1-C4B7-0704-C31A-C5B69EBCBC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27" creationId="{989F9B3F-677F-EBB9-D2B5-3487B9C1163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28" creationId="{859828D8-C3B6-62F2-A672-16A57AE535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29" creationId="{9DA30C9F-3C55-1721-7839-B84A4AE4C0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30" creationId="{3301264F-7F06-738C-E86F-BCFACE2EAE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31" creationId="{645DEABF-7A0D-E878-A357-D9A137E876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32" creationId="{1CB45F5E-CC8D-D60E-D111-CC97304323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33" creationId="{9CDEC220-6D09-FB3B-8935-DF96BF418D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34" creationId="{D9020ECB-97B8-8F93-5712-F9984D4B18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35" creationId="{3C10E34E-1253-C2A7-646D-2ADA4C63C4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36" creationId="{61C6647C-3B40-0754-373C-1CBD30AA5F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37" creationId="{68C71F26-8EC5-8932-6371-C343E34578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38" creationId="{16D7CBEE-B18E-D37E-B466-E7863452BD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39" creationId="{D3DE5E69-5F9C-7E50-13AE-5F03543DD3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41" creationId="{E8A41E45-A369-B782-74C5-083C44B198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42" creationId="{F540497E-2517-F48F-4AD0-72F9B44803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43" creationId="{A7DDB296-FB0A-108E-7AB3-1B49AE4877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44" creationId="{8A6DE464-8288-ED8E-3878-4B41631E45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45" creationId="{E6393719-2B7F-0552-1021-51B4EF5DF5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46" creationId="{40194F51-2CB5-0A83-AB8F-F0FD426979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47" creationId="{29FC03CF-D641-9020-229A-6CCB3DF24A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48" creationId="{B334A5E9-1C43-81C9-70B1-32E2FF8F9C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49" creationId="{45FA2B55-ABA7-DF05-B834-41B70E3C8D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50" creationId="{1F238ACD-5DD6-DD40-CE95-263C74B0ED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51" creationId="{AF594F51-D309-99F8-0291-33DA145DD8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52" creationId="{F356A21A-5915-24F7-3F9D-232E5F09A9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53" creationId="{88AC4E08-FD62-7B79-B1FD-97EF012699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54" creationId="{43A523D1-E9A1-7F95-FFDE-BD763281FF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55" creationId="{260CDC34-F046-A08F-F6ED-25C66D0E57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56" creationId="{A93715A1-3955-7E0D-3FF1-7D70C67D23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57" creationId="{74D2CD37-E0A7-9F55-A306-0215F1A74E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58" creationId="{006CFA3D-EC9E-FF0A-7B63-AED2A94EEA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59" creationId="{8F7EDE2F-7A13-4FDD-1238-3DD9165404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60" creationId="{4440383C-3A33-3B5B-8D57-BFC66FF1FF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61" creationId="{CA050AAD-D094-E67E-8D7F-73C4D3FE00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62" creationId="{84685FCB-6A5C-2C16-8DD4-AEFB7FFBE9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63" creationId="{754D2059-3864-A1F0-4554-64076CED12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64" creationId="{E207C9E1-EF23-D1E8-F6FA-833B72B925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65" creationId="{26C8E556-11C3-A4E9-1BDF-65F559F4CA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66" creationId="{CAF43E32-E798-CC93-E49F-44E1F36577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67" creationId="{650A541E-AF98-775F-9483-ACB999B0E2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68" creationId="{7CBC7BC3-227E-9A85-F1C1-8BB9044613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69" creationId="{CCBB7994-489F-41C7-7764-DEABF889FE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70" creationId="{0B25479C-8EF8-A9A6-A454-05C3F5629B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71" creationId="{037E8B14-1F8C-B123-B6DD-767B22E26D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72" creationId="{8CD8F899-AE85-3381-24B2-00DDB5682F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73" creationId="{EECDB601-A704-ABDD-FE1E-11D70F6916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74" creationId="{71302244-FFBC-8B4F-9DFE-13BA0DD249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75" creationId="{AE1771BD-20BB-B9CA-B4D9-B5689CBCD6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76" creationId="{6B63608A-66E1-E5C1-23AF-BC1DC30058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77" creationId="{805F6172-0B86-C8E3-444C-C49B91DDCF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78" creationId="{7726DC7D-06DB-38CD-94F9-0940C5FFBF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79" creationId="{02ACFA5A-E61D-E51F-80B5-8CA960BC05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80" creationId="{E2BAB6C6-814D-7939-0702-19927F4D5D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81" creationId="{FF523511-35F4-4A8A-FBF1-53D1E0B15D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82" creationId="{1B1A0C6D-7BD2-41BA-93F6-FC2284115C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83" creationId="{593640D5-566F-820D-6986-AA993C40C6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84" creationId="{61740E63-ADAE-F778-37B7-6954BC12BE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85" creationId="{4B53E9B5-C63F-564E-55E9-CC68B82935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86" creationId="{F1CA8D2F-EDF5-AE6E-D9A4-F957378948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87" creationId="{06F2F5FE-4694-2B03-3A14-EAD9BDA15C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88" creationId="{602388C0-7984-72BE-481C-EE40F60B58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89" creationId="{CCD27273-6560-0EEE-DCFF-B7A0BFD1F2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90" creationId="{7D4FFA32-CB40-A40A-7C32-739E8E33A6B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91" creationId="{3928C28E-C2E6-14C0-C670-00614F54A3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92" creationId="{5882F0B8-880E-5903-AE8D-CF4BBFB35E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93" creationId="{11A71C40-ABCB-357E-33B3-5CEB9FEC8C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94" creationId="{B3E689DC-2554-E636-E3B8-F44DADB893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95" creationId="{72EDCCAC-8416-5227-8E3D-1F38B2311B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96" creationId="{D39F7744-8875-066C-AC3E-D1A096993D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97" creationId="{62EFB3FC-6091-C57A-35DB-3CA4F1F243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98" creationId="{DFC95182-360C-8011-9072-9AAA9AB44B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599" creationId="{01DC0CFF-52C8-73BB-C1B5-4DE6F290BF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00" creationId="{58DC1F14-1259-408A-663A-86F2A218B1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01" creationId="{7DC2EE46-0B07-71A2-AD0E-CB822EDA38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02" creationId="{7777133B-8A5E-A565-0A07-250DC53D51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03" creationId="{8E02A75A-A905-D495-1F3C-797130B7A1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04" creationId="{6C5DDEEA-E844-B309-0493-825E988605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05" creationId="{278A05A0-A36C-360A-6434-EAB15266D8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06" creationId="{497C32C4-E5D9-78AD-4617-D6A79A68A0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07" creationId="{9C5B3DB0-BDAD-3242-877B-01268BDC2B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08" creationId="{5E8A8A1E-B42E-FEF1-63BB-26A8C16473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09" creationId="{53161CFC-AD42-6CF4-29AB-417A025208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10" creationId="{4D7EDD9D-0356-D255-75E5-93E4B8FF72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11" creationId="{C1F495CE-956B-E1A7-258F-59F19FA8B9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12" creationId="{CDD4B831-37A7-47A5-5680-98FFE58039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13" creationId="{8B7E6E4E-4D5A-E974-6A5F-0C61FECC4D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14" creationId="{A6AB2FC3-CD0C-9B62-BCE5-DDABDC3BC1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15" creationId="{7D51B874-F89E-DC64-FCD0-E635D62419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16" creationId="{05ACFA4D-ABFD-3641-FE22-FE02539A75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17" creationId="{0CFAB331-E24E-3F86-02F9-82EB6EBC6D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18" creationId="{A2950233-63AC-3B6B-0F58-3D00AD6FE0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19" creationId="{DFEA46DB-DABE-9D12-1B92-58CC2A0D58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20" creationId="{9CF52028-6024-5A34-CC10-070C4AB816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21" creationId="{7A24BD63-691E-7F5C-05B5-1DACEE3BCE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22" creationId="{88B96E6F-1C8A-E6E4-170C-C2C13E9460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23" creationId="{80AA872F-38AB-9E36-C0E5-6F5FE89654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24" creationId="{430C920F-5DC6-0E22-BBD3-4132F298EC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25" creationId="{3FF7AD7B-CC96-2E9A-BCBA-31184E52C7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26" creationId="{BFC479FD-8CB9-5D03-D301-2617183A21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27" creationId="{A1CAF258-DD73-6E1B-1FBB-E5CBE8D620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28" creationId="{DD7CEF40-47BD-6337-AAF5-C901FFB33F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29" creationId="{0B7B477C-C31D-0015-0C05-3E9B8CB04D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30" creationId="{991D8B66-7BAB-4B25-1673-C031DAB1E1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31" creationId="{AB1BD411-BFBC-F569-F6A8-3F5A1C73C8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32" creationId="{66D977E7-F4B9-6274-4BEF-5AB959E3FC6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33" creationId="{8B05AB3E-778E-AD2B-7021-91280D100C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34" creationId="{D6588320-1C27-4FF2-CBD9-DE8335CA8F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35" creationId="{7BCE54A9-3CCB-3A86-F9BD-F263F8B475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36" creationId="{7173B51D-59D8-B55C-603A-E4EEDFD084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37" creationId="{D9832C9F-6AB2-1E71-3FF2-618CCE9A1A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38" creationId="{DF7BA991-3FA4-067C-BC42-D7B58240BFE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39" creationId="{B431AE07-A8D3-B5E2-2AC6-1C3EFA5954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40" creationId="{D44E38E5-25AA-BAB5-E1FA-5EE8F69408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41" creationId="{D4D2643A-F57B-A88A-34CE-D5E2F2F390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42" creationId="{7377C7CF-E3CF-73BF-9BDE-A625574618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43" creationId="{18E11FC5-A42B-0F78-1A3B-D1C4D679C6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44" creationId="{F6D3AB09-8908-9483-DCF6-716D0A63D8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45" creationId="{64B138AA-CB8A-53DF-38F2-090BA056A2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46" creationId="{770EAC09-0407-22EF-0D3A-A19CEBF88A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47" creationId="{BB788F5A-3B1C-5E8D-00D4-EFCF1D054B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48" creationId="{1F574EF7-9F76-0685-10D5-2365A4AA8F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49" creationId="{99012FF4-1F80-5281-8EE8-6ACE2AA1F3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50" creationId="{EDDE9FD1-F0AE-68DF-0FEE-81DFF273C7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51" creationId="{6BEFDDC9-F334-353F-8082-38B8C4E8E3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52" creationId="{90AACDB2-2245-91F5-12A8-AEB1F1AE7F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53" creationId="{04F923A5-0B34-0694-1109-7B988EC881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54" creationId="{301997C8-CFA3-B22A-FA51-5C6B5D7FAD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55" creationId="{E0F94AD2-D48C-89A3-7715-DF94614A79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56" creationId="{61CAF339-F528-B57F-3FDF-0D4421C352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57" creationId="{4D30C73D-AED1-B2A4-3011-F412372DC2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58" creationId="{9F0D2CBD-29DB-00CD-B864-B2A2157F34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59" creationId="{53E0D5BA-CAEE-B82C-BCD7-A10650F5D1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60" creationId="{FA4FEE91-D628-E0A3-B635-D59F7999FE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61" creationId="{21B23195-3390-818A-B87A-38F7CC9A8E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62" creationId="{EE830170-7C68-88E7-0F24-4CB1031E09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63" creationId="{17BEE207-B134-A055-163F-897B5D59A0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66" creationId="{1B6CA188-84E9-41F8-5AF9-8907F57EBF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68" creationId="{4A9082C2-C04B-0E2B-40BB-A07267A97B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69" creationId="{BAAEAC08-7E29-E2C0-416D-ADD2C8C1AE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70" creationId="{6083778C-109F-3696-633D-3A0B222E21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71" creationId="{56B08829-175A-7CCA-F19B-F3C3707C2B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72" creationId="{8EC18AFF-750C-D4FF-66F8-1D8C1246F3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73" creationId="{E5F842AA-AFF6-EC71-D451-6F6DBD3B52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74" creationId="{E92E0330-B589-BD83-5C29-7A459D6679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75" creationId="{6C3A6A53-12D7-CF2B-2BB1-C7F23DA27E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76" creationId="{1E19506A-120B-65A2-249D-ED89EABFE9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77" creationId="{C602C68F-BAAF-F74C-3405-25A58F6477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78" creationId="{BF496AB8-23BA-933F-A83A-24ECA86D59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79" creationId="{E3F7E9B4-C2F8-8414-F7A2-D1D4C79546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80" creationId="{1CBCDAB2-7BBE-FE30-933E-3A51EA89A5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81" creationId="{851F8AD3-B412-210E-63BE-41885391EA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82" creationId="{F7BB8374-75EB-A8B1-6EF8-2692432F186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83" creationId="{39AA6975-823D-B37F-3BF3-690CF6AE91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84" creationId="{492D8C02-0528-DE37-509A-BA21A23C18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85" creationId="{5E10FBD8-339B-BC99-18C3-96DD05DB76E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86" creationId="{23973359-64B9-0531-FF37-72373180EB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87" creationId="{A36ABA4C-A001-3FFE-FA93-B7A6E4ACE4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88" creationId="{A5DD6FC0-BB43-3982-75AE-D1A5CE4438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89" creationId="{AF870F5D-ACD8-4184-E85C-0D38DECBF1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90" creationId="{B3EC69A3-3E97-D920-8DB0-D58512543C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91" creationId="{2974B5D7-C2CC-D4F3-0831-BB4CDFE66C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92" creationId="{0CEE2E06-3CB2-A75B-0F00-F45CCA40B7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93" creationId="{0D283E76-5171-312E-5B67-F86ED32027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94" creationId="{897897E1-8C74-F3B0-B008-BBF6D8FF64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95" creationId="{0763FCA9-E492-1CF4-F22F-C50008AD97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96" creationId="{5FDFE9A6-09BB-4F0C-3954-4343FC4981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97" creationId="{8F51ADCB-7507-3E62-C74B-E295825FB5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98" creationId="{43BBE360-0B6E-3425-2DCA-423528476DF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699" creationId="{915FA0A8-B2BF-9A75-058F-ADCDF3D2A2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00" creationId="{34D905E6-4431-45A8-B272-F15FBFCAAE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01" creationId="{C022CE3A-D82F-7003-96C8-8B14AD2E8D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02" creationId="{FE436038-DA24-9180-FBF1-4A8B265505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03" creationId="{4F830412-DB60-7314-1188-5342787729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04" creationId="{BB2D7FE9-4E01-C9BF-C63D-3A8790DF46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05" creationId="{8E68D59C-8552-A0EF-5774-29196291EF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06" creationId="{60946A7F-4E4E-E654-5B3C-FF9611A0E3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07" creationId="{60903E3A-7B81-CF5B-0DA0-997C17D750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08" creationId="{98BC2296-AEB0-1851-0C37-24298A1E41A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09" creationId="{CA2C666C-6E6A-8255-7008-92010849F2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10" creationId="{A4903151-6DC4-7573-F7CE-47BB8F899B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11" creationId="{EBFA51A5-02F3-0583-465B-2ABF47F012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12" creationId="{543ED192-E924-2D3B-5B5B-109FF2AB7E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13" creationId="{CBCAD198-3AD2-F77E-D167-3A3FB2A30B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14" creationId="{1CDAF92F-A930-B4A4-6A0A-A16F1A3D20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15" creationId="{435C7011-A705-1A90-58E8-82CAC94AD9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16" creationId="{944C0F43-FA49-7C9D-FCD6-F3AA9FC4AD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17" creationId="{BABDF9DB-82FA-B8A1-8C40-67A10699CD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18" creationId="{889C85A4-6ADE-D49B-543B-89DDD500EE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19" creationId="{3ADFF155-D1A3-39CA-C990-A1D8DD6A3A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20" creationId="{6A042EAF-1358-7625-68BC-95F2CC2537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21" creationId="{3D02616C-BDD0-A4C3-709B-51735DA526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22" creationId="{B7948B3D-1770-AB66-BBAF-452AF4E294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23" creationId="{AE854E7C-E6CB-74C3-8EA4-4F8F21D05F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24" creationId="{E4BEB016-DFAD-AFF2-79D8-5DE5C17E1C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25" creationId="{F9B6C0F1-B015-95C9-3FCF-431AAB07E4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26" creationId="{EBCEAB4D-76C3-190E-1697-FCD6A69044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27" creationId="{5EAF9DE9-1EAF-E946-3ED6-796F2A4A5B6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28" creationId="{602E4C60-DF6C-381A-D7AC-3AE3B81964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29" creationId="{A670337C-8894-AED5-1BBC-9D3FB9FB2F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30" creationId="{DE694E25-7192-9A4F-2314-1EB1AC905B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31" creationId="{89AA6E65-8970-2584-57D4-4AF1F307BE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32" creationId="{C32E1E61-A5C8-7C6A-7B44-FA0FEE1D97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33" creationId="{412F8FE8-7F0B-0908-22D3-6512CE861A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34" creationId="{1BF7C1A9-01F8-3D99-B176-481C3F4BF50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35" creationId="{C704CFF3-0C57-FD98-4FE0-BC970FC65EC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36" creationId="{DB0E5888-9318-FBA4-2058-931543647A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37" creationId="{4D53D6FB-34B8-AA5F-C32C-9C67CB0747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38" creationId="{1D8851E8-0B98-CA6A-0BF8-D287C7F4DE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39" creationId="{DF4F5177-27A1-D386-C828-1F0A027474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40" creationId="{E0B1C863-329D-A4F6-D437-50CEF90E8F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41" creationId="{672D3C97-5CE6-77A3-489F-1A89C54DB67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42" creationId="{33442DD6-C188-2B07-6900-05C8D421B8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43" creationId="{80503B97-CA88-180B-AAEE-89462214FC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44" creationId="{4CEE0D3F-2C20-0E1A-56CD-9852D9D0537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45" creationId="{9E802FD0-AFDD-3312-1804-145BF8993B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46" creationId="{30F866EA-F47E-6885-6EA8-A247D5B25E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47" creationId="{7090962F-5D94-0B22-F0D5-F55ED89964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48" creationId="{5915B8A0-7A15-80E2-B108-CB169BEE7A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49" creationId="{22D4289E-3A81-7E03-E71D-F7148AD3B24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50" creationId="{965A397E-7A46-C282-FBC3-AF29006B58F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51" creationId="{C8BFF1B4-D03A-88CC-F31A-6E33FE7159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52" creationId="{7BEBD68D-7063-6628-BC89-7E2CCE26C1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53" creationId="{A0AF8E67-5992-3E7E-0F6E-AB55CDC06A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54" creationId="{C0F02129-1CF2-AF1C-D208-5FB17EA3A8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55" creationId="{F5890B3D-8B82-5B25-BEC9-752414F72D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56" creationId="{8C190FA2-E7EA-2B98-B7A1-8D78BC7B3A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57" creationId="{C6ACAE96-3C5F-C55E-6A5A-DB8432C7F7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58" creationId="{09996789-D462-BD67-9A27-DFCC3B751E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59" creationId="{42A9AA28-C9FB-63CD-4913-2651454622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60" creationId="{4E5A28D2-B222-D68A-8DCD-0F73C503477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61" creationId="{DD88C9B5-BF71-5686-B53F-B096147E0D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62" creationId="{2184B608-448B-716A-A95F-6BA23CB4CD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63" creationId="{08863153-3EF1-9EA3-9B10-2EA210B90E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64" creationId="{6B34EA7B-8995-F239-1C08-7DF1FD1295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65" creationId="{90E865EC-EBF1-D66C-B46C-BE398372B87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66" creationId="{D12A4F55-EF6E-1E69-D415-3E1E2CEA57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67" creationId="{FC62D287-DDCA-7794-E9C7-5F80F4D885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68" creationId="{A7D9F55A-ECCE-CEA5-53AB-0E63DC9D48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69" creationId="{FFFFA19A-67C6-E6C7-7B35-027ED3648C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70" creationId="{C4C96E78-1859-6526-3390-271F2B6F680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71" creationId="{031C25DE-CCED-D4CD-5F86-4D39EB3C4B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72" creationId="{21E739D5-9D95-61E1-1198-2EA2D89D5D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73" creationId="{F4381D72-A6A2-59F7-0D97-494B720EFE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74" creationId="{13EDA972-74B1-CFCE-D63F-55A4C4B948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75" creationId="{86C141E5-C412-775A-48F3-3DE1EA30CC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76" creationId="{A751770B-CC8E-943D-6127-1F91FB75FF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77" creationId="{5027F044-5AAC-CC78-13E9-0C4192C51D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78" creationId="{5B051B20-0810-81E9-D76F-4092315070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79" creationId="{E9306C69-AF5E-4A9F-0806-6D5791442C9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80" creationId="{12D26754-EDAD-727E-94CD-A1434ACCEC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81" creationId="{26820DD9-FFFA-87F4-626D-949FDB0341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82" creationId="{5EF30E03-447F-3237-7B3E-EE2F39AFC0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83" creationId="{CA56FFED-C4B9-D9D9-2A34-5F4871CF56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84" creationId="{365B4DEB-7394-AABF-74CE-FB9FE5F6336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85" creationId="{2A91B53F-3F81-D1B6-E11F-7DC7BBA7F0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86" creationId="{35DCC77A-DB2B-A7CC-76D5-6CD3780228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87" creationId="{72F379A6-0AAF-6C54-92DE-8C195F89E2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88" creationId="{E38A4A22-B06C-3507-6E4F-28C6D2D96E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89" creationId="{5CAAD448-039F-6BD0-0F49-8CD6E34DF0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90" creationId="{86F87E5E-9A30-A3F4-5E2A-4B99CF69160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92" creationId="{E9C2F989-7A06-637C-726A-18D998A1A8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93" creationId="{B0AC668D-23A2-BA3A-17FB-A9C8CF5D5F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94" creationId="{1E0D42EE-7C31-83A7-4060-BCD9C6FDBDF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95" creationId="{1E2CC672-272E-3F32-07F4-BA01049FB7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96" creationId="{90D3B076-FA85-CBC8-8F54-E0A4D2D8E9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97" creationId="{E52603DE-DC93-2EF5-D824-E044B60B44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98" creationId="{060DDEF8-6A71-52A2-73F6-EF50690CA3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799" creationId="{38D5F0C3-35E6-FE24-0384-FC9BD3C9DD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00" creationId="{1EB5DD73-EDC0-1334-21AA-D9E30B3C7A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01" creationId="{3CA3533F-3B5E-8827-28F7-12733AE69D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02" creationId="{A74C1F2C-85D0-4A4C-12A9-D98F059F1C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03" creationId="{597398E3-E7BE-90B9-70D1-537E05F6A9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04" creationId="{57EDCC3A-F915-1460-AF02-A24D30D259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05" creationId="{54409CD8-6CA6-346A-5494-8F6A7CAA08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06" creationId="{DA9B2BF5-465C-11D7-C1A7-22338115CA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07" creationId="{3BCF66AD-4E0C-B8F1-8EDF-EB714D3878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08" creationId="{8B0FBC82-8155-74D6-6EF2-91E9C8DF11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09" creationId="{9F6EF196-6815-5A4A-B6A0-2FF8EB9723B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10" creationId="{0EDADAF4-062F-1D92-EBF8-E43A1419C3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11" creationId="{2DC08C18-B54B-248A-9273-DF1D1ABA72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12" creationId="{80507CCA-27EC-0BCE-CAE6-1555182F6A1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13" creationId="{A43D6959-4BCF-0ACF-AC59-38B9C5004F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14" creationId="{BE217E45-30BB-5C8F-9D11-DBF69DA66D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15" creationId="{EF7D27EF-BF1B-240A-E563-EFE1D11D7F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16" creationId="{CE7EDF0D-627A-0D75-362F-98EAD75B75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17" creationId="{23B31306-5D8E-343B-F08D-D58A30A504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18" creationId="{B2108B6B-8B84-ACED-281A-1C625ADBBE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19" creationId="{18D36721-DCD5-D2F6-8264-ED1E1F1E15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20" creationId="{84F67135-E6CB-A549-4FA9-4870B73AE3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21" creationId="{467C256D-2321-59F6-8C72-1C64AB8E07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22" creationId="{CD9C1C96-DEB7-F648-AB49-0E32CBE7D3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23" creationId="{CFCEF216-F035-52CE-EB65-E4EA6714C0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24" creationId="{57316EA0-16DD-2853-FEC4-80DEF4F639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25" creationId="{1F560991-1AC3-C8C7-6FE1-696710BEC3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26" creationId="{93A130EA-005E-0EB3-FD13-38CE30FFDD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27" creationId="{30DC05E4-6FFA-4C2F-6E5E-399D2A589C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28" creationId="{0378AC9E-4985-365B-166B-9EADF6D704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29" creationId="{E5BC510A-FC1C-4BBF-C21F-53E597CB8A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30" creationId="{7EBECC09-D3B7-6F8A-3308-D38A00AA4D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31" creationId="{DFD23B38-4AA9-7396-D1BF-082A5955F5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32" creationId="{78BB13A4-6D27-167B-420A-8A66C01213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33" creationId="{90FD300E-D3F7-192B-2974-ACCC94501CB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34" creationId="{7E05D5DC-F143-86C1-7875-E750328FF6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35" creationId="{1FFA71ED-310F-81DD-F783-D06134876D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36" creationId="{FCA03259-5EAC-B43D-5031-D6DAFAA263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37" creationId="{9D73B373-9385-F19D-31DD-7E98173A9F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38" creationId="{3A23376D-F218-125B-087F-444C63ED2E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39" creationId="{105CD7E9-7229-477A-448A-EE8B3B111C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40" creationId="{1E176737-3259-993B-E0A9-56188F4194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41" creationId="{2ECE55D1-A51B-9E8A-6D69-70AC6C82D8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42" creationId="{7CA6C1B5-BA4F-B94B-2AD1-121A4B63133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43" creationId="{634128D9-5674-9C7F-84AB-BBBE8050E95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44" creationId="{0BED5B4F-D225-FC71-ADF1-F99DFA7623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45" creationId="{0E9DDC63-D655-1520-B5D3-0854E00A0D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46" creationId="{6D6E814F-951C-E912-25BA-3F034E6F43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47" creationId="{47D5DBA2-55C3-D8DE-368F-F09AEA719A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48" creationId="{860A41BD-674E-8203-F239-EA8942294D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49" creationId="{4513E682-7F19-9875-E9DA-9463EEDEE1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50" creationId="{02F838B0-37C2-2051-23E2-EEA3E011F2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51" creationId="{46445DA4-AFF8-072C-CA85-CCAC42EC2C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52" creationId="{549A8040-EDAD-C41C-3D23-2759DD21AE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53" creationId="{DBAC4439-E72B-DDAE-3E41-E71DDCF021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54" creationId="{5CAE1FD8-6229-9ADB-F09E-E5C0216544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55" creationId="{B6A135F1-F3F6-A20C-F298-BC0F29045D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56" creationId="{9B034C6C-8089-E523-61AC-A1964B59C9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57" creationId="{38659D47-D54C-516F-1ACB-4D906BFE24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58" creationId="{512BEEF9-671E-B9C6-CFBE-19F7AD2340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59" creationId="{85399783-8B3E-115B-C94C-1793B132D01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60" creationId="{ABAC31D0-8E4E-233A-D58E-154E6A9347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61" creationId="{470A1669-26FF-2F8D-F2F1-2075596704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62" creationId="{BA13E9D9-9120-81AC-305C-A18406D9F4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63" creationId="{FC8CC836-9A0B-E496-D460-3319D8B83EA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64" creationId="{9DBD8013-63BD-33DB-3FA9-9C5A83D255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65" creationId="{E3ECCC51-9E4E-BAAF-A651-13707E5F150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66" creationId="{28B4702E-5521-C7E4-E796-94FD319642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67" creationId="{466A7E6E-9E5B-4CC9-4122-400863F5D2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68" creationId="{AA6FBC37-CBA9-644D-5F9B-9DD3809665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69" creationId="{FA6D8CE0-FC52-718C-D0AD-84CB4217B1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70" creationId="{1A6E510D-9A67-6E82-DB39-F6E1EABEF1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71" creationId="{7573035D-9677-5AE4-7DE6-A7075B188A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72" creationId="{BA056163-FB5B-51FA-0137-253C11FBB6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73" creationId="{E0A844FB-36FC-8D7B-2122-62D4FEA480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74" creationId="{B11A271E-DD9E-9065-D4D1-A50A57BDC5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75" creationId="{F509A836-0FD5-2FCF-9BE9-C72E7FC3B3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76" creationId="{F7F64AF5-4E3B-9FEC-CDBE-1EBBDF6454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77" creationId="{A55FB8AE-6CED-E4C7-32ED-D21A000B2F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78" creationId="{434109E0-0CEB-48DD-4D1E-FB44D3D383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79" creationId="{98B7015A-56ED-ED31-3215-5E40641109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80" creationId="{174EFFCE-58CD-2824-4850-DEC5A4DEC4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81" creationId="{8D98DA24-63B0-D2DC-3715-4A9BC6CD5B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82" creationId="{532B78A8-0C54-0A11-E98D-375D254217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83" creationId="{3722F512-66EC-D695-93A0-C1E332793D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84" creationId="{36647A9C-33FE-91B5-F837-ACAE088018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85" creationId="{B59A1CBC-EC91-82E7-0668-72B279DE24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86" creationId="{91E30641-D9A0-C222-3E50-8B204F186E9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87" creationId="{C3D751AB-D8D4-84F5-59E1-CB501FA9CE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88" creationId="{9B74BE01-EAED-55A6-1189-B4F4DD19F4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89" creationId="{770BE314-229A-5C81-7D6A-4C5E761457D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90" creationId="{CE32BA00-775E-5566-F665-800194E4E7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91" creationId="{50741FA7-E9D2-2805-AC7B-54A7CD48F0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92" creationId="{6D8865D9-26B6-51A4-723C-9024A8D209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93" creationId="{599D8F88-DAD1-1B1B-5D75-73683D4F0B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94" creationId="{D7FF29FA-82A0-A929-FB1F-4F5C3F978D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95" creationId="{91A96E76-8179-A020-CD38-C8BD9EFDCE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96" creationId="{DC24EF50-86D4-4ED5-333C-644A37641C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97" creationId="{0A7D6A90-9AB2-FBC3-DA91-E0059632B0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98" creationId="{C5DA5548-0C15-34F2-B79C-1C2D2B0284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899" creationId="{F103589F-E691-61AF-9928-112105356B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00" creationId="{8FEE0309-FB5D-DCC3-74F9-AAC77E1ECE1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01" creationId="{BCB45E33-CC93-E08B-FA71-8635BD4377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02" creationId="{D21914FD-56ED-F91A-535C-20F2EB4BFC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03" creationId="{DA57AFCC-7235-7A92-F662-B9937D55CF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04" creationId="{BE7C09D7-D324-653C-D6C0-DD309DF974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05" creationId="{0581C13C-B9CD-E899-9425-B3F69846FD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06" creationId="{5026C87F-9606-9350-CA95-241B7618E5C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07" creationId="{E9D16933-89E7-69F0-8D4D-72C3841ED9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08" creationId="{CAA7221C-61E4-8A0E-E28D-EF92156F9B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09" creationId="{BAA09B44-3AFC-8764-F7D0-2FFAE5EE55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10" creationId="{82052E4A-39DB-454F-3A56-87737BE9EA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11" creationId="{FAB67A8C-1608-F0BB-5526-BF37A030C1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12" creationId="{9F84248A-1F36-CD43-D54D-92C803CAEA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13" creationId="{BEBCFB74-62A2-AC3B-4BF9-69E0468A0C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14" creationId="{F009F9A9-7FCE-22F9-BAC2-0BB61838C9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16" creationId="{C822CF83-11D1-188A-1858-E9E6FD806C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17" creationId="{E9431AA5-2A7E-5130-143B-B379F4D106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18" creationId="{CA9C97E6-5C55-8E27-540B-C1A9AA004A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19" creationId="{9ED9BF39-449D-F49C-58E1-670FE0D0FC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20" creationId="{3246403B-1B4B-FDEB-927C-88333FD7AF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21" creationId="{A3AA7FFC-E190-87D0-4BDA-6874CA27647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22" creationId="{94F9D8B1-83A6-7EF1-B04C-632A4DD565F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23" creationId="{8AC32D59-8D2B-AAE1-254B-09DE9BEA36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24" creationId="{5E03A6CA-5EA1-C4FE-7850-AF6DAB3C7D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25" creationId="{BC82DE25-30F0-626F-8AA2-212B73D0A0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26" creationId="{CCFADC47-1EE2-D4E8-DE2F-C33F13216E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27" creationId="{E61E0EE5-6BF9-1DA5-4775-1BDDB060A3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28" creationId="{021A3980-DE0E-26A3-02F0-F80DDBB35B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29" creationId="{DC600CE8-A506-1234-95C2-25030827DE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30" creationId="{BED6AB86-B86C-1FD5-1F84-014C2F6BB2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31" creationId="{81145300-802A-0B41-8C98-0BE376B6E4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32" creationId="{2BF4577B-531F-7124-4CA1-1425FBC831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33" creationId="{B28A6472-99A3-8834-A97D-7CCCE32DE7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34" creationId="{C7CA551C-7A00-5E82-3296-7DD2DFC135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35" creationId="{65ADF026-6F07-3886-3C5E-1A5661B3BF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36" creationId="{8E89EF5D-4FCF-0306-3F19-0E8E2A0267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37" creationId="{382E2CE8-20E0-1C0A-B80C-4DB5E13D0AE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38" creationId="{6C226825-9387-9144-93A1-69F4B4FAF3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39" creationId="{67C73531-8E5B-FE3D-16AA-27A7A3677E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40" creationId="{54ED38A8-87C3-E5C7-B37B-74BDE3000D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41" creationId="{6FD46470-AF2A-C094-33C9-9210F585FB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42" creationId="{AAA5F9FB-8486-F90C-5A6C-F9C4AB75D8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43" creationId="{591862F3-85B5-51DB-4CE2-9AE75D5F96E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44" creationId="{750FDDD2-215D-AF52-BD2F-A0B6CBE724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45" creationId="{CD99107A-F3E0-6FB9-9B07-F00883D2C5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46" creationId="{022CFCFC-C856-677F-F478-BC55C7E0451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47" creationId="{44A3BD59-A861-7DF3-BA04-291E5A1B9E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48" creationId="{C30C5B04-6D19-EF70-2B53-2779558303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49" creationId="{472A6608-1C41-44A7-0E9E-81114206BF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50" creationId="{7731EDE0-CFE1-CB63-0C4F-74339300B1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51" creationId="{680665C9-CD54-9A46-55DF-57C82BF331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52" creationId="{3844E9EC-D162-577A-156F-EBE70121A4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53" creationId="{3C92F484-DC8A-E909-EB08-0EFD46BF03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54" creationId="{B19589F5-0C78-1AA4-A11F-A1E20D603A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55" creationId="{B5840AA3-CFD0-FE73-60A1-F2B5B8E47E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56" creationId="{71FB1044-5AC9-0EDD-4D26-C837961203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57" creationId="{8607019D-1559-9D8B-0339-F7E273156F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58" creationId="{76A5BE8F-E6C9-FDA8-9A04-6A4786BA47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59" creationId="{011327E7-2860-6409-4E16-737F7C9D12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60" creationId="{7FF5D33F-30FC-BD88-9D53-80C1BBB178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61" creationId="{53989128-8525-D252-32E7-50DF14EB6D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62" creationId="{4336E03C-C2B1-A103-3C2B-AC6BFBD028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63" creationId="{7CE66E90-A724-3A5C-089D-71C2C20ABC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64" creationId="{4F0CA3C4-582E-3782-056A-67C7435261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65" creationId="{8C6079F8-225A-49E0-5D78-8C042D0C24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66" creationId="{E25023DA-5B08-460A-ECF1-C969ED7C997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67" creationId="{028D5DF7-0017-8675-76F7-010B4E71C7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68" creationId="{7070F940-2E56-D9EA-B3CA-B0E55DD55D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69" creationId="{9AD0CFFC-C307-EDBF-7607-129A9D2D8EE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70" creationId="{E7A5D175-3A39-675A-08D4-DAC077797D1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71" creationId="{BD930FA6-ED90-D5F7-A27B-48EE68B7D2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72" creationId="{5FF3A289-1A0E-E2E1-9882-E89D454B9E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73" creationId="{285E9E32-7393-63E3-C02F-AF2FF186FA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74" creationId="{CB243BFD-D1C8-426E-0BCF-A48CEA23E0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75" creationId="{DE615197-811B-8344-3B1D-31A4CE8E92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76" creationId="{33F8111D-F006-CB47-91B0-3813AE57CE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77" creationId="{ACD2D721-373A-1F64-3AEC-2070B30B45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78" creationId="{17CD93B7-9835-5C8D-27FE-597A398F507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79" creationId="{CA07CACD-8B90-2F84-9DA2-F1AB0FBB2E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80" creationId="{03BFC9A3-39F6-7AE2-CA9C-2A3A530EA1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81" creationId="{57894B2C-080F-FE8E-1AAC-FBC4F07990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82" creationId="{14F606A6-43FE-4C65-0801-618E45785A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83" creationId="{E83B4028-48DC-7B35-9732-46A78857C5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84" creationId="{5D570232-F3F4-ECF2-4AE0-150CED291C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85" creationId="{43227A7B-A689-B05D-2FAA-C910F606C3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86" creationId="{BF69619C-0600-E927-E752-CD0377EE30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87" creationId="{D6063266-802F-E116-CAC6-9443D6999CF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88" creationId="{B82BB1B0-D4A0-A373-85B0-B915445599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89" creationId="{19A6792A-0F9D-FAE1-9DFA-66C34613B6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90" creationId="{BBD225F3-47FE-1D96-AF82-9D20A53B1D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91" creationId="{7631AD6A-AAB8-F37E-904A-BAFA7EADAA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92" creationId="{57E0B795-958A-E397-9186-389A3DB78A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93" creationId="{6C633430-E605-A3BE-EFD3-AB4095B04E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94" creationId="{89DC5EF5-D9E6-8045-750F-8A5C6A2CEA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95" creationId="{82CF4EFB-2D91-65C0-23B7-B7B1F3D72F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96" creationId="{35645ABF-3339-2B0D-A8D5-CBAD47DCD7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97" creationId="{F5AE7291-3979-6180-709D-E753C2DCA6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98" creationId="{C2918F09-9899-9C17-38FB-EF4C653C8A4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2999" creationId="{2793C79C-9B61-A26F-BA39-B61B885D2E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00" creationId="{82FBD838-F6F9-0ABE-0B62-8C1F6BC320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01" creationId="{D63BA61D-88E1-389D-D777-C2507A1BCD5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02" creationId="{359ADBD2-F34D-ED17-8A14-62DC96AE50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03" creationId="{88CDF27F-5700-060C-6E2E-07B0D6E7330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04" creationId="{058727BD-55D0-8C50-E8A0-2F3689AB05C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05" creationId="{90D624D4-AE8F-6638-0E43-79E9A43839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06" creationId="{857C82AA-2BE6-8D89-170A-BC33F70061C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07" creationId="{C4FD91C4-6D79-64AC-5F58-B37946FF4C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08" creationId="{3CA25BE8-75B4-47E0-99AA-7084CAF38C9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09" creationId="{43886702-7C4A-FB7F-0F9A-1FDD2A834B5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10" creationId="{D4265CE1-6575-7A59-8FBE-52B2F8FBBF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11" creationId="{1F9107EC-043B-CD30-3A4D-816E49ED9F3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12" creationId="{0D86AE35-9672-1142-DCB9-3FD0585D89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13" creationId="{D6B486AB-BEE5-9DD4-F0AE-D5F231DB252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14" creationId="{81F34532-3927-9E73-E9B2-0734EE0C8B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15" creationId="{7F53B337-E291-C074-28D7-110AE73E453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16" creationId="{F8AD69A2-7CCE-70E9-1741-E831EF3F01E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17" creationId="{F1E17B5E-B713-067B-3807-3B26E1C8BB8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18" creationId="{46E3A7AB-96D2-5782-7040-38F3C8F5E8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19" creationId="{368AC2A0-B879-2479-4798-BA3BFE68A0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20" creationId="{4FE94949-EED8-0B42-28A3-4BDD7C5F1E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21" creationId="{66536FEB-6D5E-D20B-2182-32E1B80CBD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22" creationId="{DFC413C4-7D72-56E2-095C-A28613CE0E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23" creationId="{1CEE3D92-1AFD-535F-BCC5-87F7A2AAB2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24" creationId="{F718B0C9-62F2-762C-A39A-D3568F0E4D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25" creationId="{8BFE5050-E62A-8561-0D11-7CE8A80CFA6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26" creationId="{5054F1CF-9556-5C85-0C44-320D67A23D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27" creationId="{03BCCF10-DF45-8D9A-BB68-43EA76FF7B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28" creationId="{DFD38949-CFE5-C041-0A02-B717C7B3AA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29" creationId="{A5A5B419-2E79-5C86-2978-C4E89BB320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30" creationId="{84756263-1611-8182-8D54-5B814EBC86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31" creationId="{33D0E0FB-1296-8BD3-5248-D6D5D6356A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32" creationId="{E9BDA729-80C6-2454-7867-14E952B62C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33" creationId="{7AECD112-7FD4-C8BC-FB18-5768872296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34" creationId="{90BB033E-31BF-BEED-3EB7-6D741D868B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35" creationId="{938B304F-056E-4C5B-422A-27D3C3C982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36" creationId="{4E5661AE-2320-8867-4042-BBEC81DA53A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37" creationId="{007E16F4-761F-12D0-D60C-F02D691FCAD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38" creationId="{65AAE83F-2DB0-ABE7-1991-A27266C3CC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40" creationId="{895DF663-9023-F7CD-5ADE-39823127073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41" creationId="{E7BC501B-AE9B-DE77-D9E4-632E975BDB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42" creationId="{0F29C6E6-207F-0DDF-5C34-07DE6BC52B0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43" creationId="{7D71520B-FDC1-07E6-A20E-9F0261232B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44" creationId="{48EECC17-CFA4-FC0B-8E59-23F13AFA4D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45" creationId="{A97566B0-C0C8-B706-73E1-77AC279A9B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46" creationId="{BFA018A1-EC52-D804-04A0-5B3261C14D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47" creationId="{9877321C-A730-FC58-7B12-27F5AC57E33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48" creationId="{31FA6834-2EB9-2DFF-842F-6FB1D823B1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49" creationId="{4A033D91-E409-C415-5EA7-943C19406D9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50" creationId="{4A425134-E789-C95C-5A9F-F70AEDFC24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51" creationId="{71359C53-AC2C-8F05-E603-3A757C6E181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52" creationId="{AAC55023-23C5-ADBD-F29F-8E646BC96F6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53" creationId="{00652CE8-3BF7-C30D-4E7D-B3F2F291150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54" creationId="{4AB98B94-14C0-4760-67DB-94F1C6A8545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55" creationId="{8CA80B5C-B172-B2CD-B7BE-52C6E6E075D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56" creationId="{CF2FBA1A-05CE-73C2-5F4E-112434F45F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57" creationId="{DC984E0C-E09A-5135-74BE-B7A22C2D13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58" creationId="{FB2DB2F3-6332-9E18-669B-8892EA0B22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59" creationId="{9EFEB1E8-7F70-FD8F-EAA9-44A05BA77C3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60" creationId="{7BB08EB6-3752-8B05-2D4A-34527D1A10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61" creationId="{D0F93A39-E292-D761-4611-FD7ED3C3E65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62" creationId="{3863C862-753D-EE48-B032-CC72FAF10B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63" creationId="{4C6544F2-AB61-85F0-86FB-ACC616943E7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64" creationId="{88772230-CBC5-CE8D-1425-FD65DBB60A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65" creationId="{9C8946B0-2DF2-67EE-0521-813529ED1E0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66" creationId="{816C44BA-5B95-E78E-179B-9E2205B51DF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67" creationId="{7EF7E74D-54EE-E9D8-0AD5-260EDDDB02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68" creationId="{066BA1A8-952A-36CB-0464-8E778A6979F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69" creationId="{43BD0309-147E-FB88-8067-F4E71E82FC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70" creationId="{21F27CD6-E59A-284D-9458-A2486DB220D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71" creationId="{F66A189D-0F31-27E0-FBEF-13087B1622B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72" creationId="{95151CBB-FF20-9BDD-4F90-CD8EDB6A63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73" creationId="{90F9374D-CBEC-F35E-1D73-3FDB7D5ABD7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74" creationId="{1F4E4C3A-1E48-DC39-A7CC-C9243CE1A5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75" creationId="{0C548E06-058D-9B76-A15A-DBCFABC1F20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76" creationId="{A983DBAF-2D33-2EE4-374F-E95D35917C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77" creationId="{3ED4A1B6-7366-DBAC-E3E5-3483977848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78" creationId="{53E23DFA-15FE-A7AC-C138-74DDB418A8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79" creationId="{8223B159-DE0D-67EA-368A-B0AA848DD4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80" creationId="{D0CC3A64-49F4-7D3E-678C-DFCF381E6B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81" creationId="{305E31D0-C76B-DFD7-E5EE-3529C13474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82" creationId="{83A2F25C-8861-437F-06FC-F8578B91D54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83" creationId="{FBF8E21A-072D-7176-CA93-DC4C7250B7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84" creationId="{926998C3-699B-5E44-122B-C5C89F2B10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85" creationId="{7212937F-2896-DCF6-07BB-BC8C777833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86" creationId="{62C7CC1C-BACE-A624-DA4F-6E1186A3D0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87" creationId="{BE3532DB-5CC3-B0B7-5DE2-7D19AFA5BFA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88" creationId="{72E5ED80-5799-CE9C-3059-E33DFA5C2C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89" creationId="{197C395C-F60A-3546-A867-9817EBC0097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90" creationId="{C804B705-380A-EF6E-0340-50091635F8C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91" creationId="{12ED9954-2AED-DAB4-CDDB-ED1F733D05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92" creationId="{99408E89-4EB1-D18E-EC38-6DF64D834A6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93" creationId="{738E76F5-E90D-59F9-BDBF-2C3E7A5375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94" creationId="{E2B12D01-CE85-AAB9-29DB-6E2CE9D717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95" creationId="{058D1F8F-90E4-F48A-AD25-E962B4DDB4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96" creationId="{1E151F91-A07D-3F26-A652-44127F8695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97" creationId="{9C8C6AA4-D397-6DC2-EC92-ED0D1CA8D88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98" creationId="{BF9E4132-7097-3AC5-0516-7A0575FC3C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099" creationId="{185D778F-4CC8-A942-B0CD-8B00D0B7F8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00" creationId="{5B05DE37-284C-C415-A268-0BDBDAE9779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01" creationId="{A55D9C7E-70C7-EBA9-4664-36160684B3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02" creationId="{19631DD1-71B9-AA07-480B-ED63FAE166E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03" creationId="{74091E47-448F-DD2B-E8A9-333BB28AC2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04" creationId="{D0179A06-6F58-403F-B14F-BDE67FD7D7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05" creationId="{17487B8B-6CB0-CF30-A151-FE994F8D33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06" creationId="{40FD33E4-D3D8-54D0-9117-1A7A4EE0DD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07" creationId="{745B440A-40B1-4CAD-78D1-42DDADE836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08" creationId="{D28D88FA-A012-7CEC-059F-8D326ADAA0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09" creationId="{37685A1C-9258-3A13-3112-F4DD0C5AC1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10" creationId="{F45F98C9-DCE9-5AFF-237E-B4C9CCB543B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11" creationId="{F6BEC370-6845-FA4B-6620-5739BF259F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12" creationId="{01FD202B-7686-42CD-1C1B-984EF64C05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13" creationId="{DD1C3346-963F-818D-803F-FF1102BFD0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14" creationId="{2116FA0D-2852-E419-9231-37222E58D0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15" creationId="{1DF6E177-F593-59CA-2A7A-B7E16B9F5B7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16" creationId="{0D896ED1-3FF2-3FE6-8522-1C98BB4ECE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17" creationId="{38B90C7A-1E25-67BF-150E-CB4B766B71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18" creationId="{BDA777C5-992F-4538-F104-001C195381C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19" creationId="{0D4189F7-84EA-1B7A-A83C-EE381F4F7D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20" creationId="{BE01E2F8-09E8-116B-34E1-B0A4DAD1C7A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21" creationId="{BC04F059-54D1-A3D5-62A5-F16DCD6893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22" creationId="{041066D8-D871-F15D-2FB9-23882FF89B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23" creationId="{6040E1EE-8E1A-ED9F-AABC-542BC95131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24" creationId="{CE168F47-EB90-0F98-5492-4E315CEFC8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25" creationId="{7A0A3CDD-53FC-07B2-BD02-7D715E0793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26" creationId="{BD99BFD0-263D-03C9-4A2C-57E72BC8B3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27" creationId="{EF42C446-70EE-194D-FEAC-841E0BAC0D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28" creationId="{66723CE5-FFCA-B229-C857-D03CA2B7A0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29" creationId="{5AA86DB1-C10C-1769-7942-7D489C09744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30" creationId="{C6A59BD5-EEBE-399A-D3D4-3ACD34C28C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31" creationId="{20678F17-CF8A-FF8F-5F8A-95D5CD0B81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32" creationId="{09B0F4D9-5AD2-2D53-5475-938282777B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33" creationId="{43B0F5C6-0867-B9AC-03B5-44EA8E2BCF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34" creationId="{CA4BA75F-EC8B-8F27-8903-9954C38AD9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35" creationId="{055FF7F5-6D19-793F-94C8-06F63D3C5DF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36" creationId="{7920ED01-CC53-D66C-4789-3FA236E34A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37" creationId="{822C390F-4D55-8FE2-9BA9-3B88375B74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38" creationId="{1D2503B9-BB27-3EB5-8400-0E5C04481F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39" creationId="{8FABF1C5-238E-C618-B9D4-6E301517137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40" creationId="{0980A390-B2E8-5992-A4F3-E4553040043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41" creationId="{1426CCD8-8212-7A04-4A54-2320A95C69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42" creationId="{32B75405-3778-9A0D-3E7F-C430E229B90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43" creationId="{E0EB6D13-DD24-B019-AA0F-3C3441232F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44" creationId="{F415A154-E421-997F-2628-F2AA4A1F04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45" creationId="{66FF4E8C-38CE-D83E-01EB-6A7E9AAD54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46" creationId="{94DD9BC3-AF46-FE34-BB82-F9D8288C745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47" creationId="{51D3967B-F1C6-0870-86BA-B74450B969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48" creationId="{F9059127-AE75-8FC1-8F4C-0EF7B2D642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49" creationId="{1CE47987-1BC6-DFC6-6CAE-38649DD4D7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50" creationId="{842B733C-D4BC-D3B3-1A1B-83965154D22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51" creationId="{FD951459-4D0B-E7D9-8B6B-5DDBED84C2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52" creationId="{CAA75DDB-2755-F340-555B-3E56B9C4B0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53" creationId="{46B30251-2793-718B-39E2-1EB5BEC5D45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54" creationId="{A36EAC2A-4903-4791-F209-4296C7FA34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55" creationId="{7D578980-16A9-F855-5702-EBF07FEF21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56" creationId="{AA370034-6F84-5902-09D5-26DD115735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57" creationId="{B5602068-FC5E-CB43-DA48-088D7C945D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58" creationId="{E49D56C0-E6ED-3010-6BBD-3593690F8A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59" creationId="{7DAA7EAC-DF20-ED4E-7D86-3C1F88E48B4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60" creationId="{CA015630-4B5F-477D-7B9A-C6558ED8EF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61" creationId="{32B4A453-E28E-EBBD-218E-A7C1FC44725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62" creationId="{241F2867-4A4F-FAA9-9BDA-4E7C209467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64" creationId="{8035B5FE-36DB-F65C-93AE-32613234137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66" creationId="{2310DA29-CBC4-84B5-39E1-F72FDE346FE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67" creationId="{F0CE4167-C30F-C4E4-EBE7-FE46BE0AFAC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68" creationId="{88E9076E-4410-CE31-9074-20E21F3FB2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69" creationId="{F98BF29F-0158-DA08-2D4D-0C597A2316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70" creationId="{87312F4A-AF05-58B3-8B56-F52674BB49C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71" creationId="{00CDAF23-290C-60F2-03DC-F45B3F2E115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72" creationId="{CD94DF82-FCD3-5871-4C60-149CF9E6E32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73" creationId="{1E380235-CC6F-CE90-409F-DBF7AD7154D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74" creationId="{5785B01E-26D8-AECC-5449-D2C660CF8B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75" creationId="{90CACE6F-4307-BA38-BBE8-63BAD53992F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76" creationId="{A94603DD-2D25-98B4-DD6B-BBBEDF55FD4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77" creationId="{43869425-E771-B081-DEE3-D42B7761FE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78" creationId="{43BCD803-29DD-165C-6D2F-AA73361097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79" creationId="{EF3DB3BF-0338-0C33-D447-61291C059E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80" creationId="{5C5D0CBF-68ED-91B4-B27A-8A34C9DB30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81" creationId="{CC08A612-3CAA-55CF-0F15-B9852E9731C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82" creationId="{D0036C2E-E851-4A7B-607B-8B905CAD7A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83" creationId="{66EBF93C-2904-8EB7-ADCB-2631D996E3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84" creationId="{342C9FB1-DEE6-B043-700F-9AF5A2AB95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85" creationId="{8AD9404F-7381-CDF8-3822-8B9110163D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86" creationId="{3839E535-4F30-2861-60AA-9FBAD45D69B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87" creationId="{48A4E479-D6FC-1189-EEA9-299EFBC739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88" creationId="{CA96B587-1170-5953-A96D-9E030E78372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89" creationId="{4D0E318A-94F9-1839-0BC3-18BBA692A39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90" creationId="{9761C7B7-F0C9-E62B-6672-566F60943A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91" creationId="{58D82469-B69F-271D-B2C3-88747C3440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92" creationId="{E8933A9B-0AE8-4BA5-70D2-8ECA7379179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93" creationId="{2E927701-CF3C-F673-8BE4-DB85B840489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94" creationId="{6E0DAFED-BE52-D946-BF46-62C2915EF2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95" creationId="{6F8ECFFD-AA97-C145-025E-D0C7BB0C7B6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96" creationId="{D13F7851-F36B-31CB-EDAC-716AF0576E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97" creationId="{AC4817C9-FA92-D5C7-F40A-626A8D6A65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98" creationId="{5AA44454-986B-6777-5471-12E1EA647DB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199" creationId="{FAD64F72-7F15-B316-45A9-3E59A086D95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00" creationId="{20C47FF8-ACF8-EA0D-DED9-EED8013F735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01" creationId="{0C9E44BC-D675-365D-250E-53FB242156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02" creationId="{891C6EFB-EF60-8716-7C39-CFAF3F3D7DA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03" creationId="{82DB1017-DC58-1621-7AFA-57D84849B4B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04" creationId="{19D91835-5BB5-078F-09C1-CE142939699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05" creationId="{43CA8962-E051-CBA7-6E0D-404C3A29C8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06" creationId="{FCCC31D1-D86C-576D-DEEF-D5062881C4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07" creationId="{7901099F-9CB7-6EC4-4B0F-03DC80CFFA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08" creationId="{78CD87BE-3870-46C8-00E5-4DE7D5454B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09" creationId="{8B146045-1AA4-D7CD-7B2F-236C9C85C8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10" creationId="{C48174F4-0601-3309-0F88-B2D7153B4D8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11" creationId="{8FFC4580-EFF3-2953-3AAE-7CEC80F4DA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12" creationId="{8C7C2CCA-8ECE-A86B-B77E-F7BCDA9CE8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13" creationId="{9146A7F3-7BD9-773E-AAE9-72578DC833A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14" creationId="{9649DE85-6A82-8494-D537-F77AB609A0D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15" creationId="{43FC778E-9E46-19F0-2532-7BE84B7005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16" creationId="{90BE9DA4-ABCA-D8EF-5EC5-FDD689C7F1D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17" creationId="{0DC213E1-F44C-FA81-6010-692A6777EE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18" creationId="{28052364-81DF-0A77-8C1D-33DD8558629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19" creationId="{41AC67DE-EE41-6170-61EF-73DA0E844BC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20" creationId="{749516EA-53D1-1E96-B3BF-DEF218A83B2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21" creationId="{C1E810C0-8931-CEAE-369B-28379F0D520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22" creationId="{9547FE5A-2BF8-4031-14B3-951C2151F0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23" creationId="{DFE9B0A8-E6C3-F2C5-79D0-17B1384574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24" creationId="{5058737F-4D31-CEB6-50E0-A55DA3C4621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25" creationId="{E067329E-E828-1C4F-2C7E-208EA89CEC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26" creationId="{20D7B191-7723-9047-7CD0-8DE6056FCD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27" creationId="{B8F84C7A-F97E-4376-5D36-3AED48B81B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28" creationId="{229D0A78-DC85-54BD-E97E-60626A0B8B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29" creationId="{0AA7F9BA-D26E-3C04-3F74-8F59799CBF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30" creationId="{5CBA9BCC-0E8E-35CE-ECAB-5FD92978FF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31" creationId="{64E3518A-FC03-BB8D-DB28-1EF6A8832F9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32" creationId="{F8BE2432-ED8A-425E-8503-A6B3E099AE9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33" creationId="{8A24F9F0-95AE-73FF-8AAD-68812A2A3C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34" creationId="{2707B4EB-19A7-108E-3E3A-3FB286B7645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35" creationId="{B0C8DDCB-E8FB-EC26-6D01-48124DF739E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36" creationId="{B7A9BED0-5B29-8FC2-5134-661BAB4A758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37" creationId="{ECE4A89F-34D0-B91D-966A-7AC475C6B5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38" creationId="{9298738F-33AE-E8FB-2706-BACD257A172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39" creationId="{2B4B0E9C-FEDE-2EDD-23B1-5D8ADD38FB6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40" creationId="{527AE1F4-A01B-1BEB-4B57-62CF1E335C1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41" creationId="{9217A407-949C-F7ED-3846-027FD74B35F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42" creationId="{478ACF6E-A0ED-61F2-31E0-C413A716BC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43" creationId="{648E45FA-A2D4-D24E-7994-22A24CF253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44" creationId="{D7A3EFFF-5E4C-B45F-0BD4-44299225DE1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45" creationId="{6311900B-335E-C39F-B2E2-68A8B85B3D1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46" creationId="{AF72D25D-8C0F-18C0-5926-F78310CC327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47" creationId="{11CD1866-FD59-ED7D-683D-F41767ADBD6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48" creationId="{461E52EC-53B4-4DDB-1527-C045C0078D0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49" creationId="{AA261DB5-8613-5C0B-F8F7-D4EA7E59E0C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50" creationId="{1C4EF257-6D17-E25A-3037-AF959901D9A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51" creationId="{6726DBE3-F22E-D5DC-326C-F871E3937A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52" creationId="{BF3D85A3-204C-182B-A049-2511F0244B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53" creationId="{2A2D01B1-47BE-841A-E69C-CD9785C29B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54" creationId="{5782428E-8A5F-8246-A02C-B0F3925B3F4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55" creationId="{72F9C3E9-ACCE-A1B3-FDEE-269CD184CDE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56" creationId="{B0C0D57B-05EC-B865-777A-389B01AF6F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57" creationId="{DE522BEA-E937-F481-BC70-76640D02E91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58" creationId="{51140B9C-C327-E090-680C-7C55DB045F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59" creationId="{3ADF8349-BD43-7DEF-854A-920199B6A8E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60" creationId="{C0C2BA6F-E9B6-35BA-3A76-107CD45D45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61" creationId="{9A567ED5-FD18-3235-D3C3-AC2BD76EC4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62" creationId="{BCA1B425-7CDB-A7A0-F17D-83A5D72E45E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63" creationId="{A26FD42B-80FE-ED5F-47EB-5C3492AFF17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64" creationId="{65BF1009-A83E-121F-DA0F-10C64776DAB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65" creationId="{A0FFB501-FA06-4950-FEDD-E1FD656B1E9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66" creationId="{691A2604-2AB5-A665-654C-E54DBC1E378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67" creationId="{F5793870-0091-E4DE-42AA-8C2D806F373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68" creationId="{416C111E-287E-D823-40BD-0208F4014F7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69" creationId="{4ED5CD61-087A-5F08-C8A1-8B78163BF50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70" creationId="{329CA2DA-F524-5CEA-DF7B-E950AF746C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71" creationId="{2A24B0CB-5C53-C2DB-756A-EE8550FF363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72" creationId="{45A623B2-AFD7-B941-B270-DAC8992F874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73" creationId="{AD5F082B-D52B-09EF-F0AD-6340AAA945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74" creationId="{74F2B435-4D9E-36A1-E635-997A66E6D62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75" creationId="{F50FA57D-C707-C059-135B-24E16B7C64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76" creationId="{47C12F76-B096-2D31-DAC2-22C03016386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77" creationId="{67E63B3B-45B5-27F0-08F6-1DA456425A2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78" creationId="{A7636ADD-DA63-6FEE-1470-0E94A4522D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79" creationId="{26F460D6-3E87-3B8A-0FA4-78063CC5B47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80" creationId="{3BC70A14-5E68-8DF4-B45F-3F6298C78BF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81" creationId="{A77EA134-CE2B-2826-D71A-3C18253626D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82" creationId="{20A07DA0-7854-03ED-6985-10B20618178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83" creationId="{CEB70FC5-A158-0AFC-CC16-F78885A784D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84" creationId="{58D1A7BB-5204-FBA2-FF31-34F8DA26553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85" creationId="{5B325598-1F4F-1DC7-B6C1-9EA90103E0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86" creationId="{A92F0C79-DD4A-FD2E-6E5F-21494B1901F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87" creationId="{6167F061-0CB9-3B1F-7D18-F919EACF82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88" creationId="{89AA42F6-E9BC-5F7C-C2BE-DA43A344F3D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90" creationId="{8BBC1A8F-F94D-91BD-660F-3318A0AFDB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91" creationId="{DCFA6CC6-BEDA-2CB6-E720-7108164B5C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92" creationId="{15EDD975-E71D-79BC-A46B-E171613FE5A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93" creationId="{6558F183-3665-6355-9BC1-DBABE32459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94" creationId="{086555A0-7675-F208-4EEF-B8F39A21DE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95" creationId="{599CDF86-79EA-CD26-2B17-5CA5ED97EA4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96" creationId="{143EA776-E588-B703-91B2-043E9A34BB6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97" creationId="{00A2D3E5-68D5-AD52-A980-8A9B364C055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98" creationId="{3C109056-AC35-E82F-C6C5-F6F64E8B2F7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299" creationId="{105A2A47-42B2-0B7C-975C-9EF5F76C61A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00" creationId="{4D62D54F-3823-3341-ECF5-E2438786697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01" creationId="{870A35D0-0ABF-25FB-C54A-91ACA8C8B0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02" creationId="{DD10B3A9-7B82-FC89-F9CC-F7815563201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03" creationId="{BA436009-6E12-96E9-B7EF-111E08893AA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04" creationId="{B3B13D90-7386-D415-8B35-63D00A10007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05" creationId="{D59F0EA8-E13E-521E-E49B-E98B1753F99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06" creationId="{79D171D2-C590-5665-183D-652149B998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07" creationId="{1E21E7E4-A9F9-F989-D4C6-5DEAE82A970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08" creationId="{1FEC1BA0-222F-5EB1-AA2D-2D8B908DB9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09" creationId="{980B55E2-35B2-F7D6-4DB4-118FD18F73C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10" creationId="{7AB31E82-14F1-9CCA-F456-AAB16E06C6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11" creationId="{1E4C7885-31DF-308D-F1E5-B53459F8D6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12" creationId="{56DB8248-CEC1-C42E-8564-697E55C7314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13" creationId="{52679FAC-077D-2CDE-CA66-3CAE4DEE048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14" creationId="{F60CB3C2-C0DD-625A-B816-DA07C24C7A8E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15" creationId="{027D0080-01C5-7967-D3DD-6FF144A17F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16" creationId="{33C68FED-B298-6F41-8EF4-5F1ED55C012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17" creationId="{29023C47-74C4-BBA0-3140-DEB85A8B157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18" creationId="{011CBD38-DF72-107B-73DE-F3502DAE6D3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19" creationId="{9FEE22C6-CA9A-3EF3-F466-7BF0BB7360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20" creationId="{D4128D76-9B5C-8B34-74AF-0A635EEC31B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21" creationId="{76FD7E4B-55E6-FB13-831E-29B9DAB2B0B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22" creationId="{A19EACF4-78E0-A4C1-BB45-7508811CE5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23" creationId="{757BB0E6-E9E7-B0DE-4951-448027C6D1E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24" creationId="{B467A14A-D1E5-BD8D-F14C-B67E41B15E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25" creationId="{5A653ACD-F106-EEBD-5252-1F3FBFE8F98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26" creationId="{1656BB00-28B8-D30E-2DF7-E4E795C60B8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27" creationId="{E3698218-88B8-189A-0723-2D0D30DDABB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28" creationId="{8E04BE76-7ACB-D962-50BB-18ABABF41F0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29" creationId="{9A20CE88-8EB6-7A63-FA62-F882A6D2EFB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30" creationId="{81E2F26E-A543-C1FB-34A8-D55BE2F156A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31" creationId="{6AFF77E3-747D-077B-AB80-C9790062A9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32" creationId="{B515C083-4BDC-97E2-ACCC-73D5A509A7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33" creationId="{BA77BA7C-3A66-0941-EF7D-1E8127C55D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34" creationId="{88DBC82C-7D5D-79DC-22E0-E00FDF7F662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35" creationId="{FD3F022F-12F3-F37C-BFA9-6682425B08C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36" creationId="{C9AED479-397C-CB41-1E03-80643B303DE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37" creationId="{083E74AB-E731-905E-D50E-86C85059B8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38" creationId="{4A1753E7-AFFD-9C7B-C89C-108AA2B10AE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39" creationId="{FDBDEB57-3705-AC40-8051-D62B20AD5C8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40" creationId="{7F8657FE-EF74-302C-CAB1-3FE2663DFB0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41" creationId="{EDC1E421-6E26-0402-FE4A-7CF50C9DFE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42" creationId="{44FD7EC6-B121-D652-5E9C-E39A90CAE16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43" creationId="{CA8F8A2F-B3B3-99BD-23C7-D0D218C046C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44" creationId="{E21EA69D-5F27-3C15-8A99-2790A4B1DD4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45" creationId="{F4FCCAF2-4835-ECFA-2450-00ABA53D813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46" creationId="{A70138A5-AE49-6F5E-797F-CC2E39DEA9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47" creationId="{17A9BA2E-26EF-0D94-9857-22C62726E68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48" creationId="{70BC8291-6423-5926-68C2-8A13DE6013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49" creationId="{EA91A440-9224-097B-95F3-4ADC776AA32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50" creationId="{60444733-272F-A22E-1A02-F2C92FA3373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51" creationId="{1B2670F2-5682-A401-95A8-9C77C116C6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52" creationId="{7DCAA23A-B24B-8A72-814B-46384D1D7D5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53" creationId="{10A2E2FB-B0FA-7225-4432-2BAB1358ED1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54" creationId="{5E7F8F20-85B3-556D-4B75-F5FD0EF9777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55" creationId="{D9245F18-1359-E5F1-B647-B1954BD717F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56" creationId="{A04159D1-AF78-7FFB-0243-64C781EC19B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57" creationId="{CAD1FAAC-2697-6D3B-8022-B4A1A5F3933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58" creationId="{07DF0852-1ED6-B75C-1051-EF7F70DA68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59" creationId="{F2F23A4A-2CB6-B304-3D80-4F0E4F8DE8A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60" creationId="{8BCB0A68-2C4B-BA16-A802-8D570324C25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61" creationId="{0ADE487C-C4E8-B279-10E8-6F48E0486CD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62" creationId="{022E1567-5609-230D-8755-A125505B9D3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63" creationId="{C7E9E8A9-E69C-9339-6978-C1A7DEFD11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64" creationId="{F13B07D5-DDED-4696-38A2-96D289C1C663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65" creationId="{56BD9EDE-5602-E286-A3AD-53CE22AADD0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66" creationId="{C337A134-F879-BAAF-E0AB-A2ECD8923A4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67" creationId="{6AC5B778-9CBB-85A7-29CF-AF2D2A6B556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68" creationId="{B25B1F38-ACCD-46F1-6BBA-7584B13E118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69" creationId="{E28B1383-3000-7E46-29DF-E6977C40FC9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70" creationId="{4AD5899D-3CBA-4DB2-7F4D-1EB5D41CD13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71" creationId="{01D81E58-A941-9010-70F2-9A864AFE6CA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72" creationId="{C453B46A-175F-8A4C-626D-ABCD5B17BE2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73" creationId="{3CA2A09B-CF03-06EF-5E12-A51FFC3F0A7A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74" creationId="{6B7DCAA5-3650-33C0-B451-E8961D0BF65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75" creationId="{70539912-BC55-5C37-5EE8-68145F1DEFC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76" creationId="{4B942004-5B97-6703-FACC-14880763A90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77" creationId="{CE642391-B505-5845-1D6B-854F94FC0E5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78" creationId="{57D00EA5-70A2-E958-B3DB-928BA795980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79" creationId="{AAEB56F1-F256-6D95-8C5B-2FAD99796C8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80" creationId="{52DE688A-2B2E-ACA6-5BD5-8CAF161B8CF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81" creationId="{8A31F866-42E7-1071-2C87-70C05C7A6F1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82" creationId="{8BE0065B-1BFC-4387-AE32-71F4C96F25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83" creationId="{F90488C1-E849-0F3C-2AE8-59F9A878D52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84" creationId="{08D647CE-3C05-C46F-D6A0-D694A6B22BF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85" creationId="{2B5E27C0-AD4A-3059-B023-BE27E2781F1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86" creationId="{796E0B7D-5A90-A615-3468-07BC6CA9A33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87" creationId="{9F24B9F9-31A1-9D53-806B-70BF250356B6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88" creationId="{D45BF6E6-1580-0A55-DEAF-DD6EB593A6AC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89" creationId="{C75DE24A-84D2-E575-22FD-B010A3D054A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90" creationId="{30F711F2-4ED7-CDFC-6698-19C20D21AC4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91" creationId="{CB402AA3-3417-CBCD-25CF-BF29E32593F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92" creationId="{551EEA55-ED46-DDE4-6986-7BB22F8DC4D8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93" creationId="{F69E4223-4C43-4103-F46C-7D94D206192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94" creationId="{D59FB14F-C948-F209-84AE-D81C05085A4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95" creationId="{A32639E9-D010-7554-0810-1B47F771F75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96" creationId="{A4EB3F70-0A82-16D2-A7D1-AE293BD7F8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97" creationId="{419AA9DF-F0E6-2C6A-AC39-021BD70AC95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98" creationId="{762A9F36-0681-7B35-E43C-470C93AAC04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399" creationId="{EE757219-1C7E-4746-381A-EBE769F0298F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400" creationId="{F1B4DF48-4742-0937-5846-BFA44AFF28D9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401" creationId="{FE17E7F9-6074-E2E9-BA31-68EB928B28D5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402" creationId="{139BBF06-09D6-7877-54EF-95F0AE52C51B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403" creationId="{D1491C90-57D0-1325-9BF8-E7F36A28B682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404" creationId="{9D10F6A9-FC6B-B8A9-6101-7CA52D40F7D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405" creationId="{2EB33591-4365-E956-3521-71F78B5995D0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406" creationId="{4DD6D31C-16C6-5F34-42CC-80626544457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407" creationId="{BDF62404-237E-20C9-C2A9-9AEB294BC4CD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408" creationId="{9F7282E1-5084-A1A3-1920-74F2F11ABBB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409" creationId="{FA6A0017-C60F-3897-9C91-5AFCC8657421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410" creationId="{6AF4BA92-E106-1A5B-E8DD-10494C6E4834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411" creationId="{49AB8177-6A44-6515-00A3-E3E67D0AF327}"/>
          </ac:spMkLst>
        </pc:spChg>
        <pc:spChg chg="mod">
          <ac:chgData name="Emlyn Breese" userId="befd86f0c5f78af5" providerId="LiveId" clId="{BF380208-D163-4A91-8842-C00FD8EA6CDB}" dt="2023-08-10T00:11:34.737" v="144" actId="27803"/>
          <ac:spMkLst>
            <pc:docMk/>
            <pc:sldMk cId="1226316001" sldId="256"/>
            <ac:spMk id="23412" creationId="{E2264496-7849-4D3F-D6CC-95E8BBE636D1}"/>
          </ac:spMkLst>
        </pc:spChg>
        <pc:grpChg chg="add del 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7" creationId="{8CC249CE-C3C2-5A31-530A-8336F675CC9F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8" creationId="{2E6C1405-B7A1-52EE-57E8-890C3606BECF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9" creationId="{95296268-6D44-A862-7438-47F6DA1C97BA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1" creationId="{F53CF42C-8AD8-9D89-F37B-F6E8DC5A5A27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35" creationId="{F4840CFC-7C0D-411A-E226-9554DC3F2472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259" creationId="{D75BAB5F-ECB8-15F3-D625-7C0FC7857BF1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261" creationId="{B8C61E79-8679-A54B-8D9C-78C280E44966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385" creationId="{30A69B4E-CE49-97D7-CEF8-7D99928EB6DC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505" creationId="{DD626D6B-BB7C-851C-5B40-3F356AF2A57F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507" creationId="{6FF41AA4-598D-51BC-FA4C-EB447F79202C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631" creationId="{FF0C6C28-0BA8-47B0-1778-6502923EDE93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755" creationId="{BEA0D946-BABC-1409-B162-761B42447A29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757" creationId="{3F3D8267-6F81-EFA5-DBE3-631BACFF032D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881" creationId="{F630E331-80AF-9839-7186-41F0F3DB004D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005" creationId="{FF31B302-B46D-947A-CE1A-6F6D6B3E2AFC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007" creationId="{0EA383E4-DE12-EB22-ED1F-D7D7EC3ED2BF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131" creationId="{8834A352-892D-49BA-44E9-A70995F99E39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255" creationId="{73F07B5B-AB4A-19AB-A9CE-653C8CDA66FB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257" creationId="{FD6EA1D1-E638-2FA4-CE8B-69B8767C7838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381" creationId="{432931ED-2640-9A19-EBA3-F322D45628BE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501" creationId="{B9B62040-05AF-8DC7-FEB5-08CAC5A42682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503" creationId="{1FDAE376-24BD-5A0A-82E0-F6D82721B34A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627" creationId="{BA165A7D-5E85-65F9-8A1D-E015552C217A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751" creationId="{732D6700-0CB5-6A6E-22D6-586E4A6D86B8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752" creationId="{0A47FA45-ECC7-043D-0945-BDF04D277814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754" creationId="{12EB0CD0-C6A4-7310-247F-0F64C3C334CD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878" creationId="{053E242B-1AFE-A4C9-011C-A3162B8983D8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2002" creationId="{3C046E20-124F-3611-75BC-2C78C13632D8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2126" creationId="{F730B164-C7D7-12D1-F32E-226628F82CA5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2250" creationId="{B6AB1F63-A271-1E13-FA90-DA6243FA98AB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2374" creationId="{1C2FCBD8-7D4A-5675-264F-58C42F4262CB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2498" creationId="{8BAAEBC1-2505-C742-0928-9B0ED16B2C8E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2622" creationId="{4310B7DE-6729-DDC3-5EAC-9E63E9B0060F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2623" creationId="{D71FE002-FABE-BE2F-E50E-A0C03EDB61ED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2624" creationId="{A47A48D6-32D0-9F4B-12D7-C79546B71D3C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2626" creationId="{623405EF-DF30-B74B-F17F-B97B17BB36EE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2628" creationId="{033609C0-6277-480B-4B0D-DBB503011CE9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2752" creationId="{C0495692-1F44-3906-4C85-777016C4444F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2876" creationId="{40C4CCE3-B4EA-9DB0-F012-22AD955BC394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3000" creationId="{7C73F8EC-554D-145D-7DD7-FAB96616CC7E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3002" creationId="{1529E4B5-4E70-9B3B-03EB-28F4E7A9477D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3125" creationId="{424C63CB-F19D-2744-0E13-FD4E34DC8174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3127" creationId="{6B812560-95EA-399C-B0FE-44EC60B3B232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3250" creationId="{A8F2DC9A-C39A-C7E2-8F6C-548D1D317F7E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3252" creationId="{E85DDE34-2F7C-8867-62C5-C7C73E5FE0BC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3375" creationId="{AAE36754-4C47-C986-4AAE-BA435F26A396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3377" creationId="{0C219A72-AABB-ADE5-B774-3652F160784C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3500" creationId="{EF3BC988-5605-D561-583C-CDA50793D236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3502" creationId="{F15C5080-2D28-B5E9-62F4-4BF3A60D11C6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3625" creationId="{F1C52F80-BA64-09B5-F971-055DCB3CA6EB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3627" creationId="{4FBA0AEE-8676-E44A-1F6E-BB178E488E13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3750" creationId="{91BF08D5-317D-4039-B0A4-C6D90637FFD7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3752" creationId="{07D7C7A2-0E4E-5738-63E8-7A1B03A820C5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3875" creationId="{DF674582-7F7F-AF22-0A1F-24A1CE6D8704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3877" creationId="{56705A89-0F9D-1B05-AEDC-1922FCEBA550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4000" creationId="{6F3A50AF-5B14-D643-0427-9704220ABB83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4002" creationId="{F1AD8B06-81BF-E0A5-526E-7997AA9B9B7F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4125" creationId="{9EF94364-B0DD-BD17-4702-296BD4C8743B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4127" creationId="{046A75AD-86F4-7F18-C7F8-31FD833DB827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4250" creationId="{C1D5B985-418B-998E-9309-5E4EE00FE6CB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4252" creationId="{FA029BAF-6537-4891-11A8-8A73C9B3A9AC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4375" creationId="{0E36DE00-D331-10D8-95EF-2EBFAD726475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4377" creationId="{37284D0E-F16C-B740-ABA0-8A7FCAB2B809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4500" creationId="{0024A9A8-40E4-81F0-EDB5-97FA7CD65278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4502" creationId="{3FFFCFF8-BEC8-8790-59A5-79AD47DA700B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4625" creationId="{BFDDAD81-6E22-F52B-FC35-A83D075F7E74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4627" creationId="{455944C9-B823-6C3D-A774-6FC2C9C443DE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4750" creationId="{07C71871-68F8-5B63-B600-33C7D9344F67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4752" creationId="{75711083-5899-C558-7AFC-B2008EE1F6AD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4875" creationId="{B7EF15DE-FD30-2421-093C-02183C39FF90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4877" creationId="{00108642-99EE-D35B-A401-0D3682EB7405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5000" creationId="{199095E5-83D4-AF15-FA32-44F6B415ADB7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5002" creationId="{874679CE-5561-925B-8708-2E8E050414E4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5125" creationId="{C6BF1950-3EC7-0A6B-79B2-46946B4DD60A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5127" creationId="{0CF506AA-38E4-AC10-525F-A26EC64BE472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5129" creationId="{F39D7B57-E3A6-07E5-09D6-617131DDA409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5253" creationId="{F36C548B-EAAC-80D8-B583-862FE9F49688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5377" creationId="{1B4A4D29-8A4E-5727-5881-4E972F58CA8C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5501" creationId="{94F7621B-82C1-B554-2086-2BE1E4AB3414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5624" creationId="{1C5DAD3E-DAF8-694F-9059-132B15176340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5748" creationId="{1B2FD0A8-D244-60BA-7D2B-6B40EDCA0906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5872" creationId="{714FA074-E2FA-0916-C8A1-4F0E5683BFC5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5996" creationId="{A1B28DCA-626B-3C93-82DA-7975FCA16C17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6120" creationId="{9509EFF3-3D91-3CF7-8B1C-D063F4622539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6244" creationId="{8ADE896E-07A0-5BFD-4C9A-2A42D1C28CB4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6368" creationId="{19ED07EF-69FC-7E76-BFE8-05F1561AC325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6492" creationId="{8220043D-A8AE-F1CE-B746-E3F33723CE66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6616" creationId="{B8568DCB-5978-D4F2-D1E6-6D9FCCF8F91C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6740" creationId="{2313182D-AE3C-A835-E25E-0BCD9005E498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6741" creationId="{83240C4F-75DF-EC82-BBE5-1CD9967C514A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6865" creationId="{34C5BC06-DFB7-B048-BD15-1DB50324E9BA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6989" creationId="{5CCFFE34-7E9A-6D89-9DBC-F0F466404F69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7113" creationId="{8E391CA9-B176-D4AB-FA69-41CE6C88853E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7237" creationId="{DFCDD152-4970-877A-95EC-79D66A26235B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7361" creationId="{FDF8A950-B2DA-46F5-5813-673790327D5E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7362" creationId="{04F5F3BB-93DE-29B6-0D8D-B17C649DA4F5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7485" creationId="{2489D9A2-5076-0590-1879-2D1CA8629B9D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7608" creationId="{B9BAB48B-4AF9-F6AB-5678-A135D33D1252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7729" creationId="{915CB6B0-355B-E6F8-048F-EA86C43839D9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7852" creationId="{6E496E41-E531-3103-3A47-8AE97016D904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7976" creationId="{B2E79AAD-B1D3-997E-F343-204AC05A1E51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8095" creationId="{68393D69-3D9F-8E1E-0DAB-859B749519BB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8219" creationId="{95C039B3-C6FA-B71C-13C3-5EDD5DFAE339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8343" creationId="{6634A1EF-B099-DE96-4709-BEFF610065B7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8467" creationId="{7E94517F-32FF-89C3-B541-39C7BE797EE8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8589" creationId="{D1874013-93DA-6BD5-F27F-DF15B76A01AF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8591" creationId="{BC3CF195-8128-1E22-1127-46EF66AD5921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8715" creationId="{2BE7D972-6F72-C72F-15BC-01F76BDF2E32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8839" creationId="{8B825599-7111-09B6-067A-3D00580C3E37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8841" creationId="{AABC9BEA-01B9-3F03-41B4-6CE76AFD549D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8965" creationId="{F3A62431-E46C-653C-D6FB-207B03ACF56C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9089" creationId="{EBDF64D0-CB11-D4A3-7F54-93DB32A7CB5F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9091" creationId="{B1B4C21E-FDBA-4626-01A7-20AA506E73FD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9215" creationId="{9A931375-94CF-D2F7-551C-5FCCB4655E9A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9339" creationId="{58511639-F935-6AA2-644D-F76BE8991955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9463" creationId="{AD0327E7-1DE1-2064-A4B7-25561C2AC85E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9587" creationId="{CB4866FF-801D-0CE9-5D34-22FF9883D7BD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9711" creationId="{8451310C-CFC8-2C71-07DC-58126B00278A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9712" creationId="{933E9DA8-36BB-8E64-DFF9-C460D6AD6399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9714" creationId="{4172BDF2-FDEE-E592-AF86-0334E8A59D8B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9838" creationId="{212D3241-7A3E-8CA5-525D-95872E9E123C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9961" creationId="{79581291-8AAA-C218-7DE1-CF22C32268A7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9963" creationId="{3EDEA2FE-5344-2A46-9B40-F202FF8CD34D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0087" creationId="{FA5C9FBC-7A7E-FC54-38EF-8EB9D0C3C118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0211" creationId="{5927B2B5-6617-F459-27DD-DDA09BC5ACDF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0213" creationId="{0E67F525-49B4-1F33-ADE0-10CCA8291E00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0337" creationId="{F3E6D403-E8B5-13BC-0064-92D02B48E71E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0461" creationId="{30BCE265-E5AE-DCF3-7B9F-A833E9E2ADCF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0463" creationId="{2381FDC9-A4D7-C7B0-B710-D438C3D787E4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0587" creationId="{DA98A02F-724F-9B45-2580-132E88C804A9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0711" creationId="{3F7AD322-E469-21E8-8BAB-C4A977F881C0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0713" creationId="{2672E1A2-EFFE-8F78-5675-7C42B5CD557E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0837" creationId="{BB8E473A-28F9-24DD-A9F4-205207583ACE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0961" creationId="{25C7F626-D923-EC5B-3A73-1DD0B9BFF78B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0962" creationId="{BE22688F-B46E-6C06-BA0E-947A93450D83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0964" creationId="{9EE1C50E-E1B5-DCA6-01A7-BC5543B7E0AE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1088" creationId="{05C1B5EF-6A5F-175C-9D43-B1CA3C3CF82E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1212" creationId="{115866EB-9A0F-365D-C8DC-3B5B4E7395E7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1336" creationId="{4368C68C-1605-FF28-E1F2-7164C055ACB2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1460" creationId="{3C3EE134-04BA-D0BD-B47A-470743D29EED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1462" creationId="{2FEC7674-F63D-49A3-D196-5BA2720BB8DA}"/>
          </ac:grpSpMkLst>
        </pc:grpChg>
        <pc:grpChg chg="mod">
          <ac:chgData name="Emlyn Breese" userId="befd86f0c5f78af5" providerId="LiveId" clId="{BF380208-D163-4A91-8842-C00FD8EA6CDB}" dt="2023-08-10T00:10:56.783" v="135" actId="27803"/>
          <ac:grpSpMkLst>
            <pc:docMk/>
            <pc:sldMk cId="1226316001" sldId="256"/>
            <ac:grpSpMk id="11586" creationId="{CD4B9574-B6F9-F4B5-D4CE-480B44729B0A}"/>
          </ac:grpSpMkLst>
        </pc:grpChg>
        <pc:grpChg chg="del 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1710" creationId="{27B0A2F7-7627-CE30-F269-0A6085877622}"/>
          </ac:grpSpMkLst>
        </pc:grpChg>
        <pc:grpChg chg="del mod">
          <ac:chgData name="Emlyn Breese" userId="befd86f0c5f78af5" providerId="LiveId" clId="{BF380208-D163-4A91-8842-C00FD8EA6CDB}" dt="2023-08-10T00:40:13.275" v="1831" actId="478"/>
          <ac:grpSpMkLst>
            <pc:docMk/>
            <pc:sldMk cId="1226316001" sldId="256"/>
            <ac:grpSpMk id="11711" creationId="{BAFB3728-1BC0-3A18-2B76-F4A2FEBCD531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1712" creationId="{777A6CAC-5B40-E49B-1E4A-E035F371BE86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1714" creationId="{7FDB241A-3E28-B15A-8698-399139EC7C53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1838" creationId="{B8BF208A-1EBC-6658-C26A-24E52E6C5FC8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1962" creationId="{C4E4CE73-84C9-9133-8C00-57FA00175EDF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1964" creationId="{58AA538E-6D40-3ED7-4C39-853375031434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2088" creationId="{80158356-3266-F339-728D-94E49587798E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2208" creationId="{614EF839-6E7F-257C-B57B-8F66273A270B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2210" creationId="{FE7B8662-AB0F-627A-2632-619A28181BF8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2334" creationId="{62ABD383-6D77-EC51-F47C-E873703FFEFB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2458" creationId="{3CB6C9CC-1057-DC41-EDB4-81C16CDEB81F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2460" creationId="{F33ABE71-4A95-A67F-35D6-582A5E1A2201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2584" creationId="{B72CAA6D-47A1-6C0B-8535-589E4B460579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2708" creationId="{BF920118-B274-CF37-5597-C05E16DD1554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2710" creationId="{A55D3304-DFEA-238D-5D4C-62690D35CF2C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2834" creationId="{5F85A94E-C82B-4D21-E987-80CE8B1CDB36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2958" creationId="{2455B389-D59A-9C86-ED6A-DEF482B0C40D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2960" creationId="{1BA81C8F-5CAF-84EB-A27C-06DC582008F6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3084" creationId="{63336D49-4F6C-1D3E-5609-EBB5DC0671BE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3204" creationId="{37AFCE49-9C1D-7EF2-FD70-4E56DB0C5AF8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3206" creationId="{9FF03A5A-7DA2-71DA-9FDE-D6222AD0C2E2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3330" creationId="{EDC95537-10EF-E6FE-1D58-D41FA7C5DB86}"/>
          </ac:grpSpMkLst>
        </pc:grpChg>
        <pc:grpChg chg="del mod">
          <ac:chgData name="Emlyn Breese" userId="befd86f0c5f78af5" providerId="LiveId" clId="{BF380208-D163-4A91-8842-C00FD8EA6CDB}" dt="2023-08-10T00:40:22.258" v="1834" actId="478"/>
          <ac:grpSpMkLst>
            <pc:docMk/>
            <pc:sldMk cId="1226316001" sldId="256"/>
            <ac:grpSpMk id="13454" creationId="{6E41A5A8-4AFB-F285-1E7F-8E0F7BC20D71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3455" creationId="{4F557577-FFA6-24A2-62C6-CAC0ED5C8F79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3457" creationId="{51CB76B5-45E6-FB42-9A02-980A064EB3F6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3581" creationId="{02D4E23D-70E5-4A04-15FD-2AE0A0134FF2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3705" creationId="{3DEC6D0B-D260-2951-6FEF-96B12E9457BF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3829" creationId="{EFD8665F-F629-C512-34B2-73F94F25F975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3953" creationId="{C6033668-B791-D4ED-281A-94CD89A1B5C7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4077" creationId="{D96D66B6-5123-A56B-440E-3870D7BA4E85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4201" creationId="{E4E07DBC-8128-2BB9-62A0-A31107B58142}"/>
          </ac:grpSpMkLst>
        </pc:grpChg>
        <pc:grpChg chg="del mod">
          <ac:chgData name="Emlyn Breese" userId="befd86f0c5f78af5" providerId="LiveId" clId="{BF380208-D163-4A91-8842-C00FD8EA6CDB}" dt="2023-08-10T00:40:27.920" v="1836" actId="478"/>
          <ac:grpSpMkLst>
            <pc:docMk/>
            <pc:sldMk cId="1226316001" sldId="256"/>
            <ac:grpSpMk id="14325" creationId="{A2D489C3-ED76-1DEA-7081-A0B70396F72F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4326" creationId="{872064A0-4249-AE7B-8A5D-798338812E4C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4327" creationId="{43D79ADA-16AA-F166-A1E8-39AF465EB707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4329" creationId="{5C088F9E-546A-F38D-973C-50221396ED9D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4331" creationId="{FF34289C-5AD6-5DDF-6A5A-FA117DF6BB94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4455" creationId="{1B6A2761-3D76-9169-7289-1036654E6EFF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4579" creationId="{DB38EC15-7C19-99CA-7BB5-496E0CD71997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4703" creationId="{D1742E5F-7AF3-88F9-86A6-6DFCA29E38B1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4705" creationId="{9568668A-52C0-7D32-2E6E-99292CDD235B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4828" creationId="{3F9CA986-57DB-C21B-EBC6-F7AE22E7FBA1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4830" creationId="{EA75CDE6-DA3E-314B-BA6F-72BA76AF2F02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4953" creationId="{C8BF4F53-32C7-8B59-F773-D015CDF3844E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4955" creationId="{49EB7365-B243-8B73-C66F-68066BB2A84E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5078" creationId="{0F67EEEC-F4FF-9593-B43C-ACFF2A2359D7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5080" creationId="{635D47C1-CDEF-46CD-4741-720E38934FA5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5203" creationId="{E68F9E23-79BB-8744-C4AF-0558D053B548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5205" creationId="{B2B53E25-2F8C-8CFA-71FA-F7E8901B05B2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5328" creationId="{85B1B5C5-B7E4-6154-E242-8A6EE2D2B0A4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5330" creationId="{B8639096-2668-2FCA-FD75-8C89BD03CA13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5453" creationId="{C696475F-FE95-0077-51F8-C843CAD0137A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5455" creationId="{FB17518B-AFDE-626F-0674-CF09C8560AC8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5578" creationId="{98EB13F3-0477-60B6-7B11-81C75192F4C7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5580" creationId="{EFE34D5F-1FE5-2234-2B7E-A6C6C9014FBE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5703" creationId="{ACE3E738-CC1D-1E9E-7567-72C41128EE15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5705" creationId="{8EA2CC24-5884-0F18-47FD-139E7EA07C30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5828" creationId="{0E449B23-4CD1-D08F-CC97-87992E4D9195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5830" creationId="{5B2A4003-3302-9257-6322-010C3F7E5C37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5953" creationId="{C0FE14CF-D52E-EF58-2225-284CE2E24C48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5955" creationId="{6C1B6A21-072F-A4DA-9B9F-A2E9264C9273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6078" creationId="{CBE74083-7096-84FA-FBFE-6E5137E603C4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6080" creationId="{0E3A784D-3709-8998-D46B-CF26DB19DF98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6203" creationId="{DEE536B0-07DA-133E-57C4-2B0B7C69AE36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6205" creationId="{707912C2-4FF9-5321-DC37-FB45E05FB828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6328" creationId="{81E722E3-524F-5237-3C19-502645DC45ED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6330" creationId="{68B21AE6-9AB0-E99E-8EFE-07DB035B1614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6453" creationId="{10ECD9AC-25A2-B7E5-9610-75BDF0C37383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6455" creationId="{3EE03BF4-3853-3DF6-CB40-46E411DD984B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6578" creationId="{9CECB43B-BFED-2279-94E7-112628EBF38C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6580" creationId="{AAD0AD86-2524-6331-1D45-85804DD07A59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6703" creationId="{8B6BBD1C-4D48-8117-CC4D-568D555328ED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6705" creationId="{D61F88C4-0799-8978-AF09-AC226BA362F9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6828" creationId="{E4772963-E266-E874-813F-26D2938954B9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6830" creationId="{B0F89D51-9CC4-108A-09FE-DC1EA070DF23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6832" creationId="{76E25C57-69BC-B2EC-4051-A571E33387C7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6956" creationId="{E7B65130-4CE3-CC53-BAA5-5B7877B657AD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7080" creationId="{C2F89D8B-C2BC-9B32-6BA0-195960257BA4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7204" creationId="{87F3E61D-D8F5-6AB0-1C46-E43C2CE5369A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7327" creationId="{843FEFDF-FE1C-5AC3-24EC-9B455920C1A5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7451" creationId="{F19393A7-47E7-4421-C396-20EB6B91426E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7575" creationId="{6E5A32FD-C376-A3C2-F0CD-2C9F87A7715E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7699" creationId="{BBB04213-A02E-4D1B-101B-77B925E846C0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7823" creationId="{22D81F6B-F848-DCD9-3DC9-B464294855AF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7947" creationId="{0D43060A-8AD0-E172-6120-BB1C93B2A348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8071" creationId="{F04AD19F-BE27-9EA4-8C58-CEF47ED0F1E9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8195" creationId="{95CCDB9C-59A7-001A-87B8-C8C585E8CE70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8319" creationId="{6E3127AE-BCBB-12AB-4CE1-D4CE0DA7771E}"/>
          </ac:grpSpMkLst>
        </pc:grpChg>
        <pc:grpChg chg="del mod">
          <ac:chgData name="Emlyn Breese" userId="befd86f0c5f78af5" providerId="LiveId" clId="{BF380208-D163-4A91-8842-C00FD8EA6CDB}" dt="2023-08-10T00:40:39.050" v="1841" actId="478"/>
          <ac:grpSpMkLst>
            <pc:docMk/>
            <pc:sldMk cId="1226316001" sldId="256"/>
            <ac:grpSpMk id="18443" creationId="{1C22E04F-C9CE-E401-6B35-5BC8FDFF6B31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8444" creationId="{32452750-0B50-B679-A26E-3A2FA420DCED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8568" creationId="{FDBD21D9-63D7-5D3C-72C7-DBC069106FA9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8692" creationId="{EEDA87F2-114A-8A05-A083-27283E76724C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8816" creationId="{B63F5FCA-C647-D25D-4167-9C594C9D7898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8940" creationId="{830C11EB-4897-8EDB-C70A-F5FF9A04E4F9}"/>
          </ac:grpSpMkLst>
        </pc:grpChg>
        <pc:grpChg chg="del mod">
          <ac:chgData name="Emlyn Breese" userId="befd86f0c5f78af5" providerId="LiveId" clId="{BF380208-D163-4A91-8842-C00FD8EA6CDB}" dt="2023-08-10T00:40:48.189" v="1844" actId="478"/>
          <ac:grpSpMkLst>
            <pc:docMk/>
            <pc:sldMk cId="1226316001" sldId="256"/>
            <ac:grpSpMk id="19064" creationId="{0E4A3C15-62B5-33C8-2565-552F29688E2C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9065" creationId="{795F89FE-88A0-A698-313E-562398F451E5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9188" creationId="{16828F40-CE15-EDA6-F5F8-DEE4D365D16F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9311" creationId="{08061232-1EA0-16D3-BC49-145B20CD8B4B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9432" creationId="{A5A6A5EE-3C0B-B217-A41D-653A5B0D10E6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9555" creationId="{158CCE8F-8AF2-81F9-778A-1DFE6CC688CE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9679" creationId="{29D6240B-FCB2-11E5-3A7D-D3B19B081540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9798" creationId="{A32971CF-EFF0-6E82-AEB0-5367AC6E7F95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19922" creationId="{7F8DE1EE-485A-DF1D-2298-868DB1475E06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0046" creationId="{5EDBBF2A-D1D6-D49E-4537-4C375BD78674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0170" creationId="{AB33FBF8-7C7E-822E-12BE-413033D5E6E7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0292" creationId="{6CA1FCE1-176A-BF06-53C3-3900AB77283B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0294" creationId="{94F93F01-81F4-9F1D-3A96-0AD5F0C22F83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0418" creationId="{4FE4A339-6EE9-6767-1A36-28F5510F4BB0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0542" creationId="{B690A3EC-3E61-60F1-5FE0-ED027A589F09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0544" creationId="{D8757891-1BB6-F313-20C1-8B5B8CF7DE2A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0668" creationId="{F67EFA55-24FC-DE09-C39F-29C0DF20ED1C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0792" creationId="{9D5FC6E2-AE4C-D73C-D173-3AA9A807DE59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0794" creationId="{178533AA-8A5B-B6A6-905A-7816FA708CBA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0918" creationId="{F65B5327-0EC3-8238-E4CF-AB16D00957E1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1042" creationId="{2B6CE2C6-9D57-3C43-DBB3-8FDF01F18430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1166" creationId="{9B3F87AD-C96B-19FE-4D3B-051081B98019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1290" creationId="{3A07F7B0-C9CC-AA0A-6AF3-F591C915F3B7}"/>
          </ac:grpSpMkLst>
        </pc:grpChg>
        <pc:grpChg chg="del mod">
          <ac:chgData name="Emlyn Breese" userId="befd86f0c5f78af5" providerId="LiveId" clId="{BF380208-D163-4A91-8842-C00FD8EA6CDB}" dt="2023-08-10T00:40:56.939" v="1847" actId="478"/>
          <ac:grpSpMkLst>
            <pc:docMk/>
            <pc:sldMk cId="1226316001" sldId="256"/>
            <ac:grpSpMk id="21414" creationId="{10A08F0A-957E-E035-0BAD-A7645184546C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1415" creationId="{FF714B7D-C122-31A1-A094-DE3532A09314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1417" creationId="{A335218C-60E9-C8BD-E2D7-D8B50BC7FBC7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1541" creationId="{8E7B9841-F1DB-4468-5C55-087D2F1622D6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1664" creationId="{C1028B9E-FA46-AE07-63AB-8C58D322202D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1666" creationId="{25588245-600F-0EC2-19E1-51ED9B5CF584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1790" creationId="{DDDC1E8A-B45A-6431-E844-7AEB21CE8873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1914" creationId="{58BC7F20-AC9F-D94E-F368-7A71FCFE65CE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1916" creationId="{8EC9E34B-5433-0C52-8057-A927125B96A2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2040" creationId="{39B472C9-E0FD-D181-08D7-2D2439A33BC5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2164" creationId="{3DF6AE1D-8936-5189-6058-03EEE22CB45A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2166" creationId="{766C6909-B414-634B-D2A4-CD1B4A6314A6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2290" creationId="{77B3928E-D898-073C-BD84-66A138A7486A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2414" creationId="{24822414-EDD6-CEFF-C4FA-F914D9E2FCFE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2416" creationId="{1A5285A7-8564-2D00-FEC8-1964BD659DB3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2540" creationId="{BD401E51-B0AE-2B80-E8EA-9BBC4BFCE37F}"/>
          </ac:grpSpMkLst>
        </pc:grpChg>
        <pc:grpChg chg="del mod">
          <ac:chgData name="Emlyn Breese" userId="befd86f0c5f78af5" providerId="LiveId" clId="{BF380208-D163-4A91-8842-C00FD8EA6CDB}" dt="2023-08-10T00:41:15.219" v="1854" actId="478"/>
          <ac:grpSpMkLst>
            <pc:docMk/>
            <pc:sldMk cId="1226316001" sldId="256"/>
            <ac:grpSpMk id="22664" creationId="{72AD4E0C-AD00-A02B-F6A6-D65F3848DB55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2665" creationId="{7EFA0424-A9FD-077A-C4CF-8AEB7BAA9CAD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2667" creationId="{301F44EA-2D26-6858-4519-D3520081AF6A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2791" creationId="{2D6A910B-FF4B-CE34-2320-3438D101F695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2915" creationId="{20540E51-7455-0026-BD39-7D1B8BE11866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3039" creationId="{DF6E10EF-C324-BBC4-63F9-11FFC8CCB843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3163" creationId="{470BFFFF-006D-F57A-0A44-1CBD46668FDE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3165" creationId="{730CE633-42D1-7D47-DDD4-CEBFBF982C2D}"/>
          </ac:grpSpMkLst>
        </pc:grpChg>
        <pc:grpChg chg="mod">
          <ac:chgData name="Emlyn Breese" userId="befd86f0c5f78af5" providerId="LiveId" clId="{BF380208-D163-4A91-8842-C00FD8EA6CDB}" dt="2023-08-10T00:11:34.737" v="144" actId="27803"/>
          <ac:grpSpMkLst>
            <pc:docMk/>
            <pc:sldMk cId="1226316001" sldId="256"/>
            <ac:grpSpMk id="23289" creationId="{C8B89AAC-CB99-6646-DBAC-7923AFC24EBD}"/>
          </ac:grpSpMkLst>
        </pc:grpChg>
        <pc:picChg chg="del mod">
          <ac:chgData name="Emlyn Breese" userId="befd86f0c5f78af5" providerId="LiveId" clId="{BF380208-D163-4A91-8842-C00FD8EA6CDB}" dt="2023-08-10T00:41:22.741" v="1858" actId="478"/>
          <ac:picMkLst>
            <pc:docMk/>
            <pc:sldMk cId="1226316001" sldId="256"/>
            <ac:picMk id="5" creationId="{D0A4B57F-7E1D-F3FA-E921-0450E3835FB0}"/>
          </ac:picMkLst>
        </pc:picChg>
        <pc:picChg chg="add del mod">
          <ac:chgData name="Emlyn Breese" userId="befd86f0c5f78af5" providerId="LiveId" clId="{BF380208-D163-4A91-8842-C00FD8EA6CDB}" dt="2023-08-10T00:11:34.737" v="144" actId="27803"/>
          <ac:picMkLst>
            <pc:docMk/>
            <pc:sldMk cId="1226316001" sldId="256"/>
            <ac:picMk id="6" creationId="{862095E3-7F80-37F9-2FF8-F814186ECE74}"/>
          </ac:picMkLst>
        </pc:picChg>
        <pc:picChg chg="add del mod">
          <ac:chgData name="Emlyn Breese" userId="befd86f0c5f78af5" providerId="LiveId" clId="{BF380208-D163-4A91-8842-C00FD8EA6CDB}" dt="2023-08-10T00:42:10.239" v="1880" actId="478"/>
          <ac:picMkLst>
            <pc:docMk/>
            <pc:sldMk cId="1226316001" sldId="256"/>
            <ac:picMk id="23414" creationId="{D4BC45A0-7DC7-3126-F519-BD7F09DF894E}"/>
          </ac:picMkLst>
        </pc:picChg>
        <pc:picChg chg="add mod">
          <ac:chgData name="Emlyn Breese" userId="befd86f0c5f78af5" providerId="LiveId" clId="{BF380208-D163-4A91-8842-C00FD8EA6CDB}" dt="2023-08-10T00:57:43.025" v="1945" actId="1076"/>
          <ac:picMkLst>
            <pc:docMk/>
            <pc:sldMk cId="1226316001" sldId="256"/>
            <ac:picMk id="23415" creationId="{E2606C61-706A-2D3D-3061-5211EC518405}"/>
          </ac:picMkLst>
        </pc:picChg>
        <pc:picChg chg="add mod">
          <ac:chgData name="Emlyn Breese" userId="befd86f0c5f78af5" providerId="LiveId" clId="{BF380208-D163-4A91-8842-C00FD8EA6CDB}" dt="2023-08-10T00:40:24.660" v="1835" actId="1076"/>
          <ac:picMkLst>
            <pc:docMk/>
            <pc:sldMk cId="1226316001" sldId="256"/>
            <ac:picMk id="23416" creationId="{5690D4FD-DD80-CF64-DC81-791322FAA75E}"/>
          </ac:picMkLst>
        </pc:picChg>
        <pc:picChg chg="add mod">
          <ac:chgData name="Emlyn Breese" userId="befd86f0c5f78af5" providerId="LiveId" clId="{BF380208-D163-4A91-8842-C00FD8EA6CDB}" dt="2023-08-10T00:40:33.819" v="1839" actId="1076"/>
          <ac:picMkLst>
            <pc:docMk/>
            <pc:sldMk cId="1226316001" sldId="256"/>
            <ac:picMk id="23417" creationId="{4C0A2CB6-3A0F-B584-4B75-C7197E476C44}"/>
          </ac:picMkLst>
        </pc:picChg>
        <pc:picChg chg="add mod">
          <ac:chgData name="Emlyn Breese" userId="befd86f0c5f78af5" providerId="LiveId" clId="{BF380208-D163-4A91-8842-C00FD8EA6CDB}" dt="2023-08-10T00:40:41.910" v="1842" actId="1076"/>
          <ac:picMkLst>
            <pc:docMk/>
            <pc:sldMk cId="1226316001" sldId="256"/>
            <ac:picMk id="23418" creationId="{F9B75809-EF0E-E74E-6BC7-D5FE7461BA6D}"/>
          </ac:picMkLst>
        </pc:picChg>
        <pc:picChg chg="add mod">
          <ac:chgData name="Emlyn Breese" userId="befd86f0c5f78af5" providerId="LiveId" clId="{BF380208-D163-4A91-8842-C00FD8EA6CDB}" dt="2023-08-10T00:40:51.720" v="1845" actId="1076"/>
          <ac:picMkLst>
            <pc:docMk/>
            <pc:sldMk cId="1226316001" sldId="256"/>
            <ac:picMk id="23419" creationId="{8EC81806-DB3E-4E0F-9336-B9FAEF9166EF}"/>
          </ac:picMkLst>
        </pc:picChg>
        <pc:picChg chg="add mod">
          <ac:chgData name="Emlyn Breese" userId="befd86f0c5f78af5" providerId="LiveId" clId="{BF380208-D163-4A91-8842-C00FD8EA6CDB}" dt="2023-08-10T00:41:09.045" v="1852" actId="1076"/>
          <ac:picMkLst>
            <pc:docMk/>
            <pc:sldMk cId="1226316001" sldId="256"/>
            <ac:picMk id="23420" creationId="{8646D0B6-B7FC-155A-5690-4B3909F01E6A}"/>
          </ac:picMkLst>
        </pc:picChg>
        <pc:picChg chg="add del mod">
          <ac:chgData name="Emlyn Breese" userId="befd86f0c5f78af5" providerId="LiveId" clId="{BF380208-D163-4A91-8842-C00FD8EA6CDB}" dt="2023-08-10T00:46:39.908" v="1926" actId="478"/>
          <ac:picMkLst>
            <pc:docMk/>
            <pc:sldMk cId="1226316001" sldId="256"/>
            <ac:picMk id="23421" creationId="{EA2B4FC4-2B3B-36AE-6D9B-08450765EDE0}"/>
          </ac:picMkLst>
        </pc:picChg>
        <pc:picChg chg="add del mod">
          <ac:chgData name="Emlyn Breese" userId="befd86f0c5f78af5" providerId="LiveId" clId="{BF380208-D163-4A91-8842-C00FD8EA6CDB}" dt="2023-08-10T01:05:01.827" v="1946" actId="478"/>
          <ac:picMkLst>
            <pc:docMk/>
            <pc:sldMk cId="1226316001" sldId="256"/>
            <ac:picMk id="23422" creationId="{FA0C152C-5B03-9C08-987D-52DF7E962C5C}"/>
          </ac:picMkLst>
        </pc:picChg>
        <pc:picChg chg="add mod">
          <ac:chgData name="Emlyn Breese" userId="befd86f0c5f78af5" providerId="LiveId" clId="{BF380208-D163-4A91-8842-C00FD8EA6CDB}" dt="2023-08-10T00:42:13.405" v="1881" actId="1076"/>
          <ac:picMkLst>
            <pc:docMk/>
            <pc:sldMk cId="1226316001" sldId="256"/>
            <ac:picMk id="23423" creationId="{3C0A5DBA-E81A-2CDE-EC78-70CD256ED97A}"/>
          </ac:picMkLst>
        </pc:picChg>
        <pc:picChg chg="add del mod">
          <ac:chgData name="Emlyn Breese" userId="befd86f0c5f78af5" providerId="LiveId" clId="{BF380208-D163-4A91-8842-C00FD8EA6CDB}" dt="2023-08-10T00:46:44.286" v="1929" actId="478"/>
          <ac:picMkLst>
            <pc:docMk/>
            <pc:sldMk cId="1226316001" sldId="256"/>
            <ac:picMk id="23425" creationId="{4071735D-266B-B497-164D-DCAC3DD156E7}"/>
          </ac:picMkLst>
        </pc:picChg>
        <pc:picChg chg="add del mod">
          <ac:chgData name="Emlyn Breese" userId="befd86f0c5f78af5" providerId="LiveId" clId="{BF380208-D163-4A91-8842-C00FD8EA6CDB}" dt="2023-08-10T00:49:17.948" v="1936" actId="478"/>
          <ac:picMkLst>
            <pc:docMk/>
            <pc:sldMk cId="1226316001" sldId="256"/>
            <ac:picMk id="23427" creationId="{A57BEEA6-B30F-1DF1-C878-E924F62C1DC0}"/>
          </ac:picMkLst>
        </pc:picChg>
        <pc:picChg chg="add del">
          <ac:chgData name="Emlyn Breese" userId="befd86f0c5f78af5" providerId="LiveId" clId="{BF380208-D163-4A91-8842-C00FD8EA6CDB}" dt="2023-08-10T00:49:11.875" v="1933" actId="478"/>
          <ac:picMkLst>
            <pc:docMk/>
            <pc:sldMk cId="1226316001" sldId="256"/>
            <ac:picMk id="23428" creationId="{36DA6FF2-EB0C-50BD-FAF9-F3D6A85200AC}"/>
          </ac:picMkLst>
        </pc:picChg>
        <pc:picChg chg="add del mod">
          <ac:chgData name="Emlyn Breese" userId="befd86f0c5f78af5" providerId="LiveId" clId="{BF380208-D163-4A91-8842-C00FD8EA6CDB}" dt="2023-08-10T01:17:15.814" v="1970" actId="478"/>
          <ac:picMkLst>
            <pc:docMk/>
            <pc:sldMk cId="1226316001" sldId="256"/>
            <ac:picMk id="23429" creationId="{89BAFA79-DF9B-8A07-E003-79BFD512C977}"/>
          </ac:picMkLst>
        </pc:picChg>
        <pc:picChg chg="add mod">
          <ac:chgData name="Emlyn Breese" userId="befd86f0c5f78af5" providerId="LiveId" clId="{BF380208-D163-4A91-8842-C00FD8EA6CDB}" dt="2023-08-10T01:17:19.195" v="1971" actId="1076"/>
          <ac:picMkLst>
            <pc:docMk/>
            <pc:sldMk cId="1226316001" sldId="256"/>
            <ac:picMk id="23430" creationId="{70998C79-43E1-8A2B-897C-A71DE15E55AC}"/>
          </ac:picMkLst>
        </pc:picChg>
      </pc:sldChg>
      <pc:sldChg chg="addSp delSp modSp mod setBg">
        <pc:chgData name="Emlyn Breese" userId="befd86f0c5f78af5" providerId="LiveId" clId="{BF380208-D163-4A91-8842-C00FD8EA6CDB}" dt="2023-08-10T01:14:05.351" v="1968" actId="403"/>
        <pc:sldMkLst>
          <pc:docMk/>
          <pc:sldMk cId="2432494825" sldId="258"/>
        </pc:sldMkLst>
        <pc:spChg chg="add mod">
          <ac:chgData name="Emlyn Breese" userId="befd86f0c5f78af5" providerId="LiveId" clId="{BF380208-D163-4A91-8842-C00FD8EA6CDB}" dt="2023-08-10T00:28:02.153" v="683" actId="1076"/>
          <ac:spMkLst>
            <pc:docMk/>
            <pc:sldMk cId="2432494825" sldId="258"/>
            <ac:spMk id="3" creationId="{45CCFAB1-38E4-F414-CAAF-BC136016638F}"/>
          </ac:spMkLst>
        </pc:spChg>
        <pc:spChg chg="add del mod">
          <ac:chgData name="Emlyn Breese" userId="befd86f0c5f78af5" providerId="LiveId" clId="{BF380208-D163-4A91-8842-C00FD8EA6CDB}" dt="2023-08-10T00:26:02.886" v="660" actId="478"/>
          <ac:spMkLst>
            <pc:docMk/>
            <pc:sldMk cId="2432494825" sldId="258"/>
            <ac:spMk id="8" creationId="{D1A01EA7-4A03-CEC2-8644-5F2ADB941C22}"/>
          </ac:spMkLst>
        </pc:spChg>
        <pc:spChg chg="add mod">
          <ac:chgData name="Emlyn Breese" userId="befd86f0c5f78af5" providerId="LiveId" clId="{BF380208-D163-4A91-8842-C00FD8EA6CDB}" dt="2023-08-10T00:24:11.039" v="453" actId="1076"/>
          <ac:spMkLst>
            <pc:docMk/>
            <pc:sldMk cId="2432494825" sldId="258"/>
            <ac:spMk id="9" creationId="{7FBD95B8-5C8F-A387-5338-BA1762D093C5}"/>
          </ac:spMkLst>
        </pc:spChg>
        <pc:spChg chg="add mod ord">
          <ac:chgData name="Emlyn Breese" userId="befd86f0c5f78af5" providerId="LiveId" clId="{BF380208-D163-4A91-8842-C00FD8EA6CDB}" dt="2023-08-10T01:14:05.351" v="1968" actId="403"/>
          <ac:spMkLst>
            <pc:docMk/>
            <pc:sldMk cId="2432494825" sldId="258"/>
            <ac:spMk id="10" creationId="{DEFAFBA6-6412-3C94-A15D-C403D45ED5DD}"/>
          </ac:spMkLst>
        </pc:spChg>
        <pc:spChg chg="add del mod">
          <ac:chgData name="Emlyn Breese" userId="befd86f0c5f78af5" providerId="LiveId" clId="{BF380208-D163-4A91-8842-C00FD8EA6CDB}" dt="2023-08-10T00:29:01.858" v="700"/>
          <ac:spMkLst>
            <pc:docMk/>
            <pc:sldMk cId="2432494825" sldId="258"/>
            <ac:spMk id="11" creationId="{DEBF49C8-4FF3-6456-1E78-3D1FE356ED76}"/>
          </ac:spMkLst>
        </pc:spChg>
        <pc:picChg chg="add del mod">
          <ac:chgData name="Emlyn Breese" userId="befd86f0c5f78af5" providerId="LiveId" clId="{BF380208-D163-4A91-8842-C00FD8EA6CDB}" dt="2023-08-10T00:41:42.126" v="1864" actId="478"/>
          <ac:picMkLst>
            <pc:docMk/>
            <pc:sldMk cId="2432494825" sldId="258"/>
            <ac:picMk id="2" creationId="{6CFADE24-97FA-D62D-23C2-0BF5ECD32CEF}"/>
          </ac:picMkLst>
        </pc:picChg>
        <pc:picChg chg="add del mod">
          <ac:chgData name="Emlyn Breese" userId="befd86f0c5f78af5" providerId="LiveId" clId="{BF380208-D163-4A91-8842-C00FD8EA6CDB}" dt="2023-08-10T00:42:17.070" v="1883" actId="478"/>
          <ac:picMkLst>
            <pc:docMk/>
            <pc:sldMk cId="2432494825" sldId="258"/>
            <ac:picMk id="4" creationId="{B4ED207B-7958-600C-AB2C-DE23F041F5D7}"/>
          </ac:picMkLst>
        </pc:picChg>
        <pc:picChg chg="del">
          <ac:chgData name="Emlyn Breese" userId="befd86f0c5f78af5" providerId="LiveId" clId="{BF380208-D163-4A91-8842-C00FD8EA6CDB}" dt="2023-08-10T00:15:21.314" v="170" actId="478"/>
          <ac:picMkLst>
            <pc:docMk/>
            <pc:sldMk cId="2432494825" sldId="258"/>
            <ac:picMk id="5" creationId="{D0A4B57F-7E1D-F3FA-E921-0450E3835FB0}"/>
          </ac:picMkLst>
        </pc:picChg>
        <pc:picChg chg="add del mod">
          <ac:chgData name="Emlyn Breese" userId="befd86f0c5f78af5" providerId="LiveId" clId="{BF380208-D163-4A91-8842-C00FD8EA6CDB}" dt="2023-08-10T00:40:03.323" v="1828" actId="478"/>
          <ac:picMkLst>
            <pc:docMk/>
            <pc:sldMk cId="2432494825" sldId="258"/>
            <ac:picMk id="7" creationId="{6F7082CD-4C38-04EE-D18E-B1F14EF25295}"/>
          </ac:picMkLst>
        </pc:picChg>
        <pc:picChg chg="add del mod">
          <ac:chgData name="Emlyn Breese" userId="befd86f0c5f78af5" providerId="LiveId" clId="{BF380208-D163-4A91-8842-C00FD8EA6CDB}" dt="2023-08-10T01:07:04.267" v="1948" actId="478"/>
          <ac:picMkLst>
            <pc:docMk/>
            <pc:sldMk cId="2432494825" sldId="258"/>
            <ac:picMk id="12" creationId="{840285FC-7AF4-FE1B-0274-52FD67CEFDE4}"/>
          </ac:picMkLst>
        </pc:picChg>
        <pc:picChg chg="add mod">
          <ac:chgData name="Emlyn Breese" userId="befd86f0c5f78af5" providerId="LiveId" clId="{BF380208-D163-4A91-8842-C00FD8EA6CDB}" dt="2023-08-10T00:42:20.278" v="1884" actId="1076"/>
          <ac:picMkLst>
            <pc:docMk/>
            <pc:sldMk cId="2432494825" sldId="258"/>
            <ac:picMk id="13" creationId="{7D67FBE6-F362-1417-4586-8ADDB2CDD282}"/>
          </ac:picMkLst>
        </pc:picChg>
        <pc:picChg chg="add mod">
          <ac:chgData name="Emlyn Breese" userId="befd86f0c5f78af5" providerId="LiveId" clId="{BF380208-D163-4A91-8842-C00FD8EA6CDB}" dt="2023-08-10T00:42:51.406" v="1900" actId="14100"/>
          <ac:picMkLst>
            <pc:docMk/>
            <pc:sldMk cId="2432494825" sldId="258"/>
            <ac:picMk id="14" creationId="{42F931A3-0310-5237-E841-4367582009EE}"/>
          </ac:picMkLst>
        </pc:picChg>
      </pc:sldChg>
      <pc:sldChg chg="addSp delSp modSp add mod">
        <pc:chgData name="Emlyn Breese" userId="befd86f0c5f78af5" providerId="LiveId" clId="{BF380208-D163-4A91-8842-C00FD8EA6CDB}" dt="2023-08-10T01:13:48.933" v="1966" actId="403"/>
        <pc:sldMkLst>
          <pc:docMk/>
          <pc:sldMk cId="3464069039" sldId="259"/>
        </pc:sldMkLst>
        <pc:spChg chg="mod">
          <ac:chgData name="Emlyn Breese" userId="befd86f0c5f78af5" providerId="LiveId" clId="{BF380208-D163-4A91-8842-C00FD8EA6CDB}" dt="2023-08-10T00:31:38.334" v="895" actId="1076"/>
          <ac:spMkLst>
            <pc:docMk/>
            <pc:sldMk cId="3464069039" sldId="259"/>
            <ac:spMk id="9" creationId="{7FBD95B8-5C8F-A387-5338-BA1762D093C5}"/>
          </ac:spMkLst>
        </pc:spChg>
        <pc:spChg chg="mod">
          <ac:chgData name="Emlyn Breese" userId="befd86f0c5f78af5" providerId="LiveId" clId="{BF380208-D163-4A91-8842-C00FD8EA6CDB}" dt="2023-08-10T01:13:48.933" v="1966" actId="403"/>
          <ac:spMkLst>
            <pc:docMk/>
            <pc:sldMk cId="3464069039" sldId="259"/>
            <ac:spMk id="10" creationId="{DEFAFBA6-6412-3C94-A15D-C403D45ED5D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2" creationId="{42BC4723-3BEE-CE8B-EEBB-3A2E78B1DDB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3" creationId="{D5E7AE6D-38E1-F109-051E-5D4DAA6F8EA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4" creationId="{64331340-F288-21C3-3ACF-8D66E79BDC3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5" creationId="{BA719D95-48A2-297E-7ADA-15707011CB3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6" creationId="{E267DC32-8251-9780-AB5C-988EB508587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7" creationId="{4654E8B8-423E-3321-4C74-90EFEB29E91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8" creationId="{1AB22674-3383-78DB-9C8B-6C716E4F9B8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9" creationId="{84FC1BC4-C367-9450-89D9-FB2D06750F6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0" creationId="{F1FA67DF-EE36-7B00-A94A-D474AAC14F3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1" creationId="{2757CC9A-A3FC-4E22-89C5-4523D5481FD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2" creationId="{D330C153-591B-F15B-9518-FF88C9DA988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3" creationId="{01AC7AE5-94E1-51A2-B510-75005F00A58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4" creationId="{3EFF1FCF-D1CE-FB67-8133-981CD7FB909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5" creationId="{9B6F8891-E1B8-E1A0-2197-62024C67F8D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6" creationId="{FAAAA12A-9232-CDC8-029B-C75431E2D26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7" creationId="{1ED85AE1-329E-7F5E-77D5-3DCD62CCA54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8" creationId="{21F584C5-0C61-477E-1B0B-DCC847890EA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9" creationId="{421F013A-5C6F-9E23-42EE-44B8AFF0E64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0" creationId="{EECD0688-4944-6B6E-68DA-829173E64B4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1" creationId="{CE110A05-CFA8-4B89-4CD7-25DC387A7A9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2" creationId="{843E112C-EC28-F716-1C41-0DBCAFA0C95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3" creationId="{5D1CC3F6-BAE7-C64B-9A4A-00729C75A33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4" creationId="{BEF8464B-5882-9AFA-5639-9F3713ACD5A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5" creationId="{E3BA92E7-C077-9EB5-650A-E5C7C72E831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6" creationId="{FD829230-9866-C214-0783-8F654FA28D1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7" creationId="{1BB1429B-43EA-ED26-D829-CFA4C6CED7D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8" creationId="{296A074B-9D00-9719-3F5F-AD6197FA42B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9" creationId="{2926D3AB-B15D-DF0F-B314-8510B14104C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0" creationId="{4B7DEA28-F502-E0DB-8E55-EF949B5CC5F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1" creationId="{39D0D81C-E77D-CB6C-CAF7-BA180DE233B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2" creationId="{1095C7A4-040E-E9F0-3F31-70C53974A63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3" creationId="{D91B5A5C-9BE6-102E-B671-C33CA570B18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4" creationId="{44D3F78F-5393-EEBB-CE4A-29E2283FBA6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5" creationId="{F49956EF-1139-6229-1F73-741E9B9D10C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6" creationId="{A6387EF3-5094-AC47-B378-9F6D2E27B88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7" creationId="{32BCDA88-877A-4D8C-5A72-6466713D5DC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8" creationId="{CE6B86F0-CFBF-B3AD-22CA-9732CE5E032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9" creationId="{0A0BD948-95FA-DA19-3C56-8943C88960E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0" creationId="{DE87E5CB-612E-B505-54A5-9D854C38043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1" creationId="{FE393E65-F941-065B-27C5-57623DB2CE6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2" creationId="{D0B55FB4-2473-276A-287A-E3EA0153F89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3" creationId="{4A7DF131-987E-FDC4-D744-B3FBB135223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4" creationId="{C3949A6C-3617-1143-EF93-91054C2DB30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5" creationId="{9D6BEBDB-87A0-C04B-7DDF-724869786A9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6" creationId="{0829AF75-E78C-3114-1A12-E8856F95485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7" creationId="{06CAC78A-DA73-83A2-5329-6134A1A9DDD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8" creationId="{3E09F10B-2899-965C-C5E2-B24B0A2DE83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9" creationId="{E50B2C68-BB3A-A332-9AF3-6D49C554597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0" creationId="{5BB259A2-0384-9E9D-90A7-FF83F8EAB69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1" creationId="{4BE56AA6-1F51-6EE6-98AB-996A76D4005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2" creationId="{76C46B29-C0FA-B232-B441-ECE5963DC92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3" creationId="{E3090814-6F46-F95B-B01B-4CF57C6EF4F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4" creationId="{B03904F2-2163-5DFC-AD37-E7B31525D49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5" creationId="{8D4FCA93-2BF9-2E8F-D67D-648A9E6669C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6" creationId="{A6720EEC-5ADE-2CFC-4FDB-F5807983262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7" creationId="{3C0CBB11-3B91-0EED-5136-695898F43C6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8" creationId="{A92C8E5B-00F6-29B0-676A-60F92DD4E36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9" creationId="{1665EE50-3075-47CD-457E-01AE2E7F23E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0" creationId="{88231A65-7D97-2E7C-72CE-103DC12FC93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1" creationId="{43ACA0EA-4BC9-FDF5-9A9D-16812C0CD89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2" creationId="{325B2B7A-D0CE-EDE2-8F9E-8B2BC9DC7A5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3" creationId="{1C9F250A-D7B5-C3E8-F148-ECEE2660AA3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4" creationId="{F88B6772-BA97-76E1-881E-095D0BB6606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5" creationId="{0FEE1D36-467B-3A47-0C51-26BC6695F30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6" creationId="{50F83A14-5393-B791-9D54-5524C04355F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7" creationId="{1DC5611D-99A2-9215-7BB5-0EFBCEC8969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8" creationId="{F282416E-64D0-CC4B-8CFF-71B31432D1A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9" creationId="{DC11737F-4615-4332-3AA7-D759B679878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0" creationId="{DC661D74-7972-7202-9ACF-918DA68B70E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1" creationId="{0AF4DF4A-E6A7-CDA5-299C-66888F63BF4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2" creationId="{66EC64FD-6AC6-C428-5F76-108335C3023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3" creationId="{FE5CE351-96B7-457D-4DBD-6CC6275AF33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4" creationId="{C50B985C-0910-6BF4-34D5-A6005BC75B9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5" creationId="{A4BD990F-E96A-ADEB-C5DE-AC06AE08A26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6" creationId="{F849B3BA-242D-5C7A-4D6B-930E9A788C4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7" creationId="{09901674-2D05-20E9-CA81-895228F63C1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8" creationId="{84A40144-6E3D-30F5-80A7-7597F482C80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9" creationId="{A09F79C0-3C7F-231F-0A89-FD0E7429787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90" creationId="{B9CE36B5-3414-50DE-8B8C-268999E0DC6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91" creationId="{B4AE77C2-608F-CCA4-2406-09E3920CAEE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92" creationId="{8513FA30-A2A9-A89D-E1BD-4768B8A948D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93" creationId="{46E4F570-2C2D-F375-2687-12B4D853759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94" creationId="{9C97EAD5-48BB-2FA1-DDEC-6285C630BFE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95" creationId="{EB69D39B-0C29-C8FC-8FDC-55EB95C022B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96" creationId="{1C680C55-FDD6-156A-0FF7-F3EF1C34F63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97" creationId="{DA330B07-9231-0B27-7624-4BA404013E4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98" creationId="{0DF4111E-A4AA-642E-7FB2-675F0AAF4ED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99" creationId="{BE12F256-17A6-B538-44CB-40D1FE5324D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00" creationId="{76C4DAE1-99AB-F7CB-6E1F-1A0F802B4A2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01" creationId="{1BEA8269-8FD1-0ECB-55E8-97D91EB5BBD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02" creationId="{B09866D3-81E8-A4E6-1380-66C4109835F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03" creationId="{98AA77F4-33E0-0357-3A1E-B97764BBF47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04" creationId="{BED5C103-3293-BD5C-C2F6-54D5F71465A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05" creationId="{196561B5-F7D4-AB1B-AAF8-775AC3B787B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06" creationId="{F0B5E43B-DD06-E387-FEBF-26A5F81EEB1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07" creationId="{A8CEB132-FE5E-E9DC-EC31-643222EC741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08" creationId="{3C69294D-F6F0-CC61-AFEB-BDE6C068013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09" creationId="{8E144EE0-985B-7208-F314-AB4952EA024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10" creationId="{6F99F1B2-0641-3947-54C8-5C93E5FE94A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11" creationId="{AE1CCE08-F1EB-AF22-0BB3-A79F7806236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12" creationId="{494AAB33-4147-C71E-2546-1CBFCBD1C22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13" creationId="{8ECA8D1A-0F5C-3292-10F6-A8B6571D77B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14" creationId="{D8102527-5E05-8E61-BDAF-58044237971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15" creationId="{E30D70C3-D214-7FB9-4679-5999D55CF67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16" creationId="{4D450CA1-F14F-6C14-A6EF-95F77205EA4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17" creationId="{D1C15AAD-90E4-0EF5-75B0-EB520A154DB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18" creationId="{8243FF85-5A15-93F5-4A7C-4F02D0A6A9B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19" creationId="{596E47B2-449C-D4AC-1A0F-208E5BABF37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20" creationId="{62FC77DD-5E92-DF3E-408A-9E5C1229478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21" creationId="{F5169A5E-9C93-2A4D-2D55-A918B2D74E0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22" creationId="{32CC5FEE-DF23-36A2-7C03-2C59B66A09B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23" creationId="{36927EAC-30D0-B97C-384B-68178E714FF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24" creationId="{3594B812-14E6-2E6B-C653-57DF04F4AD7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25" creationId="{1529B569-9B7C-9762-1A3D-882F0076BAD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26" creationId="{DB49472B-1E5C-1C99-CB20-32F9E80F292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27" creationId="{C1BCEB37-C158-E832-A031-7DBF01C90C2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28" creationId="{77F0E667-4AD5-4FEB-F825-92DD35BB9DE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29" creationId="{CD46A17A-7B5E-A959-77C5-DB39D1425F3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30" creationId="{DBC9C0CD-B911-1810-CFEE-590F770301E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31" creationId="{103E4996-B943-DC58-3DAA-101AB18EB63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32" creationId="{80B6893F-9E30-E88D-7184-217A5ADA2C5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33" creationId="{67B57E27-1B00-CD1A-CE8E-80D94D0736C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34" creationId="{7F44BF35-B862-D424-725C-90B8BE19CDD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35" creationId="{6F709668-2D63-4366-1177-83B370F77D9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36" creationId="{9C55CB4D-F1FD-D109-222F-AB2D7C20FEC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37" creationId="{3CB4CF95-BDF5-2C72-8BB7-CC50D0A6E29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38" creationId="{8BD7F8E4-B75B-F72A-855B-913341666CB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39" creationId="{23C33198-4A6F-0E33-43E1-AF12F6C4610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40" creationId="{658FB61F-ED09-BC6E-6E62-50E36ED9C88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41" creationId="{06AECB1B-639A-0C09-11D4-5959DE1BCA3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42" creationId="{71D1826F-B888-C5CA-0604-0B12003844C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43" creationId="{0BC06BCF-9E59-9A57-8838-7FC2BCD163C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44" creationId="{72560136-3191-A5C8-D10F-BDFC74B6637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45" creationId="{E5501F4B-DDFB-F3D5-80B3-8DEC441089E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46" creationId="{B662A08D-2DAB-11EE-BFED-F359BCE1A70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47" creationId="{989F8F86-2856-1EF6-8955-18FB27C9C9F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48" creationId="{86735A19-CAF3-4979-6328-E983C642BF1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49" creationId="{F247B96B-9741-8AE2-538E-19A864F5C53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50" creationId="{9D005B82-07F4-834D-3A82-48FDEAC1DDD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51" creationId="{B9DD96A8-A40D-4C7F-5247-F26B4D2A23B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52" creationId="{B709CBB4-24B2-3F20-7F26-A6642391DB6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53" creationId="{5A74CF7F-81B7-B27E-163A-2AAF83239A6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54" creationId="{A5924509-4CCC-3367-BC4A-7D0483BEE2A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55" creationId="{F516BD8C-0502-8E3B-8A6F-A711E8745DF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56" creationId="{8B57E9DD-8ABA-F678-6908-27D04C2DD7F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57" creationId="{71934774-CCEF-EC72-52B0-8E9033FDF29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58" creationId="{3048CA42-4BA0-5C3B-0AC4-61269911444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59" creationId="{818B840E-9263-E528-07CF-C0BCE2CA4AF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60" creationId="{7E7E8C11-6986-FC52-2AE4-9799D704161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61" creationId="{9B57C51E-21D0-4711-3FA0-22FFB326BCD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62" creationId="{86CDF364-CFC9-C908-9125-A307949C658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63" creationId="{724991F2-84CA-CEF6-F8DA-642DC1B0516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64" creationId="{AF1D8B02-2D2A-3EAD-6AB9-12DAB24C348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65" creationId="{72B12BF4-601C-F123-D26A-D96160F902F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66" creationId="{32ED8299-E25C-EC1D-5D3A-29255AD6A60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67" creationId="{91731EAD-6DB8-4433-8AE4-E2C311B8985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68" creationId="{C7235235-0308-5D2F-D5A1-D02BCA9B42F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69" creationId="{48A26082-5EDE-E496-6CBE-8F11E0C51D7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70" creationId="{5FD16062-E60D-1861-6D92-993A37A991E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71" creationId="{E8CC237F-2E0A-1895-D821-3276D2B683E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72" creationId="{5BC14462-FF90-301B-5F15-087EFDEAA73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73" creationId="{538E0B5A-6501-D0A3-91D1-55E4C4A23A4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74" creationId="{36C3F2D4-6CD9-5A7C-5703-BF4EA396451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75" creationId="{7AB7D007-2467-7688-3E31-0E662206C76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76" creationId="{40E01388-21D0-BD43-D524-AB19351B4B0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77" creationId="{D9901D71-AD81-ED6C-BA73-633451471FC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78" creationId="{9841D53B-31EB-D016-FF8C-086DEFE7370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79" creationId="{73C6EF41-8949-665B-9714-51D5841DEE4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80" creationId="{AB5B182F-FCA9-F0DA-467B-21D99D2F7AF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81" creationId="{92D4B1EB-964F-80D7-5B13-9508E5B0D78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82" creationId="{4A75235A-3650-CAD3-4D11-AE86AA75355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83" creationId="{A60DD1BB-080D-4936-CA68-6A83B97DBF2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84" creationId="{8E4D8917-6AA0-949A-6133-238BE3D6106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85" creationId="{F6843F46-9EF7-D172-2ED2-7590DF5C31B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86" creationId="{4D5DFF2C-077E-0D06-5233-5292C7A15A0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87" creationId="{15EDAFDD-EBBF-BB48-4784-EE8F2950305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88" creationId="{811940D1-E67D-0709-D5EA-4B43E9DBDFC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89" creationId="{39D9D3D7-2EF2-BAE5-B1A3-244C58DE203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90" creationId="{F166CF65-47BB-2429-4B57-E1DAD085120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91" creationId="{A7B2F09A-5645-B9E9-ED13-D0A259953C5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92" creationId="{495AC79A-76AA-41D7-4366-32C81935E05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93" creationId="{6D3C935B-8680-BB8B-1C34-74EA92D8E60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94" creationId="{FC175C9D-2BB7-DE73-374F-8906A8159F3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95" creationId="{7A9B3723-7E54-B431-FF6D-9F6585AF0C6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96" creationId="{A2B330D4-3F8D-199F-FF64-27BC5156BB7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97" creationId="{A33CBC83-650C-F357-F9D9-AB0A6615080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98" creationId="{C421B9FA-892B-FB0C-C249-98E5541EBB0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199" creationId="{63C5DF5E-3266-D3D8-07EF-C939FD0D057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00" creationId="{9F997D16-1616-17A7-D2ED-0C3FD0E1411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01" creationId="{68E31D81-28B9-827D-013C-6A771BFAB6D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02" creationId="{0DCEC515-25A8-9F8B-1091-41F84927CFE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03" creationId="{61842EA2-A061-B538-32EC-054FB205F41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04" creationId="{B3F6474D-ABB0-1FB9-15EF-4AA396E013B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05" creationId="{4235D2BF-2C5E-997D-B142-BE09D9E1AC3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06" creationId="{6A6492A6-3E98-3089-2153-69E0A31C0C7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07" creationId="{517A8990-29D7-581E-0A26-2989D93BA0B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08" creationId="{B6EE6CAE-28F3-7F74-3415-EE7207CC3CA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09" creationId="{8C6A0E15-A2A8-55D2-9523-7278C90D705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10" creationId="{3A603B1E-D052-11CD-615C-6DB1C423BFC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11" creationId="{3A3669BE-B14D-514F-7E0E-B913DCC8B0A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12" creationId="{140FA049-A4F2-DE38-ADAD-D4A0D3FD537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13" creationId="{17FD1A91-B6AF-4710-4636-AD491EA5DC3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14" creationId="{39E300BC-C3C0-5CB6-EA34-93D734509D1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15" creationId="{854249F5-A2EA-BC1B-9DE7-B66BC7850F9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16" creationId="{F2ECA366-907D-E2A6-C22D-0125C91C7B6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17" creationId="{D097BE58-3E2A-C7A5-6BF6-DD3FEB2D407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18" creationId="{7A5BF5C8-AC3F-3A78-D356-B3ACA1F8C1D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19" creationId="{8F41F454-08EF-E67E-2340-FB737BCAE7B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20" creationId="{55889A33-A78F-75AB-0D56-AD70A9C9432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21" creationId="{909D55FE-2776-61C8-3B76-04BA960604F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22" creationId="{80DBF806-D3C3-3435-F3FB-E0BDCEFCCFE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23" creationId="{9BAC7DA0-0204-FBBA-EE8D-90609E0D7FB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24" creationId="{46EF7497-E654-6EC7-0FBF-EFD81CC9C9C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25" creationId="{A548E4F3-70E1-02AA-9B68-D0A77E3B4BB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26" creationId="{6AB89CBB-3229-DAD4-C55C-72B42F3AFAF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27" creationId="{FD519667-ADEF-729D-A499-5F3E841D601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28" creationId="{1701400B-C4D9-9900-E07C-129BAF426D9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29" creationId="{C009175B-7277-2890-6860-9E1F76E97ED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30" creationId="{48DDBA72-DC31-F3C3-2455-60399958A1C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31" creationId="{42409CE9-D86D-A15F-3617-B63B56C17BC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32" creationId="{92626A99-866F-36C4-536B-F5C22AEA280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33" creationId="{CC7304DB-4B52-82F7-0958-88163D09C42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34" creationId="{F71816B5-D780-86D9-31F0-79D8A9F6942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35" creationId="{89F4BDE1-C37C-3B4B-C136-8001C74E07F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36" creationId="{E19BD0F0-D792-EEB5-77AD-9C0C191A0A6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37" creationId="{C15C7FBE-4769-84C4-61FB-27868ABE29A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38" creationId="{BD9638D5-D216-F2FC-E516-50F82B79C02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39" creationId="{307876FA-2DA5-65C2-C101-CEA020D2EA7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40" creationId="{B9B03FA0-BDCF-1B3D-C414-2DAAB432F78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41" creationId="{2B688501-C24F-4CA5-446C-2157DBA4494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42" creationId="{06098C7D-21B5-DD16-3CD3-C718191F645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43" creationId="{D24463EA-6325-FA99-0511-45DF13F2596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44" creationId="{24D801A4-4B77-4D3A-16A9-85014FC7D96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45" creationId="{2AE9C999-280D-B0AC-89B4-B6FDF6CF334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46" creationId="{DA71B039-4B23-9221-04AF-1F05BC6CBFB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47" creationId="{1F0E6C77-5C3E-617A-875D-9DA7E272E4C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48" creationId="{E71FDCC1-F777-984D-7C00-731B3E291E5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49" creationId="{6ECD4710-D6BD-1953-F558-16A786FF4B6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50" creationId="{D9FA3195-C3E4-580C-96A6-792B8C5A57D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51" creationId="{27E5B0A4-428C-5725-33A1-9E623984704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52" creationId="{53B9227D-9DA8-C5BB-898E-C4E14B72592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53" creationId="{FDBF9AA5-9CB6-E296-B769-2ED7CF5095E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54" creationId="{4D00E799-E949-2964-379F-BA9D59D6A55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55" creationId="{FD695847-F104-1BA5-2388-5B8A01F5B33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56" creationId="{82068D94-FD55-D3F1-E6BD-A1E54EAC963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57" creationId="{1143D1AD-B41E-13B2-D208-3E47F5ECE34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58" creationId="{BA81CDF8-A932-6722-1C78-B12ED34E7FD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64" creationId="{D31FE007-D623-E235-9818-F4FA6C721B6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65" creationId="{1B2A9931-B4AC-23AA-5696-263321399E4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66" creationId="{7A3C52CC-50F6-A4B1-380D-9C168885268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67" creationId="{F0CA0120-E1B5-0F92-CE61-92793E16E03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68" creationId="{5D1FD9AA-8B34-3D29-F21B-9C3AC2F0BBC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69" creationId="{B5413510-051B-9E0C-6603-C3D16BE0795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70" creationId="{9521EAD6-A9D7-5EA4-F938-94A3D18A7F1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71" creationId="{F9FF7527-D66C-9C54-75D4-6D91C3A8AD7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72" creationId="{63E7024F-CD54-BA9A-68EE-8643B5BC172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73" creationId="{9736F6DC-34AC-14DA-29E0-C7205427463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74" creationId="{B6F5BFC7-7AAE-3115-3070-C2D42E7F2AD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75" creationId="{70D5C45E-50C3-DFE4-055D-39900397E40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76" creationId="{E496BCC8-9498-0CEE-A00B-68F86C8800E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77" creationId="{717A3865-6821-0E16-C3D6-3255A60739E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78" creationId="{D19F8E0D-8448-F914-C028-B7167F155E3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79" creationId="{02ACD61A-5E94-1864-F7FD-977B98DBD5F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80" creationId="{157BCAEA-32A0-33EC-68D6-EF452A2D360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81" creationId="{5B327EEA-C927-CFD6-1CF5-1F383A8800C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82" creationId="{7F84121F-071A-ACCB-B038-99F6EE71F65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83" creationId="{F10551D6-0829-B314-23CE-0FAABFF02E7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84" creationId="{1B62B2DB-FD01-0D07-0098-CA981E74F3A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85" creationId="{5A35E3F6-0D50-F8DC-4D0C-31FADBB0518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86" creationId="{8B89528E-2917-494C-F60E-69A5AF7BF55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87" creationId="{4B98BC21-83A3-1837-60D8-5463D7BD1B8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88" creationId="{40148908-53E1-0CB2-7F17-7D665D69018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89" creationId="{67FC3472-01CA-AD6C-CF78-DFB20A622F2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90" creationId="{61065FB6-471C-5FD1-4EE7-9123F38D6F7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91" creationId="{64D98E4E-4CFD-4249-0B19-6F6C30F0937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92" creationId="{CF2F17D4-56A3-1852-38C5-D32F4976992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93" creationId="{A89871B8-B352-AEAA-96B5-9D529022B37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94" creationId="{A1D3B80E-B555-F7AC-2141-59DC9F21FD5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95" creationId="{7510F5B8-6776-D92F-C394-67E20F67F82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96" creationId="{02DCF29E-21C4-44DA-2C8C-EB835BCDD9C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97" creationId="{EC37517B-2ED2-2CAC-2E52-165E2496713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98" creationId="{9B708865-4F2E-F242-238E-03412484964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299" creationId="{A5E81634-9389-04E8-4394-C23E0DAA3E0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00" creationId="{B7EB2764-0714-CEF4-BC64-EA27D01DB25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01" creationId="{313FDD58-60A4-08D5-2F9A-8EF2CC56600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02" creationId="{3FC8E334-99DC-4AFF-9F2A-5D04789CDD2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03" creationId="{61FEF734-43CD-1610-4A2F-3A8D7317809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04" creationId="{A70188C6-79FE-2ADB-55E8-0D66A94A35C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05" creationId="{B6F4F37A-2DA4-1D7E-A427-2563A8F4C30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06" creationId="{65C0F7E3-152A-596D-FFEC-415D67CA575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07" creationId="{44573D32-3651-0058-B0A0-82C05147876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08" creationId="{C5B4EFA4-FAFD-9F97-4C40-339BE0F284D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09" creationId="{425B5827-B67D-5D60-37E3-E6425C2E05E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10" creationId="{ADA38C2D-C848-E10B-8BCF-1F562381FA7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11" creationId="{DF43135E-979B-E9A5-3CC8-080B9EE1485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12" creationId="{E14DC52F-F38A-24EC-98B2-90012DC04EB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13" creationId="{EFD1C615-5CB7-A319-2861-BFE39B7FD32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14" creationId="{D8C58266-92DB-509A-5A49-E8D58749F2C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15" creationId="{F3FF3D2E-354E-E681-C74D-730AEF04B3B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16" creationId="{61671494-D097-016D-17BC-FA317FF367E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17" creationId="{A159C870-9E81-46AB-3F28-D450552D67F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18" creationId="{67018189-D380-4096-C50F-B4BD55FF17B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19" creationId="{F3F694D1-B960-3CB3-965D-A779F6A3F8A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20" creationId="{6DB6FD41-834B-F292-8101-455AF66360B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21" creationId="{2B47751F-128B-664E-2F86-895293B9BC3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22" creationId="{929BF187-65BC-5755-6B79-A8F90E282FD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23" creationId="{4331DA5A-A3DE-5D13-8A8A-5FD33AE08E3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24" creationId="{1B4AA5AF-93F5-C90B-126E-1B42DB63319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25" creationId="{19D89E4F-7D67-0C8C-EF44-0510555B48B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26" creationId="{8CAEABC0-12FF-20C3-7B1A-43FF47CBA49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27" creationId="{31907988-C7E3-C35E-3FFE-75AFD9265CB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28" creationId="{DDB5F8DE-F0EE-54B4-5B48-440D05BBA6E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29" creationId="{7AA968DC-58AD-63A8-1181-880BE377031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30" creationId="{23FD453D-2953-379A-6D15-DFE5C346BF9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31" creationId="{B6DE485D-3EED-8943-8131-5EEF2E6E522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32" creationId="{045E12EE-A95A-A992-2BE0-9A35C500186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33" creationId="{429D7367-D405-C0EC-5D71-BD7C3CC3F83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34" creationId="{81161F70-DA7B-53D0-A88F-57C6A3C9B4F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35" creationId="{57563DE8-D70D-DCC2-F85F-9637C427A6E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36" creationId="{EEFA9224-C0D6-DA2B-7C80-EE179A1B384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37" creationId="{2C97245C-1FA8-B44F-177B-79F20B27517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38" creationId="{B1110147-4BA3-80C2-88FB-FEAB33183B2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39" creationId="{4102173B-71DD-40A2-A3F3-8630B1F6634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40" creationId="{6707B106-8CC8-73CB-3CB5-28FF0517DFF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41" creationId="{EE5DB5EE-9680-CC1E-E16F-DFD28BA2FC8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42" creationId="{AD97CC35-AC82-A141-A7A6-BF74ED26EA8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43" creationId="{0F3AC6E6-A279-BE5D-D41C-0EA44FD8242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44" creationId="{4089FC43-A2F2-E6BE-E88B-84CAFE7314F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45" creationId="{D6C953B6-3B2E-C04A-3672-7D9ED4DB522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46" creationId="{963D604E-ADAE-E49A-C3FD-7F2F694F8AE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47" creationId="{D9C21386-787F-FEA4-9085-6518FABF591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48" creationId="{031D33A2-AACC-E4BA-E668-5A0EFD8059B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49" creationId="{D92CEDA5-2528-AE04-4980-96B811C5125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50" creationId="{17B35D2C-64C7-A823-2BDF-CAB1C60C648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51" creationId="{74EC12B9-F82F-1DDB-8E7F-F7CD2577227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52" creationId="{32BDBA79-F2C7-0AAD-504E-94B0DAA2737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53" creationId="{F18F9BB8-D4E8-7F09-8022-8B594D12D64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54" creationId="{C7C596AF-CBE9-4805-1169-CB46742A30F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55" creationId="{AC9A5323-8B34-EE7E-B462-2FBFAB3D761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56" creationId="{5628BBC4-0BC7-0FFB-C6E0-2C0AA76D776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57" creationId="{A51D6080-D615-0D3D-D21E-9DE29047B09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58" creationId="{C3999C1E-BBBD-03D9-F7DC-2FB73963CC6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59" creationId="{2C7B2A71-09F9-59E3-47F5-8D18B0BD423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60" creationId="{E691E065-212C-EE5D-A484-882B39855BD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61" creationId="{85EBEEEB-BC25-DF54-053F-AB0DFAFD696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62" creationId="{97D4C8A3-2A03-6513-34FE-02B3B120DD6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63" creationId="{6BBB18BD-CC8D-56FA-29A3-3ECAC381E78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64" creationId="{C55D6184-F10D-D479-9B71-1EB8186D701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65" creationId="{213F695E-4BDF-EC3D-2D48-40D4605E612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66" creationId="{54FCF00F-BC2C-5997-3CC7-4D7F6997F74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67" creationId="{C9FB0D31-CC37-BAEC-CBA0-9C697C4F803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68" creationId="{C96AD410-497E-534C-A89A-90C845DDC1F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69" creationId="{3C580E95-DD6D-2640-D1E7-0B14CC2129A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70" creationId="{3946247E-3446-3489-F6AB-B8934C19432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71" creationId="{F2014244-8D41-1B2F-E29B-86A216C6B79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72" creationId="{27B8282A-8786-3852-E9B6-6F6D2E05A40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73" creationId="{21E2E128-DDE6-AA7A-2A89-201EC272BE1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74" creationId="{189E6340-BBDA-70A2-6217-54EDD36FFA9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75" creationId="{E79BA309-8942-1079-57C8-29952A45688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76" creationId="{E48B7C91-54CE-131A-93C8-9152B90F91D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77" creationId="{EF2A17E6-F7EE-00BC-307A-6C4B61803E4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78" creationId="{71A653E9-F6EC-AFFD-E77C-7F2D825579D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79" creationId="{5220B986-258F-26E1-5942-BC100975E71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80" creationId="{BE942D21-A12C-7031-C4A0-C4AA32FFC3E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81" creationId="{358C3BDE-17B0-AA43-50B4-20D6CB6E72A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82" creationId="{BF9B82CE-4710-7877-0B70-4F286A709C7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83" creationId="{B7777DB4-3BB2-693B-52EE-07AE4307E55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84" creationId="{E06D09B7-20FB-5BE8-B51B-1BC7C04E580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85" creationId="{26BB15C6-DEF7-F91F-B864-084BF333A43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86" creationId="{8B1A30D1-4524-39E8-A72F-57D760A6DC8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87" creationId="{8DE7E510-24B2-5C0D-CB43-E42F85E42C6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88" creationId="{54042DBF-CB7C-E376-21EF-75CE4BB0E47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89" creationId="{0A54ADF3-80D2-7DA1-C82E-239A1FEEBA3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90" creationId="{537E7611-F6A0-E25D-9E17-1CB837C94CD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91" creationId="{9C76AAA0-00C0-6E7C-4CB2-2FE703C1A1E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92" creationId="{ED404070-AE6C-FECC-3F89-5A3E0864ABD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93" creationId="{1E34EA58-DBD6-1676-17BF-BD5C1E3E1E0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94" creationId="{C7DB1DE3-ADA5-95A4-C915-B37BCA8D1E7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95" creationId="{CD7D8A0A-9B1D-F669-7EB7-7A73D67167A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96" creationId="{C028298D-0521-F403-8894-B2FAA2B36CA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97" creationId="{0714378C-3824-1A56-735C-C96594B02C0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98" creationId="{BE7DA77E-B955-D60E-6EC7-78FC6C82733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399" creationId="{A0B8F439-7206-F5C5-8756-89CE4A39D88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00" creationId="{B6787CA2-5B8A-87D6-7B52-451F78E9E02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01" creationId="{BC6FAA1B-5404-93A2-1195-E83C714069B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02" creationId="{BF259283-F76F-E35C-A95B-6CB21F41B38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03" creationId="{A63A8D94-1BEC-63EB-AE52-DCD9047E3A7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04" creationId="{709786FA-A049-9CAE-B778-47AD06DF7C8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05" creationId="{1E2884D7-A30D-39C1-CF36-D6B48CE389D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06" creationId="{5179267B-2D23-9C4A-D28C-EAE1C6AD751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07" creationId="{01A9DBA9-A155-D296-E880-359F7F47CF9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08" creationId="{AE10C9A8-96F8-B883-C973-2C9F5F69162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09" creationId="{EDA4C9B7-53B8-2486-2C63-1B20E91CCF6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10" creationId="{41B5A66D-08EE-BE7C-E7BF-815247AC6BF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11" creationId="{8C4ACA36-838F-D3C9-6B86-0E5095E3FD1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12" creationId="{E5D1362E-356F-092F-4CD1-6B3DCED6F7F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13" creationId="{43333AC2-55BA-8C6F-FD08-A6B6C8F82F8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14" creationId="{31139697-3C76-91F0-5C37-5BB501E7B45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15" creationId="{EEB945BC-710C-CD1B-B3D8-0A6D43FB214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16" creationId="{5D970DF6-8F15-D869-AE6F-2816F33B997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17" creationId="{3F302D53-2693-F0DD-B96B-215A6A09050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18" creationId="{77797E4C-BFE4-E82C-113F-AC32C94ED9C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19" creationId="{6AF69FF3-39FC-45F5-A91F-3C18E5CB698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20" creationId="{BB4E3AB0-0855-23AF-35D5-3B7ADBBEEEB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21" creationId="{54EBA84D-8C92-60FE-B0D2-FE99F45CA3D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22" creationId="{A2459E7F-4E5B-378D-B834-8F1B2117DB2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23" creationId="{D11E5858-760E-BF8C-ED84-233EB9AAC0E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24" creationId="{0F02AB33-FD12-AE3F-DC1D-019B374BF71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25" creationId="{C37AA396-AF78-C96E-CCE8-5472DCC8062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26" creationId="{0DBAAE16-93F5-A94E-0345-D4A8D268AB8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27" creationId="{76E4835B-1F55-D12C-ECF2-138D3659561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28" creationId="{773A7FE4-18F0-4F67-994A-F39CA52C811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29" creationId="{E61290AE-60CA-DA5D-85FD-06CCC641E33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30" creationId="{CD162786-7838-E189-8590-51E5ABBC85D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31" creationId="{C70452FF-69D6-299D-3F05-86AA54915D0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32" creationId="{ED97B7BE-700D-4BCB-0167-B71C7A59EC4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33" creationId="{91995436-8A89-AB4B-7E6E-4F8AE9567D7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34" creationId="{B723C8A2-471A-3BD8-4E61-06904437E7D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35" creationId="{4A51E1F2-0618-693F-22FC-F1422F99717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36" creationId="{18E4435A-1F5C-D9C2-46D5-2B5BB340F5E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37" creationId="{19F27DE8-294E-17CF-104F-AFC1DB77351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38" creationId="{30809D1F-3DB4-716F-AFE0-F82597CFB7B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39" creationId="{DE3030B8-7FF6-58F3-385D-A8641D434D5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40" creationId="{18D88BD8-ED8B-7FD0-CF26-C46E3650C81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41" creationId="{296BB88A-FCF0-1D64-B190-F0CE0647975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42" creationId="{AE79B88E-0E8C-6F37-8C94-04AD99D1810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43" creationId="{D5BF2178-142A-1F03-0AFF-A58E8A777C1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44" creationId="{E2EF47AC-DBC0-7254-6716-2C881BB4B6D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45" creationId="{E3D545C7-5E8F-36E0-75B4-74A8E00EB9F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46" creationId="{5556C0A9-F7E0-B9AD-66E0-174EBAC8DDB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47" creationId="{BC56CC58-4269-D30A-DFB9-A64944A8225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48" creationId="{A13CB905-4908-3AF4-F954-5016B4F6176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49" creationId="{FD5234D3-FAEF-721F-33E6-056814FBE73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50" creationId="{A7BAE04B-4920-42B6-52FF-251559460F1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51" creationId="{BC73B27F-9791-E928-B6FF-BB96422AEEA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52" creationId="{315AE853-50B4-304B-AF8B-5417B0B3E8E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53" creationId="{2956437D-F384-E87F-F78F-868E0B5A445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54" creationId="{A96C62A8-6F64-C00C-6151-4870FFCFB74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55" creationId="{CE58E967-8523-AFCF-EBC6-5B6D43AAEDC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56" creationId="{4D140030-4330-DB0E-1566-67D89E34F23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57" creationId="{60A25466-3FCF-579F-93FA-C72AE647B06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58" creationId="{28FC4E7F-269F-6501-B77B-52B7C236D14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59" creationId="{6E307801-BE4E-CA1E-EE6C-0A8EF35211F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60" creationId="{963DC996-6DCC-5F10-C9FD-68EB191631C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61" creationId="{7248EC8E-6F17-0C56-B3CE-A2BD5279340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62" creationId="{AB8C68FF-3A5D-F301-83E6-C297877AF54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63" creationId="{A99C7CEE-DF50-19E4-3AFB-770A5245FBA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64" creationId="{0654AEFB-60C9-F3C9-9CE8-15A22F11B72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65" creationId="{57BD85CC-81CA-53D5-C1E2-3CD0B7C5128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66" creationId="{045AFDBC-D969-304A-E706-EDED6C02B72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67" creationId="{460769F6-2054-DD2D-733B-046EAF13028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68" creationId="{6FF72131-00CF-5EFB-0843-AAFFE21D1A2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69" creationId="{5A954C5F-8CDA-0D54-3E83-BC7A505EE34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70" creationId="{8EB84DBC-E98E-2588-EB83-CF94BA1F03A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71" creationId="{6F3685C9-C446-EEAB-5813-7B07506A71A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72" creationId="{000C6871-AF82-3AB3-6B0C-DD33C282FF7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73" creationId="{F0DD5CA1-2375-F595-9077-FA24AA9F01D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74" creationId="{8BD080A2-29DA-1D6C-7630-DC5D7528894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75" creationId="{365E1B75-FF6E-98C3-2C8A-08002D47FB1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76" creationId="{35AADEE3-2432-0C89-F5E9-87867FCCF53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77" creationId="{70A8DAB0-65C3-BBA2-5EDF-05169B63EC2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78" creationId="{98CCAB06-3E49-03EA-BB42-C45474DCF51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79" creationId="{B31E6776-462E-6E3C-A6AD-76AF104829C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80" creationId="{6951E06C-6AD0-2DEC-9DBE-8FC3ACC2E90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81" creationId="{36BCC61E-DE25-FAD9-D9DD-96EFC18C4CA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82" creationId="{9450D5FA-A14E-3226-8C80-C1FDA2BE43D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83" creationId="{987AC15D-1AD0-6549-0812-1061D6AFEE0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84" creationId="{F3C68C10-D275-D63F-062F-1402CF1D6CD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85" creationId="{770AB470-A611-3A34-2944-7B308BB36C9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86" creationId="{2107D94A-B44D-B364-461F-FB0A3AF4F24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87" creationId="{F5960BEB-4803-4DDD-1CFE-68DFCE63267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88" creationId="{6CF12FAE-9B03-39F6-595E-2800D37526B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89" creationId="{B709B50C-84D3-91C1-7FE0-DF80C5A086D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90" creationId="{D1C31367-AC75-866E-8294-150E6C4917A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91" creationId="{1ACBE3F4-8962-5BA2-EA56-433B5CB1251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92" creationId="{D9DA3B4A-9035-E1FC-FC84-6B90FD4B223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93" creationId="{6C4D844C-21F2-79D0-B2C3-963ADC0867E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94" creationId="{7405ACCC-50D7-4B5B-B718-6F61B1C10AE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95" creationId="{4B3D5ACB-2918-A8D6-4903-57B1B55CD35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96" creationId="{43B5DA84-E329-9EEF-BEC5-357C67D2D94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97" creationId="{E135F634-EBAA-50C8-48EE-2F5D208F491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98" creationId="{CED17260-60B8-9F2A-ECB2-E947A011AD6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499" creationId="{3919D023-8BA7-83D9-2CBA-2A1CA98FC62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00" creationId="{A531F4EC-F207-C37F-E7A4-A1A1188392D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01" creationId="{9AE708D9-3B27-2F21-6F1C-59ABC8F9261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02" creationId="{E0D17AEA-5A2E-CCEA-DA3C-908A77A505F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03" creationId="{F89C7518-3259-4331-3590-EBD1592341A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04" creationId="{88606FBA-05F0-792D-25AD-CA277E89A6A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05" creationId="{DB37A6F9-8727-6D4E-0E29-BE9868171D4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06" creationId="{CB561832-757E-D14E-36D9-AF781E21B89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07" creationId="{F8C96A38-179C-C4FF-EA90-AC36EFC7D27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08" creationId="{C3060332-F5B3-C8D7-D789-D4CF95E2F74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09" creationId="{1410FF58-FDEF-F5BA-D73C-D003A67B90B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10" creationId="{B0471674-656B-F258-0817-7883AFA9CC3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11" creationId="{40E28321-A71D-A40C-DBE1-AAD07DCF557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12" creationId="{F921CF66-7953-10CE-EDD3-F054DD9C358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13" creationId="{3FBA27FB-9E49-438C-DFA9-905F729EA81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14" creationId="{DABD21E0-311D-51A9-3736-23737E2484D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15" creationId="{4E12F90E-5F83-3BEE-2CAC-800ACE0C5BF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16" creationId="{5B942458-8E62-ADFC-1950-23FA199AF63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17" creationId="{D0796DA3-883B-BF6F-CC59-2F70AE5D15B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18" creationId="{B4E8B07B-583B-8736-9131-729002BA87D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19" creationId="{46E14C38-0EB3-D4B6-73AE-3BAF1E6CDC0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20" creationId="{14981ECC-BD0E-1802-417F-28D86C2393D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21" creationId="{BD0C6185-AD98-89DC-7275-1B3C65D797A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22" creationId="{4A853A4D-C281-B781-A9B9-CD649132C51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23" creationId="{D08282B3-F725-128D-48F4-7AB3276EBB1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24" creationId="{8E9E4C21-120E-71CA-E256-B4D68CECC47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25" creationId="{282698D7-0E34-7C6E-C003-3D43D199003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26" creationId="{73436610-4DE0-1A5A-F6E4-A95B58ADB76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27" creationId="{CD6B7145-4F2D-AD08-B7EA-DE3299F7DE1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28" creationId="{1736639D-8349-B1DD-F378-8CAD7A3E71A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29" creationId="{AAD8C452-C92F-F82A-5278-66860EBAEB4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30" creationId="{62F4DD23-4BEA-583F-C24B-5815FCE1FCC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31" creationId="{4A7C7409-6034-F054-EA42-94E715DC551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32" creationId="{78B94868-672E-E2A5-32F8-7C611451156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33" creationId="{B81415F8-3325-D238-5ED9-B3C1A40E90E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34" creationId="{9EDA940B-21DE-1DCF-6ED7-1520CB411F3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35" creationId="{FED9D955-D3BA-D020-444C-DB22729BD7D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36" creationId="{089A03DE-5125-2546-5115-0DB853F989C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37" creationId="{8C054C19-1B9A-A34E-9481-787AD3BAF8F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38" creationId="{2F4ABF95-EA7B-5EC9-BBB1-70FAB37BAE4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39" creationId="{67C194EE-110A-BE56-56BD-C9B10EB4B50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40" creationId="{9221F5CD-95DE-DCC1-465B-F09464CED2D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41" creationId="{70CCEF11-34D6-DC7C-B97B-B1A3E7E6D05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42" creationId="{FD4C2744-4F3C-4CAB-9536-1332E66764B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43" creationId="{487D1AF7-78F9-39C0-086B-86CD0646C96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44" creationId="{27C43D54-70D5-1382-3D7E-3C754A5BB19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45" creationId="{D2E5A6A8-190C-F628-5591-AF994226BB3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46" creationId="{623659CF-5A45-BF42-2249-7AED57BFE9A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47" creationId="{E455262D-53C3-AEDD-CA28-D68A6A968B2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48" creationId="{70B0E1EB-2B7D-BFA7-FC1C-E4596BC0527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49" creationId="{B333B81B-E717-3016-4594-DAFDFC5EAD4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50" creationId="{135CE570-7E0A-E276-B064-047A8850548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51" creationId="{164F1D3F-0007-FB17-9D63-B2A73C7A11B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52" creationId="{559A5F5A-07BF-97CB-0F23-C9AC235DBD4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53" creationId="{B206A7F0-3871-ECF0-E54F-8FD6749B403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54" creationId="{550958C5-8960-1DA0-A6AB-9594BDF13D4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55" creationId="{972B5F74-F2BE-36C3-451C-CA915D74FA1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56" creationId="{FAC0C96E-E3F1-B66E-CA8A-72F6BB4CADD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57" creationId="{F69CFC1E-9EDF-3009-4531-E5A73F5111F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58" creationId="{0D9F02A3-FEA2-91A2-432F-64479374F9B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59" creationId="{4AC3625C-331B-40FE-8B12-D3BB1A85CCD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60" creationId="{81192EA8-DCC3-2671-E26C-E85BC9537F2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61" creationId="{122CC34C-E601-0B1E-3C8B-71BB6F44B7C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62" creationId="{848159AF-2781-D012-57BA-1C5DBF608BB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63" creationId="{614B4FB5-8882-AD7D-5C73-BD60102EDC9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64" creationId="{5B977965-0A84-3A72-6FD4-9772B3495D9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65" creationId="{0397CBB2-6456-DA91-6FB6-0423159C60E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66" creationId="{F7929D48-BDD6-651A-BFF8-BDE02DDDF9F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67" creationId="{4DBEC9E5-C5AD-6C86-FB2E-C155A2F97D1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68" creationId="{DDA34A2C-9692-DED7-F607-A70F1CEC3AE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69" creationId="{3F23AC23-0661-7923-565D-7607F3679F6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70" creationId="{4277475E-B5A6-F654-FDBF-37FDE3D66CE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71" creationId="{122B043A-2A50-E8FF-7BE0-C37847FB64B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72" creationId="{EF8607B1-53E1-D235-11BE-53E66717748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73" creationId="{FD366965-AF47-EE3A-1DFB-739139D3636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74" creationId="{AAE60B9D-FB6D-9062-F4DE-A6ADA7DC873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75" creationId="{411D4627-7959-829E-19E8-CC71EB809B6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76" creationId="{C9FEF47C-C954-C1F1-9626-9B4FB050C9E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77" creationId="{6FDCA026-EC95-8D80-4C2F-AE4C858B3EE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78" creationId="{AEFB7F66-25A7-0C05-B129-85FF00F2F3A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79" creationId="{83E0A39E-2927-BB99-C39C-E6EB0127AC2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80" creationId="{5FCF7214-C1A7-46AD-F4FC-20538A7B67F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81" creationId="{FEB186B1-1F26-6BFE-877C-0BE61B12D1B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82" creationId="{E35E14A8-1F04-67DC-98E0-DC101E65214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83" creationId="{E5666EB7-137D-6433-9DF1-19A65D88095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84" creationId="{40244F4E-9DB2-D5BD-0ADD-97AF41540BB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85" creationId="{041156AA-F30F-AAD0-322D-2910026C535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86" creationId="{3E5B3A09-0388-74CD-FC66-386F29B8105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87" creationId="{319C6ACA-9FC8-BE15-BE2B-DE09FA40420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88" creationId="{43BF5F20-90C5-BFBB-3719-AE9B125A725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89" creationId="{F34116C3-50D5-3595-F148-94CAF3D2BA0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90" creationId="{6B3979B6-DE4E-4E19-914E-B42863118F1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91" creationId="{298CC726-FB0D-9A8B-BA7D-CE9CDCDED1B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92" creationId="{DE12CADB-58B1-8BDE-0226-E8870679C8C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93" creationId="{8B2AA81B-9D43-E3F0-6B20-E00E30E6E15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94" creationId="{6F32C2FE-4BC3-6B81-8373-BB1D0AAF317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95" creationId="{3A12D927-1409-7548-84B9-C802A856A90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96" creationId="{A4D12B15-1C6D-E58C-C051-E308F21C39D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97" creationId="{A96184B1-7236-1ED5-A0E7-B920BA8B6FD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98" creationId="{62AF614A-47DD-AA80-9E69-3547E40AEA8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599" creationId="{EE93560E-0F3D-6B93-84DF-8A76C1E627D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00" creationId="{ACEA7BDF-1C0B-86D4-D31F-059B182658E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01" creationId="{9D5B3617-6FB0-39B0-689A-39E0D0B97FC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02" creationId="{34382C55-9FD8-61DC-30D3-DB504208270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03" creationId="{B1DDABB9-3837-A03D-B1E3-B0F3B9A85DC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04" creationId="{F6851822-57C4-33AD-34F0-8C790142D54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05" creationId="{BFA19F6D-57B7-CA96-735F-0CAC1A9A2A3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06" creationId="{D81BB765-88FC-A7CB-2AA8-846A70ADEF6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07" creationId="{A696D9F9-D3EF-4F97-C207-14406D708B8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08" creationId="{1DF60D02-1787-D232-FF26-32E89055A6F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09" creationId="{989BC641-1EC7-76B3-0085-8ECC4B396CB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10" creationId="{8A8813C8-44F4-1B03-382D-36A6F93D35A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11" creationId="{D4B9F409-3E9E-3B63-F414-C0A76C5FEE2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12" creationId="{295D0A4C-00A2-EFAF-F0EB-04396F84611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13" creationId="{D8A61715-C91F-77D3-A5E0-5D74A5469A4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14" creationId="{0C20E706-0458-493D-6667-63BDCACAE80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15" creationId="{8C67176F-9152-DF3A-1BDB-764CBB653CA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16" creationId="{8A7161AF-D23D-7115-B994-02705A69A27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17" creationId="{18348FA8-AA2C-3515-5577-8FD49A58F92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18" creationId="{8813A78E-3874-77EA-512A-1056EC2C07B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19" creationId="{2F308809-1A35-B521-8B27-AA36B9C77E8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20" creationId="{A43D3286-BFCC-45FA-AB89-56BE8FE3595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21" creationId="{FEE735AC-443D-B33B-07DC-7FC703EECC5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22" creationId="{09BC7854-5202-AFD0-3D45-B8430943841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23" creationId="{E7A735AB-EE15-2D4A-F6A9-472AC0507BA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24" creationId="{70A3C894-363F-2C8F-774C-C0945C609DD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25" creationId="{D971A64F-165A-03CC-D982-517B4114937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26" creationId="{547BF862-F752-F160-0E37-D3FD670F4F6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27" creationId="{BBCBB357-028C-5BA0-14F2-033BFB28D54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28" creationId="{875547F4-7D9F-E170-6342-64534366DBD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29" creationId="{3B8B2DBE-C055-CC6D-870A-8A1B6810D42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30" creationId="{809C67FB-4335-874A-7FF6-CDEA38EE658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31" creationId="{A1BDCD68-FD8C-5B6D-CDEB-7411CEC6B0C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32" creationId="{4EF5D09C-8E4A-FF35-DEE2-5406CA027A2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33" creationId="{6B9B558D-6CF5-F468-D845-8387991181C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34" creationId="{BAC78099-12F1-E8CA-358B-8EE93C924B4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35" creationId="{D635538E-2687-6F9D-8D0F-6DC5E8F15F2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36" creationId="{B8920A47-90FE-1793-BD0E-011A4A5B508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37" creationId="{A190D919-3290-4AF3-EA10-C86D7204FFC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38" creationId="{42CC7E79-5F68-5FA4-312B-8E89E0D4E96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39" creationId="{46F395A1-3C2E-30A4-46DD-7CC3B005D81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40" creationId="{77FB334E-5731-5D2D-FAD5-43297BE8014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41" creationId="{24990143-7F8E-F389-30EB-061D7244109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42" creationId="{4A17FD41-649B-3CE7-E44B-CB3B5A0A69C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43" creationId="{63706587-2FCD-B36E-89E0-EDB45CA216D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44" creationId="{D33E8618-F77B-5297-287E-19512537CB6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45" creationId="{8747DDDB-D7A3-67B2-0C5C-26A5B9539D2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46" creationId="{4A16BE06-730D-4181-B969-A1FE611F302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47" creationId="{B7A45489-0CD2-29A7-F694-B5D73F91DA6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48" creationId="{4DB2EE44-7FDA-0342-7327-98ABDCF0B42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49" creationId="{3F1699E3-CBB6-9864-EC45-AE32314190F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50" creationId="{B4325295-D5D8-C605-307E-FA4E84B832B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51" creationId="{9C39DB0A-F6D5-C671-9EA1-630408A8497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52" creationId="{7B6C6FFA-783D-0A31-093F-B393A5C9AA6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53" creationId="{821A793E-D5ED-BF81-791E-6DC6516F902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54" creationId="{9EFF9435-24A3-02F3-E138-3857CA0E643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55" creationId="{6C9B6E58-B1EE-AA63-1E52-5011ADBC920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56" creationId="{E023E51A-2B80-7796-4C80-3CE8A64F087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57" creationId="{3919A29D-6C7F-782E-4A3A-E1A3DD4D09E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58" creationId="{85B3659A-CDBF-D24D-35D3-77C7BA2A665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59" creationId="{EEBAF7F0-2DF3-0240-53B9-876A5BFD497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60" creationId="{6306009D-EF2A-FEA0-6B49-4EB74EB9FAF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61" creationId="{413B20E9-8946-FFEC-7F2A-60BD6151946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62" creationId="{9ADB33CF-E342-9ADD-33E5-6AF244267CC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63" creationId="{95FC077B-244C-0904-AC5B-750306492EC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64" creationId="{27A132E8-461C-286C-BF7D-96621C23B4B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65" creationId="{BE7D042A-8E62-AA06-7C27-B3170E7F334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66" creationId="{759E3529-DC6C-DA86-4C02-F255C16E466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67" creationId="{5F876F74-3CF3-9CD9-6A98-1858A3981D9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68" creationId="{FE1562D4-FEE5-35A2-FEBC-B9E9D57E3EC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69" creationId="{7607A8C8-AD83-6848-4771-59A0E7C9980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70" creationId="{03BE33F6-C083-64B0-3C18-46B08FB1433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71" creationId="{C437FD73-3B7B-3391-6B08-998A5E9B4DD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72" creationId="{BB25F237-DA0E-FDFA-E1CC-8056EE25BB3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73" creationId="{2EC3BAD0-69E9-B9B6-9F8D-594C65BAC12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74" creationId="{0A4FD9C1-7AE4-9F10-DF4B-99056561361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75" creationId="{6898B8C9-95E3-C465-729F-D9AA5FBF7A1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76" creationId="{3CB401E5-4AF0-170C-27A7-EF519938D86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77" creationId="{B371EE2B-5103-0A5E-08D1-030402741CB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78" creationId="{90B83E58-2531-5017-ECF0-32712C4ECE2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79" creationId="{049AC90F-5561-E583-5943-3617D7FBDB0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80" creationId="{34E2D9E9-65B0-0638-0FB6-DC634E25A52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81" creationId="{311BC578-7FA2-AD7E-5090-7D70B5A41E9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82" creationId="{AA77E95C-42CB-5BD7-B26B-9D3565CDAB8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83" creationId="{BF924059-9120-3591-9A34-1CA557B94DA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84" creationId="{CBD0F225-BB8C-18E8-AB34-7EA9781A0A0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85" creationId="{C9BCF155-8530-63C9-A112-207BA7E1970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86" creationId="{BEC09903-18B0-EA6C-4F57-09B4FA06CF8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87" creationId="{AD5D41E5-4A36-E400-5303-91A7C32453C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88" creationId="{26FB64D0-4896-AB4F-9A12-27908776B1A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89" creationId="{AE1A684E-2DAD-CCE1-2DEB-9E9F93970AD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90" creationId="{26CCE9BC-1A06-EC4D-4DAB-CB7A461B1AA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91" creationId="{EE82576C-D4D2-F750-2C88-3241CAA8F91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92" creationId="{513E0603-0176-D1E4-FCA4-AFAB214175F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93" creationId="{0FE69A15-E63D-2A47-4994-410CDD2D14F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94" creationId="{FAC92746-56F8-6F83-8A37-36C30AAEC77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95" creationId="{D7414B57-2B62-BAEA-E803-B670FD34D10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96" creationId="{0A0B4E3F-8C32-9EB7-8078-B67696B2808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97" creationId="{8559C695-7F3E-29F8-E53D-3C806DC466D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98" creationId="{941B6B9A-2E61-AD9E-DB70-1B3BECBC9E4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699" creationId="{93AA6926-68C2-F9D1-51C2-91843618508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00" creationId="{E6F04434-3AD0-3D32-873C-EF49F2BDA98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01" creationId="{7474E988-363E-794F-5696-9A9E6D656B8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02" creationId="{F8A89910-CBA6-B598-7E1A-684A37D7133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03" creationId="{7D7C9288-8C55-CA78-8826-184E190B8BB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04" creationId="{1923E707-FD36-410A-2818-9241059F810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05" creationId="{58EDAA2A-F400-BE43-3483-AB2BAFE0C62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06" creationId="{47836B10-3390-8D2E-4E67-775B50FC122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07" creationId="{2C510227-FF50-0A4D-EE60-2463F2E9D58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08" creationId="{58CD58B4-0772-B1ED-C136-BF00F0BDCA1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09" creationId="{EB746700-D766-93BA-A43D-3FB87E9A069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10" creationId="{9F46CBD6-8563-0E13-0FFC-137E921DAA5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11" creationId="{1790DDFF-A9F8-D86A-0A64-87A7BBBFEB1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12" creationId="{A297700E-D5E7-027A-BA8A-5508749192D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13" creationId="{F15179B9-7F53-061C-F428-7911F4BF874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14" creationId="{2C31AC36-0770-6B18-8BE0-9A5F8B9B1D8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15" creationId="{A46A00F4-3898-D11D-1426-BDE47EF0FB7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16" creationId="{F7024A06-B4D4-7767-29D1-B910C3EBFCD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17" creationId="{33164E70-953C-72D4-03B8-F6A35231136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18" creationId="{0D8F56EF-D639-3937-753E-B6E29263EFF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19" creationId="{231B4676-8FC1-3103-177D-FDCA4F64FDE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20" creationId="{13D91CC4-C0E8-7E61-8DF9-BF2302905A7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21" creationId="{6E7A2FCD-AB14-2A26-33CF-86547E6705E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22" creationId="{5DBB91A6-DB07-6A40-109C-A4916529886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23" creationId="{647C9164-57FB-907A-7EB3-B15D3406069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24" creationId="{9E372A6F-9A5D-E886-0DD8-48C32D265BD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25" creationId="{95EA609A-390B-9707-CAAA-6D419F2B0B1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26" creationId="{EBDBEBD0-23F5-DDCA-9C73-4D6C6F4477C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27" creationId="{2BBA6F44-BE8D-06FD-E57B-DC8EE875665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28" creationId="{A337BD14-D808-2BAA-7291-B24AFB940E8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29" creationId="{44883610-2D84-9B06-7240-5ED4FE9D2AC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30" creationId="{9385FB17-CBAC-EA9D-9612-378B048B035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31" creationId="{3141DCF0-F44F-25CC-A065-D7611356C81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32" creationId="{D2C2AC18-6F1A-8AD9-929A-8D152467472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33" creationId="{EBB5BF99-591E-1F61-0FD3-5A4B3D844EA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34" creationId="{3D992D65-9310-AD2D-44BD-B924CB0158B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35" creationId="{2B2E79F8-6BBF-20DE-E955-B0C1FF28A77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36" creationId="{17BF5696-5B62-9C0A-0BDD-5DCB1CE63F5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37" creationId="{B82B5020-A670-7280-B27A-2B03A04AE58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38" creationId="{2A16AF39-C7C7-1218-8532-3EF2A3077F9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39" creationId="{73477124-9159-C138-46F0-0A9977C000A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40" creationId="{9B65583F-FEEF-4517-8D10-6113A3F9666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41" creationId="{70B61F59-51C3-5B47-D2F1-3F13717A7A6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42" creationId="{96D1A34B-0605-F07B-86C5-DD1A9A145D5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43" creationId="{5AE5C52F-4695-A14E-8517-61D789F7D29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44" creationId="{29300FC8-EE51-EC18-B19B-EFAC6B1C0A4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45" creationId="{915F5467-1E31-8E5C-676E-EF6E8F1155D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46" creationId="{737EE436-73BF-9151-168C-E6592DBC1BC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47" creationId="{01B852EA-C3A6-8148-F626-52A6859846F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48" creationId="{FB274AE8-418A-0F48-1D15-61172875FBF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49" creationId="{187E113F-5BCE-F6F4-8583-171667AD53C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50" creationId="{7178E1BF-1DFC-EF31-A1EB-00D27C93A96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51" creationId="{3E34136F-C6CB-4F47-920E-C50948015C6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52" creationId="{50324C4D-D6D2-C2DD-7A73-AFEF0F6CC20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53" creationId="{757B7F8C-E465-3FF4-A7C3-EAB6837B67E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54" creationId="{6F066874-6A5D-0B58-FC02-3EFF97ACCEA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55" creationId="{722E5748-EE4A-DC2B-D1AC-A708B0EA74D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56" creationId="{25D32072-2D0A-845B-FBEB-041573AB3BA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57" creationId="{FE133AB6-0555-8720-A90F-792E6ACD19B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58" creationId="{319826D6-286B-153B-B5E6-472B22EAD04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59" creationId="{A9185BBB-B1C5-18E0-644E-4D39B1B627B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60" creationId="{4B30DD75-2D45-EFC4-04B2-FC28ECB1F62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61" creationId="{50AB7170-4868-25B3-18D4-A803A8FFE38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62" creationId="{C3691FE9-9367-1C18-27A1-051DD91B2D9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63" creationId="{0C8C7BDB-1BD1-A9D5-0990-083EF332B30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64" creationId="{16AB0BEB-7509-0173-0148-695131CB37D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65" creationId="{41A493C3-456A-396E-2BC9-ABD7D504DB2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66" creationId="{74F4E1A8-9455-5F93-0FCF-4835952BA27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67" creationId="{4F3AF444-27D3-9529-6FB9-CA6EC01921B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68" creationId="{D44EF93C-823A-CB91-3973-2189A5B9E8E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69" creationId="{F277C5A3-127D-545D-E457-CB453EC37C0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70" creationId="{49188BC8-3C10-9708-87DF-8FD23C1857C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71" creationId="{8B40CA8A-0365-B162-A9D6-B40317CB155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72" creationId="{2E801B2D-D64A-2881-38AA-3D6D513A8C1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73" creationId="{019963BA-3BE1-64E2-6A29-1DA7140212A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74" creationId="{F6AD6615-BF77-7531-4A67-DA88DA2BC04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75" creationId="{39B02590-8B1F-8D12-6CA8-C2940D6A9D6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76" creationId="{513276BE-575B-F553-5B4C-98FB5C2ED71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77" creationId="{1AF20FE2-588F-EF02-EEBB-EEE7A3FA6EC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78" creationId="{0F68A977-9D93-82F9-E2F5-B85123C6C78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79" creationId="{936CAE06-8D6F-8812-4B18-CD81979C0CE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80" creationId="{696E96E4-E658-CD04-2A84-4319C939993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81" creationId="{1E7C89B8-E02F-35FD-5E3F-652F9142FDC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82" creationId="{C6E8595A-BE3E-E373-A47D-99F8A4E269F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83" creationId="{63EAB5F4-2E08-E1D6-FB02-575FF9B9C79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84" creationId="{5A01C4F3-1656-895A-5413-FC9651C7985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85" creationId="{2BBB94A4-46BB-5633-FC91-CA1E6191FD5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86" creationId="{DD69988F-EE7F-0EE3-8F56-841765DEA2F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87" creationId="{538455C8-4005-50C8-DF73-2B9EC294993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88" creationId="{0089F6E9-78BB-D91F-F12E-F291045F7A9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89" creationId="{C8945E0E-0C49-51D7-0162-FA4494C5D27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90" creationId="{71B59FA0-0CA5-61AD-8132-12F70E0266C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91" creationId="{D6DCA5E5-5B08-7167-F2B1-3F555E87E3E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92" creationId="{F9CD7210-AC56-DF63-524D-0E5C445FA09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93" creationId="{A5278264-3AF1-EB02-9527-80031FE7B9E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94" creationId="{8528183F-70F9-226B-3A20-0E12EE931D8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95" creationId="{7E887D18-D627-B951-B49E-D1A7F77B643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96" creationId="{0A9C2767-C7C7-B8B4-A3C0-0CC14FC0B41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97" creationId="{49B96AD7-C537-661C-C810-E2547E6C277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98" creationId="{60473CBF-D8B8-803A-A7A5-ABF48D051EA2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799" creationId="{FD49E1FE-C102-94AA-991F-D7CCA6D28D5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00" creationId="{DF3F9D9F-3158-C954-4D7D-76D803B1D06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01" creationId="{C2F0DEE0-1600-7D5E-8C77-0C870BAB41F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02" creationId="{0EF1EE44-97AB-B2B3-783E-7CF58F4C411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03" creationId="{5417185C-330B-4DF7-20B1-3753F71645E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04" creationId="{0B03F6B1-70B1-2A66-3778-64EA8F3F23B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05" creationId="{8B52E9BD-08CF-7DCE-219D-DECA990BF37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06" creationId="{A524A8EA-4288-A39A-5C4C-51BDE115A89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07" creationId="{9F6B6A47-C0FA-A45E-A3C5-16429BF9BCC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08" creationId="{DFCE2A57-ECF9-8987-7F76-6D3866BD162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09" creationId="{314568D3-C021-5457-8536-D403495EF6B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10" creationId="{0A9AA535-1C80-665D-1429-20780F473A6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11" creationId="{2C8A7AC8-3E88-BB74-2574-225A9A90B8F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12" creationId="{475BE00F-FD4C-43E1-2669-648491CA1CC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13" creationId="{D009B74E-5695-C0DA-CFFC-5EF166A3A3E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14" creationId="{CC495F48-7110-B1E7-F3A0-06C3ACDC81E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15" creationId="{9E92EC8A-C2D1-A24F-2329-2F2B09114FF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16" creationId="{077DD4A8-1154-7FE3-FBDB-13D1FD4732D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17" creationId="{AE161D0C-9170-6754-6642-98DFBDA5CCA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18" creationId="{C0051CEE-DBCE-937C-48E1-4DEC4507DED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19" creationId="{7B3EA70B-1AAE-8861-5B06-D67D21C7FC4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20" creationId="{BB84C1FB-40A4-EC4B-767D-DA945D3B441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21" creationId="{E3663D2A-8408-F232-5659-5C68F6F8679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22" creationId="{D2F25015-DA1A-BD13-B00F-77A1A964CAD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23" creationId="{6EC6B2D0-9AD7-BF15-3A3D-FCA66B4464E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24" creationId="{7BCEE324-067D-7320-7938-6E542FAD55A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25" creationId="{E5B53132-EF57-0DF6-7FCA-9BCECECF2BD4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26" creationId="{6CA46807-7F06-CE1E-9BBA-ADC86A398BA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27" creationId="{875DF398-48BE-86CF-0953-2A0969E3397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28" creationId="{B5501762-1BBC-02BF-A411-8ED5288058D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29" creationId="{2144C3C3-886A-AF38-2775-7B5CCE7BA95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30" creationId="{99CBA303-F880-0D48-47F8-AFCC3CD8D7B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31" creationId="{9BA086B6-CFA7-78FE-A04A-86C4EBC8177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32" creationId="{C593D0C5-6489-E201-21CB-6009E47B0F7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33" creationId="{0989553C-4786-F874-8268-F2A9B38F2AA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34" creationId="{5DF6091E-9C23-C690-11B5-8D36C2E60AF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35" creationId="{F4F8207E-B20B-DEA5-2597-FB8F4568036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36" creationId="{AD6CDD54-8CE8-D935-8D51-997FD46FEEA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37" creationId="{4FEB7033-7E95-A088-32B0-7C284103BC5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38" creationId="{33538AD8-A71D-6FF1-B454-78792B71F6D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39" creationId="{F97242E8-8EF9-A3A9-A2D0-599B61776AE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40" creationId="{42526D80-A2FB-D3A5-8531-F1E30219A5C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41" creationId="{033DFCCF-6863-F6B7-1BE9-F1CFFA0BA64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42" creationId="{564A891F-523F-32C3-7A57-03332CDDE8A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43" creationId="{1DD60054-72B4-5247-512B-ACEE8662AFF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44" creationId="{7558F932-092A-D9C8-2F31-D8652176258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45" creationId="{A53F5174-4461-1252-6D4B-2F4F62826523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46" creationId="{FF036BA2-885B-6326-FB41-C47EF0A8948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47" creationId="{6FAAC532-853E-388D-8494-F9992F2A8426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48" creationId="{A68BB753-DD9F-7B9F-DC86-5A79216C5B2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49" creationId="{5663F9DC-D3CE-FEE5-F17F-ABB05B1AC1D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50" creationId="{E8C26C67-9FF7-264A-B4F2-EE2903A0D0B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51" creationId="{713EC67B-B48F-21B9-904A-888C253B814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52" creationId="{C8E5C6FB-2FE0-4E27-98C4-1FD0783163B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53" creationId="{61792797-9504-1F82-2904-D90E59209B4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54" creationId="{0241E358-721C-454D-17D4-E74051700AF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55" creationId="{CC7711CC-0750-991E-B18C-9C018B0B0AA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56" creationId="{BF29E1E4-5CA7-BA9E-8211-5C83FFFC09F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57" creationId="{2E7D6728-E700-5232-9C2C-2276CEFE7AD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58" creationId="{5F18B1F3-D7C2-1A57-8BBD-F7113B5B1CF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59" creationId="{84C97018-F3FA-4111-7876-0AAE9041204C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60" creationId="{18A30EC7-27C0-9B08-00CD-6FA522B4C8E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61" creationId="{F10C713F-5F30-4518-EE28-EE27D8BB7CC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62" creationId="{446B2A7C-3E32-CC98-9A7C-6CF409B2EB75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63" creationId="{DF74E26A-FB58-D1F4-5220-43E7DD54ABC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64" creationId="{3C98F3E2-93D3-2CB6-BFB3-B227B72CE3B1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65" creationId="{FA56D721-EB72-B64B-BDD6-58BAE6C71E19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66" creationId="{1489D688-7FE2-2E55-C274-2060F27D149D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67" creationId="{6AEC04DA-B519-B480-E4DF-0681C90AA3F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68" creationId="{57537581-CBC3-7555-D8C7-381E7938492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69" creationId="{269473B5-B2ED-1ED7-49B3-DB3FF3B7E5C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70" creationId="{636EE83A-E3E0-7EE1-1E56-B8A31E42DE17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71" creationId="{01067BD7-E234-DE5C-2AE9-1595DDF8A84A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72" creationId="{298F6D54-CE71-621C-5858-A630B76CF81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73" creationId="{CB92C577-FCB3-0A99-0B2C-086A56E80D48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74" creationId="{A6284761-20DD-D61B-FCD1-C5EBB4A2B4FE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75" creationId="{9C47BA77-19D7-56D3-B0A5-D0D8094654EF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76" creationId="{7D0ACE10-9948-DFC3-7759-0E1EE306BB30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77" creationId="{77B9A6C4-9E4D-8B7B-82A2-AB129800F2DB}"/>
          </ac:spMkLst>
        </pc:spChg>
        <pc:spChg chg="mod">
          <ac:chgData name="Emlyn Breese" userId="befd86f0c5f78af5" providerId="LiveId" clId="{BF380208-D163-4A91-8842-C00FD8EA6CDB}" dt="2023-08-10T00:30:38.457" v="761"/>
          <ac:spMkLst>
            <pc:docMk/>
            <pc:sldMk cId="3464069039" sldId="259"/>
            <ac:spMk id="878" creationId="{F8FF358B-9D62-3F37-EDCE-9B12BD86B161}"/>
          </ac:spMkLst>
        </pc:spChg>
        <pc:grpChg chg="add del mod">
          <ac:chgData name="Emlyn Breese" userId="befd86f0c5f78af5" providerId="LiveId" clId="{BF380208-D163-4A91-8842-C00FD8EA6CDB}" dt="2023-08-10T00:39:57.534" v="1827" actId="478"/>
          <ac:grpSpMkLst>
            <pc:docMk/>
            <pc:sldMk cId="3464069039" sldId="259"/>
            <ac:grpSpMk id="5" creationId="{8C043717-1AEA-7311-F3F4-5A05D787CAAB}"/>
          </ac:grpSpMkLst>
        </pc:grpChg>
        <pc:grpChg chg="mod">
          <ac:chgData name="Emlyn Breese" userId="befd86f0c5f78af5" providerId="LiveId" clId="{BF380208-D163-4A91-8842-C00FD8EA6CDB}" dt="2023-08-10T00:30:38.457" v="761"/>
          <ac:grpSpMkLst>
            <pc:docMk/>
            <pc:sldMk cId="3464069039" sldId="259"/>
            <ac:grpSpMk id="6" creationId="{047F0886-A29A-0BF3-46E1-995DBFF56A72}"/>
          </ac:grpSpMkLst>
        </pc:grpChg>
        <pc:grpChg chg="mod">
          <ac:chgData name="Emlyn Breese" userId="befd86f0c5f78af5" providerId="LiveId" clId="{BF380208-D163-4A91-8842-C00FD8EA6CDB}" dt="2023-08-10T00:30:38.457" v="761"/>
          <ac:grpSpMkLst>
            <pc:docMk/>
            <pc:sldMk cId="3464069039" sldId="259"/>
            <ac:grpSpMk id="8" creationId="{FC108E8C-3B77-007F-625A-444BB297B54F}"/>
          </ac:grpSpMkLst>
        </pc:grpChg>
        <pc:grpChg chg="mod">
          <ac:chgData name="Emlyn Breese" userId="befd86f0c5f78af5" providerId="LiveId" clId="{BF380208-D163-4A91-8842-C00FD8EA6CDB}" dt="2023-08-10T00:30:38.457" v="761"/>
          <ac:grpSpMkLst>
            <pc:docMk/>
            <pc:sldMk cId="3464069039" sldId="259"/>
            <ac:grpSpMk id="11" creationId="{B4AA6D3C-5E4D-4E77-9DD9-E171A782F79D}"/>
          </ac:grpSpMkLst>
        </pc:grpChg>
        <pc:grpChg chg="mod">
          <ac:chgData name="Emlyn Breese" userId="befd86f0c5f78af5" providerId="LiveId" clId="{BF380208-D163-4A91-8842-C00FD8EA6CDB}" dt="2023-08-10T00:30:38.457" v="761"/>
          <ac:grpSpMkLst>
            <pc:docMk/>
            <pc:sldMk cId="3464069039" sldId="259"/>
            <ac:grpSpMk id="259" creationId="{BDBC887D-2001-C6A1-FAAE-F3873298AD3F}"/>
          </ac:grpSpMkLst>
        </pc:grpChg>
        <pc:grpChg chg="mod">
          <ac:chgData name="Emlyn Breese" userId="befd86f0c5f78af5" providerId="LiveId" clId="{BF380208-D163-4A91-8842-C00FD8EA6CDB}" dt="2023-08-10T00:30:38.457" v="761"/>
          <ac:grpSpMkLst>
            <pc:docMk/>
            <pc:sldMk cId="3464069039" sldId="259"/>
            <ac:grpSpMk id="260" creationId="{331028B6-9E27-BFC3-3B30-9BE23A0D334F}"/>
          </ac:grpSpMkLst>
        </pc:grpChg>
        <pc:grpChg chg="mod">
          <ac:chgData name="Emlyn Breese" userId="befd86f0c5f78af5" providerId="LiveId" clId="{BF380208-D163-4A91-8842-C00FD8EA6CDB}" dt="2023-08-10T00:30:38.457" v="761"/>
          <ac:grpSpMkLst>
            <pc:docMk/>
            <pc:sldMk cId="3464069039" sldId="259"/>
            <ac:grpSpMk id="261" creationId="{3D6D9B24-C6F3-94A8-005B-3938154E9FC5}"/>
          </ac:grpSpMkLst>
        </pc:grpChg>
        <pc:grpChg chg="mod">
          <ac:chgData name="Emlyn Breese" userId="befd86f0c5f78af5" providerId="LiveId" clId="{BF380208-D163-4A91-8842-C00FD8EA6CDB}" dt="2023-08-10T00:30:38.457" v="761"/>
          <ac:grpSpMkLst>
            <pc:docMk/>
            <pc:sldMk cId="3464069039" sldId="259"/>
            <ac:grpSpMk id="262" creationId="{9D21B8BC-E001-95AD-9F9F-7FD15DE9D53E}"/>
          </ac:grpSpMkLst>
        </pc:grpChg>
        <pc:grpChg chg="mod">
          <ac:chgData name="Emlyn Breese" userId="befd86f0c5f78af5" providerId="LiveId" clId="{BF380208-D163-4A91-8842-C00FD8EA6CDB}" dt="2023-08-10T00:30:38.457" v="761"/>
          <ac:grpSpMkLst>
            <pc:docMk/>
            <pc:sldMk cId="3464069039" sldId="259"/>
            <ac:grpSpMk id="263" creationId="{EB958BCC-540D-E8A7-FBBB-4A1D0B4B3420}"/>
          </ac:grpSpMkLst>
        </pc:grpChg>
        <pc:picChg chg="del">
          <ac:chgData name="Emlyn Breese" userId="befd86f0c5f78af5" providerId="LiveId" clId="{BF380208-D163-4A91-8842-C00FD8EA6CDB}" dt="2023-08-10T00:41:47.216" v="1866" actId="478"/>
          <ac:picMkLst>
            <pc:docMk/>
            <pc:sldMk cId="3464069039" sldId="259"/>
            <ac:picMk id="2" creationId="{6CFADE24-97FA-D62D-23C2-0BF5ECD32CEF}"/>
          </ac:picMkLst>
        </pc:picChg>
        <pc:picChg chg="del">
          <ac:chgData name="Emlyn Breese" userId="befd86f0c5f78af5" providerId="LiveId" clId="{BF380208-D163-4A91-8842-C00FD8EA6CDB}" dt="2023-08-10T00:42:25.015" v="1885" actId="478"/>
          <ac:picMkLst>
            <pc:docMk/>
            <pc:sldMk cId="3464069039" sldId="259"/>
            <ac:picMk id="4" creationId="{B4ED207B-7958-600C-AB2C-DE23F041F5D7}"/>
          </ac:picMkLst>
        </pc:picChg>
        <pc:picChg chg="del mod">
          <ac:chgData name="Emlyn Breese" userId="befd86f0c5f78af5" providerId="LiveId" clId="{BF380208-D163-4A91-8842-C00FD8EA6CDB}" dt="2023-08-10T00:30:32.615" v="760" actId="478"/>
          <ac:picMkLst>
            <pc:docMk/>
            <pc:sldMk cId="3464069039" sldId="259"/>
            <ac:picMk id="7" creationId="{6F7082CD-4C38-04EE-D18E-B1F14EF25295}"/>
          </ac:picMkLst>
        </pc:picChg>
        <pc:picChg chg="add del mod">
          <ac:chgData name="Emlyn Breese" userId="befd86f0c5f78af5" providerId="LiveId" clId="{BF380208-D163-4A91-8842-C00FD8EA6CDB}" dt="2023-08-10T01:07:05.793" v="1949" actId="478"/>
          <ac:picMkLst>
            <pc:docMk/>
            <pc:sldMk cId="3464069039" sldId="259"/>
            <ac:picMk id="879" creationId="{EB5E31CB-DE96-6543-06BF-D6FF618E47EF}"/>
          </ac:picMkLst>
        </pc:picChg>
        <pc:picChg chg="add mod">
          <ac:chgData name="Emlyn Breese" userId="befd86f0c5f78af5" providerId="LiveId" clId="{BF380208-D163-4A91-8842-C00FD8EA6CDB}" dt="2023-08-10T00:42:40.658" v="1896"/>
          <ac:picMkLst>
            <pc:docMk/>
            <pc:sldMk cId="3464069039" sldId="259"/>
            <ac:picMk id="880" creationId="{2255E3FD-9756-CB46-C06D-4659F6B26846}"/>
          </ac:picMkLst>
        </pc:picChg>
        <pc:picChg chg="add mod">
          <ac:chgData name="Emlyn Breese" userId="befd86f0c5f78af5" providerId="LiveId" clId="{BF380208-D163-4A91-8842-C00FD8EA6CDB}" dt="2023-08-10T00:42:57.835" v="1903" actId="14100"/>
          <ac:picMkLst>
            <pc:docMk/>
            <pc:sldMk cId="3464069039" sldId="259"/>
            <ac:picMk id="881" creationId="{8D730001-BC98-FE45-548E-D435A40405D8}"/>
          </ac:picMkLst>
        </pc:picChg>
      </pc:sldChg>
      <pc:sldChg chg="addSp delSp modSp add mod">
        <pc:chgData name="Emlyn Breese" userId="befd86f0c5f78af5" providerId="LiveId" clId="{BF380208-D163-4A91-8842-C00FD8EA6CDB}" dt="2023-08-10T01:13:45.097" v="1964" actId="403"/>
        <pc:sldMkLst>
          <pc:docMk/>
          <pc:sldMk cId="1527500918" sldId="260"/>
        </pc:sldMkLst>
        <pc:spChg chg="mod">
          <ac:chgData name="Emlyn Breese" userId="befd86f0c5f78af5" providerId="LiveId" clId="{BF380208-D163-4A91-8842-C00FD8EA6CDB}" dt="2023-08-10T00:33:14.871" v="1077" actId="1076"/>
          <ac:spMkLst>
            <pc:docMk/>
            <pc:sldMk cId="1527500918" sldId="260"/>
            <ac:spMk id="9" creationId="{7FBD95B8-5C8F-A387-5338-BA1762D093C5}"/>
          </ac:spMkLst>
        </pc:spChg>
        <pc:spChg chg="mod">
          <ac:chgData name="Emlyn Breese" userId="befd86f0c5f78af5" providerId="LiveId" clId="{BF380208-D163-4A91-8842-C00FD8EA6CDB}" dt="2023-08-10T01:13:45.097" v="1964" actId="403"/>
          <ac:spMkLst>
            <pc:docMk/>
            <pc:sldMk cId="1527500918" sldId="260"/>
            <ac:spMk id="10" creationId="{DEFAFBA6-6412-3C94-A15D-C403D45ED5DD}"/>
          </ac:spMkLst>
        </pc:spChg>
        <pc:grpChg chg="del">
          <ac:chgData name="Emlyn Breese" userId="befd86f0c5f78af5" providerId="LiveId" clId="{BF380208-D163-4A91-8842-C00FD8EA6CDB}" dt="2023-08-10T00:32:29.992" v="899" actId="478"/>
          <ac:grpSpMkLst>
            <pc:docMk/>
            <pc:sldMk cId="1527500918" sldId="260"/>
            <ac:grpSpMk id="5" creationId="{8C043717-1AEA-7311-F3F4-5A05D787CAAB}"/>
          </ac:grpSpMkLst>
        </pc:grpChg>
        <pc:picChg chg="del">
          <ac:chgData name="Emlyn Breese" userId="befd86f0c5f78af5" providerId="LiveId" clId="{BF380208-D163-4A91-8842-C00FD8EA6CDB}" dt="2023-08-10T00:41:48.776" v="1867" actId="478"/>
          <ac:picMkLst>
            <pc:docMk/>
            <pc:sldMk cId="1527500918" sldId="260"/>
            <ac:picMk id="2" creationId="{6CFADE24-97FA-D62D-23C2-0BF5ECD32CEF}"/>
          </ac:picMkLst>
        </pc:picChg>
        <pc:picChg chg="del">
          <ac:chgData name="Emlyn Breese" userId="befd86f0c5f78af5" providerId="LiveId" clId="{BF380208-D163-4A91-8842-C00FD8EA6CDB}" dt="2023-08-10T00:42:27.094" v="1886" actId="478"/>
          <ac:picMkLst>
            <pc:docMk/>
            <pc:sldMk cId="1527500918" sldId="260"/>
            <ac:picMk id="4" creationId="{B4ED207B-7958-600C-AB2C-DE23F041F5D7}"/>
          </ac:picMkLst>
        </pc:picChg>
        <pc:picChg chg="add del mod">
          <ac:chgData name="Emlyn Breese" userId="befd86f0c5f78af5" providerId="LiveId" clId="{BF380208-D163-4A91-8842-C00FD8EA6CDB}" dt="2023-08-10T00:39:51.312" v="1826" actId="478"/>
          <ac:picMkLst>
            <pc:docMk/>
            <pc:sldMk cId="1527500918" sldId="260"/>
            <ac:picMk id="7" creationId="{888DA2D4-EC91-2052-DDB1-52C1BF1361B0}"/>
          </ac:picMkLst>
        </pc:picChg>
        <pc:picChg chg="add del mod">
          <ac:chgData name="Emlyn Breese" userId="befd86f0c5f78af5" providerId="LiveId" clId="{BF380208-D163-4A91-8842-C00FD8EA6CDB}" dt="2023-08-10T01:07:06.977" v="1950" actId="478"/>
          <ac:picMkLst>
            <pc:docMk/>
            <pc:sldMk cId="1527500918" sldId="260"/>
            <ac:picMk id="879" creationId="{FE20D0C0-B61A-B056-9426-791015ECCF56}"/>
          </ac:picMkLst>
        </pc:picChg>
        <pc:picChg chg="add mod">
          <ac:chgData name="Emlyn Breese" userId="befd86f0c5f78af5" providerId="LiveId" clId="{BF380208-D163-4A91-8842-C00FD8EA6CDB}" dt="2023-08-10T00:42:39.838" v="1895"/>
          <ac:picMkLst>
            <pc:docMk/>
            <pc:sldMk cId="1527500918" sldId="260"/>
            <ac:picMk id="880" creationId="{350B1C47-77FB-FE24-A6C5-88FFD0E2DF92}"/>
          </ac:picMkLst>
        </pc:picChg>
        <pc:picChg chg="add mod">
          <ac:chgData name="Emlyn Breese" userId="befd86f0c5f78af5" providerId="LiveId" clId="{BF380208-D163-4A91-8842-C00FD8EA6CDB}" dt="2023-08-10T00:43:07.113" v="1906" actId="14100"/>
          <ac:picMkLst>
            <pc:docMk/>
            <pc:sldMk cId="1527500918" sldId="260"/>
            <ac:picMk id="881" creationId="{44B94930-24F2-4628-7D7B-1E8B93FADD44}"/>
          </ac:picMkLst>
        </pc:picChg>
      </pc:sldChg>
      <pc:sldChg chg="addSp delSp modSp add mod">
        <pc:chgData name="Emlyn Breese" userId="befd86f0c5f78af5" providerId="LiveId" clId="{BF380208-D163-4A91-8842-C00FD8EA6CDB}" dt="2023-08-10T01:13:27.935" v="1959" actId="403"/>
        <pc:sldMkLst>
          <pc:docMk/>
          <pc:sldMk cId="3712167390" sldId="261"/>
        </pc:sldMkLst>
        <pc:spChg chg="mod">
          <ac:chgData name="Emlyn Breese" userId="befd86f0c5f78af5" providerId="LiveId" clId="{BF380208-D163-4A91-8842-C00FD8EA6CDB}" dt="2023-08-10T00:34:34.560" v="1251" actId="1036"/>
          <ac:spMkLst>
            <pc:docMk/>
            <pc:sldMk cId="3712167390" sldId="261"/>
            <ac:spMk id="9" creationId="{7FBD95B8-5C8F-A387-5338-BA1762D093C5}"/>
          </ac:spMkLst>
        </pc:spChg>
        <pc:spChg chg="mod">
          <ac:chgData name="Emlyn Breese" userId="befd86f0c5f78af5" providerId="LiveId" clId="{BF380208-D163-4A91-8842-C00FD8EA6CDB}" dt="2023-08-10T01:13:27.935" v="1959" actId="403"/>
          <ac:spMkLst>
            <pc:docMk/>
            <pc:sldMk cId="3712167390" sldId="261"/>
            <ac:spMk id="10" creationId="{DEFAFBA6-6412-3C94-A15D-C403D45ED5D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4" creationId="{9777D920-7987-ED64-6F5A-C41E03738BC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5" creationId="{7FC3172D-4560-5D1F-EAD4-6495D4574A7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6" creationId="{9BA0E56A-4CF1-CC2E-1232-A8D44668CBA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7" creationId="{97257D47-6BF4-6269-7024-C92DB8C245D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8" creationId="{9887A4FB-3E6E-BEF8-F5C6-072F978CD35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9" creationId="{13D1B41C-9899-4B6A-4EEF-4D2C2ADAAB8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0" creationId="{7553FEF3-33DD-8A01-B22E-BC194540F5A7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1" creationId="{414B9003-3569-ACF2-EFD5-4DE9D4667CC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2" creationId="{60826D32-E0F5-F515-CC88-2D0DF7EADA7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3" creationId="{8E048754-CAB3-629E-41CB-96E77C8AC45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4" creationId="{A9716340-24DB-E696-6EC1-67B7F404EBC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5" creationId="{0F33F370-759E-2870-952D-E0B85CED82B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6" creationId="{9125F5DB-CE57-4B14-C7B2-A5CE2DFB094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7" creationId="{59896657-A599-C0EB-B32C-4C81E0B63C8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8" creationId="{E992C7F0-5D9B-0D6D-E26D-F35146AEA0F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9" creationId="{E64BA12E-C3D8-996D-ECF4-B21B048DB6B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0" creationId="{98972855-963B-9926-4A0F-929C369AEE7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1" creationId="{BAF21644-1A89-ED4A-1A08-611F6A8EFCE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2" creationId="{EC0128F4-3F34-DBD1-8404-87A8554CFC8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3" creationId="{82205FBA-3596-D52F-7842-54190D713DD3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4" creationId="{E1F77FA1-2FD3-BA8F-7E26-9D6B144DB2E3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5" creationId="{813E89EC-8418-F914-B22F-4D1CDC7ED597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6" creationId="{24833548-8433-555D-2CD1-40A48F100D7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7" creationId="{0F00022A-0F60-5E50-89F7-71C51C080DD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8" creationId="{C998A73F-ECD0-FD16-2F30-8C1924B3BAB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9" creationId="{5122DCBC-5AD3-D520-91B5-5D2B8014BB5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0" creationId="{D969DF57-43E9-A079-C2BB-53D82805CC6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1" creationId="{018E02B2-AFD0-3253-8403-ACAEA074AD03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2" creationId="{0AF607DB-5500-0F0A-DD2B-D747E141669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3" creationId="{C8D57C41-37D8-EAEF-86E2-70A32F0FA1A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4" creationId="{FAA73348-CF4A-3982-42A1-062728DA13E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5" creationId="{6A2F83E6-6081-3EB3-4034-F828ADF2A6C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6" creationId="{9B368951-3D0C-5A90-A880-FBE0489200B3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7" creationId="{F2B17983-C9D8-1A75-DC8B-EA53AFD0034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8" creationId="{080AF94E-69E9-10B0-4C52-817276770C5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9" creationId="{1F8DF67E-0BEF-D1E6-486A-11D24AD7E3C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0" creationId="{3B013870-7227-049D-03DC-9E8826E9705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1" creationId="{B7CCF749-7C29-75C1-B6EB-5FB148278E23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2" creationId="{A305995D-DFCA-6A0C-0982-7F42F5B746E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3" creationId="{57EE3624-982C-CF7B-5513-EA6B17E7062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4" creationId="{6E7774EE-5592-7801-D975-04C53B6F75F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5" creationId="{671CA528-00D9-3FD3-698C-9CB9C9137C9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6" creationId="{6EF3754B-57DC-E699-6E89-A4B9D8F2702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7" creationId="{E0323836-D8A2-DA4D-F8BE-6B313787B3C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8" creationId="{F905DD90-B1E0-14D7-BB3D-5AC273B87B4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9" creationId="{B0874639-23EE-E5BE-4BB5-4BB3B90696B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0" creationId="{37D3624E-3A82-0BA5-B80D-83548B6CF827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1" creationId="{ECBCA4D5-AF9F-B133-095D-8D4908BBE27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2" creationId="{AB2EDCC3-5490-F664-ED4F-F0F291EFC56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3" creationId="{EB16EB8D-0146-E970-67FF-4FF30CDCF0D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4" creationId="{F0776666-D6EC-B53D-F604-30732BA8854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5" creationId="{D8FE88A9-6583-20C7-E73D-D2BAD409DC4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6" creationId="{BA3400F5-B769-F122-37C7-3F457A89B1F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7" creationId="{FA9D836F-094D-6377-9F0C-887A299BA5C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8" creationId="{5CD50092-941E-0FF0-1DE9-D487390D77C3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9" creationId="{60934EB4-0384-04FB-6E42-B9ABA7719783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70" creationId="{901541F8-7E2C-ADA3-41FA-65CB394B0A4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71" creationId="{C234D538-B130-707A-2808-1A69A3C18E7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72" creationId="{9B4E61A7-48D1-0EF5-88A9-B591FEFCA37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73" creationId="{3085D338-1265-130C-7DF8-7282D463917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74" creationId="{F0F5260A-DC0B-C747-B168-79C15394DF2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75" creationId="{734D572A-4CDF-3447-F6A5-F7F941E881D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76" creationId="{E5EAB0B4-D4F3-9CC9-12C7-2712C7934D0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77" creationId="{62F7A7B4-C418-2538-7549-04BADDFF8DD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78" creationId="{19BA88EC-5F4F-0E5A-20DD-D865DCB61F4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79" creationId="{61A6150A-8FFB-1D25-AC1B-9D5A9A124BF7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80" creationId="{C6D02FFF-2AB4-7C76-BC60-BBA17E878F5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81" creationId="{F6DC415C-A9C8-4435-499B-14B1B0D54F5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82" creationId="{3C05D4CD-695E-94FE-48B3-ACE1362A3A3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83" creationId="{43C7E7D2-C815-BB36-6B7A-2992D4D10FF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84" creationId="{4E984705-71B3-B851-63A2-8DC6D938926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85" creationId="{5A9EA1EB-326F-183C-C3AB-3D9997AB491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86" creationId="{D325BEC3-6CB6-15F4-CB78-52E7CE369C7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87" creationId="{0F665D99-C0CB-625C-4C6E-827D1F01F93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88" creationId="{1DD66729-1F22-AE88-EAC4-DAAEF01BDAE3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89" creationId="{AA3635CD-2C87-BD16-0647-6F7902ADC6D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90" creationId="{26111BD4-2D1E-9635-3D37-776972C5AB9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91" creationId="{323AA86B-6AE5-011D-B91B-254054FCE88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92" creationId="{ACF63707-D2F6-7C21-648A-33BC0592206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93" creationId="{77FFF2B1-21E0-9CD9-0337-D5EDE21A475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94" creationId="{85E32D72-6C68-3B7A-140B-C9123BFF50B7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95" creationId="{D148E33D-82F8-FE03-5622-EA13C250E557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96" creationId="{9C7384B9-9E39-3DAF-CAF0-4A2BE0DE50A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97" creationId="{F8A42696-D89E-F06C-0CF3-CDF249F8A19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98" creationId="{E0CBCEA0-B151-3EFA-B3F2-7531816B8623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99" creationId="{C84A357D-F0C4-2D8A-FE7A-FE94A8C9B4A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00" creationId="{ED1DB8F7-7D0D-16A3-F9A5-AF3277BAAE0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01" creationId="{732CC327-26A1-720F-771D-407FBF2E967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02" creationId="{98B9DBD9-2C80-ADDD-31DC-4457B367EB1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03" creationId="{9452CA46-79F9-0488-4CC8-D11DB6FE16F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04" creationId="{8237BF67-FD5A-AE35-0B94-EFD26C126C7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05" creationId="{98981A9A-79F6-4875-2D1F-7A81B3D75D7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06" creationId="{CA119784-CD72-A786-7E54-B9A858E26A0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07" creationId="{9D163212-D6D8-AA7B-0A29-99CB249EA63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08" creationId="{41841B66-A064-7595-0323-7CFB450FB6F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09" creationId="{567372CB-B7F7-3A27-14F9-F8CA00F9C97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10" creationId="{E742E372-43BF-047A-9284-6359AA32DD6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11" creationId="{D6EB1BFC-6EFF-825B-348A-674EB53B444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12" creationId="{9D15E885-54B5-41C5-7AA3-20BFD2CE7C4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13" creationId="{450CA43D-5188-B222-2FCF-5B06843A2B8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14" creationId="{5E7E9996-0CAD-FD74-47F1-D8DD715ACC0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15" creationId="{C72A30AC-AD40-6FE3-B88D-BB2CDD232E8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16" creationId="{11659D0F-ADF3-248D-1A5E-3370578755C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17" creationId="{0A7CBAF6-4D9C-926D-5BC0-985EE001AE77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18" creationId="{E1CC2E65-A190-C30A-7CA8-96D461F34557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19" creationId="{5E4A179A-D181-8EA2-192F-D35BF36B04F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20" creationId="{18646EF0-5073-36C6-C35C-EF8C980BA62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21" creationId="{9DAD01CA-4F92-5941-D39C-4BB872B0020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22" creationId="{5D5C19D3-B400-7E68-A30B-9F37E9FC9817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23" creationId="{5053ECF0-E5E3-81E9-479F-80E161C5051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24" creationId="{D8FE4DEA-577F-7B80-87F4-E12299E656F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25" creationId="{AB688E7A-B11A-48C0-BE3B-BA78ACF12767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26" creationId="{E77DC17B-DB29-6690-231B-E482DBE8CC0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27" creationId="{480F8042-374C-58A5-B3D7-DED2076F8B0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28" creationId="{95913C64-3B84-1546-9CC6-906F1608F48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29" creationId="{CCC11ABE-4AFB-292F-1221-0D505115C39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30" creationId="{740BBA3D-EF28-F751-E34F-7DD23A1EE4E3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31" creationId="{8B75E075-4625-0127-BE1F-53B014A205C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32" creationId="{83746614-1FD8-3336-27B3-43594DB74AE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33" creationId="{F25DA561-88C3-224C-E9AC-44DA8DD4550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34" creationId="{2A95612E-5EFB-6AC5-9833-C5FE57B6CF4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35" creationId="{D9F12314-A7B0-8D43-E408-14C64D93810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36" creationId="{05C14294-DFC0-F24F-A62C-95068B20571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37" creationId="{AEF69901-B9D6-F300-2FCF-52353511E14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38" creationId="{2525FAC0-3E85-2F32-0FF6-EE106DEF814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39" creationId="{3DB8A97E-817D-BD51-F7A8-A85127E9C5A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40" creationId="{947D674C-0E52-FBCF-4D76-798B521E76C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41" creationId="{62AA21BF-042D-ED2D-EFE1-5E31AF523AD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42" creationId="{76B8C6CA-C094-A039-8ED0-346CA8CD90D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43" creationId="{3BCF942F-0D52-2ABF-D3D2-FA1F355D6BF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44" creationId="{CEAE43EB-BA36-32F4-6426-AD8549B1233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45" creationId="{5FE149B8-CF5A-4757-37FF-74FACBB9D7C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46" creationId="{8DBBF989-6E51-0217-2FB1-F73D41158D4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47" creationId="{28257FC0-58E8-DB9D-A142-A0CF5597673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48" creationId="{C8FD81DF-F228-9CE4-8787-98CB89AE18F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49" creationId="{6327DEEE-C16B-371F-0C70-3AC012E781C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50" creationId="{F75BCF98-C4E3-C91D-B3A1-21D7A8E1F22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51" creationId="{673AEFEF-0215-9B62-AB0C-A3643BF8E57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52" creationId="{5D133407-D878-11B0-2E6B-C9C5C4FBCAE8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53" creationId="{AB9548AF-C7B5-8E4A-5721-55CDC49A5F9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54" creationId="{5A08EFA0-E09C-E390-3124-172F66C45CC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55" creationId="{2B571337-095A-C929-34D8-A77877BCCBD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56" creationId="{6799A10B-5049-B4E8-EC12-221D19B341B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57" creationId="{EBC2E9A2-B10C-F7C8-1076-B8363B20699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58" creationId="{3E15C4D8-7A31-91BB-C50C-80718BB5EAD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59" creationId="{F2616E7B-5CB8-E1E5-1AE6-B6709337FF9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60" creationId="{111FCA46-AF63-D559-5CFE-24F19FE2007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61" creationId="{AB673C65-27D8-6929-1477-C3E9E43D5CE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62" creationId="{A454979C-F250-DF00-ABFC-92F7A98F0EF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63" creationId="{AC3562C6-0166-0FBB-F951-358AE1AE226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64" creationId="{74D1B047-4B65-F6CF-8CC6-E12168D52DF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65" creationId="{DCFE0751-B57F-2556-3F9A-27D9C279F697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66" creationId="{8D0EC053-213B-02C1-A3F1-0CB92A8057B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67" creationId="{82BC2DE4-F5E8-DAE3-2BCF-5A41DAAFD27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68" creationId="{8F494526-EFEC-12BE-92A5-5F891634402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69" creationId="{AE98FDA7-33B3-ECDB-9951-5A72B49D427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70" creationId="{8BD8C00C-FC35-FD8A-EE35-CDF639BA5938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71" creationId="{57E5FF92-D6C4-D951-1210-7ED005369FC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72" creationId="{3DB2A569-F5DB-34C6-46AC-A4E50C17FD8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73" creationId="{DA74D5E8-9C01-D467-46FB-13040E75D8B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74" creationId="{E94FAF08-5C82-BFB7-4757-4B9B2A5EBF3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75" creationId="{AE61034D-B3D0-579F-C4A1-6BFD919F55F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76" creationId="{EE8B6D76-90F1-2E9A-F54E-86C33A2FE44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77" creationId="{3A467323-3359-F034-0E5C-FFFEFA91B4E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78" creationId="{220B982D-1C3D-7E13-1B41-F472FC0F339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79" creationId="{94E8193A-C006-4429-4284-EE9BC312C5E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80" creationId="{D3253B9A-9EC6-6694-1F77-AAFB8FF2EEE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81" creationId="{D85D1454-F51B-3A8B-C94F-69BFE64CE887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82" creationId="{B2F5D5C9-B6FE-161C-D485-6C77636E5F6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83" creationId="{6F360EE5-FCE4-BC10-9300-010140097B9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84" creationId="{AABB64C1-D1E6-A457-9C3B-4FADB81D107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85" creationId="{BFC2E827-7DBC-ECF0-D998-F5D731E3D6B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86" creationId="{FB9336EE-39BB-1A4E-8704-589E5CBDE69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87" creationId="{929270F1-8157-B7B7-A9F4-0E5E7DBBB65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88" creationId="{8F86207B-B63F-ED58-FCD8-C3709385A95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89" creationId="{E2F17121-51EA-8BEF-DC33-CEB6F2430BF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90" creationId="{701EC71F-1F59-C2E5-3F66-FE60EA8F5507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91" creationId="{EA0BA618-3E2C-3FE6-D80B-EEE672DA650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92" creationId="{C744A5B3-DFB8-8EF8-8BC8-1FB8AD4AA28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93" creationId="{219EAB4B-4F51-10A9-2E5E-832E0DBD8BE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94" creationId="{3258F84E-69C1-DE87-4FEF-E29E9F78543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95" creationId="{89DFE36F-384C-428E-EFEF-7B3B9E9143A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96" creationId="{85090F0D-3D12-65C2-8A9A-68CEC71653D7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97" creationId="{7509D8C8-93A2-9EC4-1B8A-5DCEB1F1FF3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98" creationId="{AA2DE660-EE52-D33A-C5FC-EBE2C53C22C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199" creationId="{39968F80-9C7B-D5C4-B5B6-464D10F310A8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00" creationId="{6C947ED3-C21D-6EE5-407D-0846369EF56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01" creationId="{EC5E7439-9EDB-6CB0-3706-2EB7A7B8ED2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02" creationId="{D2E701E8-D60A-FC07-D38C-9B38C9F3A8A8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03" creationId="{CF5DBF6E-AF03-2FED-010F-362957A99C5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04" creationId="{2B4EEC81-7599-612B-C5DB-1B740D51F1E8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05" creationId="{E0EA220F-4862-BC7D-AFFE-DA42643AF43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06" creationId="{434C1118-6DDC-8290-E1E9-D9EB1B6D56C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07" creationId="{2BAFB202-727E-8368-0638-7F35AB99318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08" creationId="{49102B24-EBE4-CB37-94C0-77DA281358E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09" creationId="{1C5751DB-3491-FB59-1B7B-ABF76B3591F8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10" creationId="{AAC6173F-9C7B-7C88-F5D6-22A5C0EBBAC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11" creationId="{EA80A110-C9B4-E3FF-0762-A4C19E60B7B7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12" creationId="{3536EDC0-8592-CD6E-B83D-5C00CEBA7597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13" creationId="{88B924D1-DBD6-86B8-D451-DCBBDDB0D52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14" creationId="{47848851-8497-DE79-345B-E4127A2435B8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15" creationId="{D3BDD237-892F-E414-2A90-C2736A87618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16" creationId="{C5D34F2B-CDC5-DCB4-863E-C5A9FB9AD3B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17" creationId="{901EA810-A903-C15F-B547-E2004F78DE0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18" creationId="{D41BCB9C-0781-AAF3-F493-B38C9BC69C8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19" creationId="{35A9C094-09CE-1554-CB6F-07468EAED37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20" creationId="{AD9461CE-AB8C-5AF9-2DAD-EC52C97B7AC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21" creationId="{FDC89BDD-20AA-D9DE-6150-6DD31FFD870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22" creationId="{44185453-2A1C-2F91-A8C1-442ADB3B940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23" creationId="{CD56C917-E215-C336-4601-16374718F9B7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24" creationId="{D7135018-5D11-1D77-2A54-259816C71AE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25" creationId="{C92DD19A-173C-18D9-B1F7-3FF0F2C5AED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26" creationId="{D7DB12B5-F4F3-3E1E-1149-C02CB62D54F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27" creationId="{5B2031BC-24BF-C3A1-526F-7F8954D832C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28" creationId="{9664174B-F44B-8396-E1C8-8EC2535F276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29" creationId="{41ACAC32-9F14-02ED-1209-2DB27CE8E92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30" creationId="{34E7ABB2-87FA-71C9-6215-04E669B8797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31" creationId="{4DA40DC8-1F98-2675-4A8B-4FCFABD10C9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32" creationId="{9CF7A42B-0BD5-71F8-1008-2E1A8F7A2E5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33" creationId="{017F22E5-2B2F-36B3-C498-E3B59589F79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34" creationId="{5C683F79-BDB8-3B9C-5987-E3AE0A1FAA33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35" creationId="{E8125798-6BAD-4AF7-2AA3-2C1A20DF5603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36" creationId="{D6F8261A-FE69-9383-9E25-3D6767EE161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37" creationId="{4AD50C85-C1AC-817A-67DC-AE4BD78BC33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38" creationId="{61FB628B-BCA6-ED3A-9492-A404F5BE50D8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39" creationId="{8859009D-5333-C2FB-1F73-5428B703F3C7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40" creationId="{C06A47B1-ADC8-1DF7-B4B2-283B231983D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41" creationId="{F95E27AF-3B1C-8C9B-C80E-F47137CFB74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42" creationId="{E0881FE8-820A-D72D-3F9A-5EA3BD51AC2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43" creationId="{C7E6BE59-B0D8-6A42-8F0F-CB6F24DA630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44" creationId="{3D2143C0-6997-8E3D-7F4B-7B16884E605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45" creationId="{823E23FD-905B-C3C6-CA92-77F534C06D4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46" creationId="{F27B075C-4A00-AEB7-C2A2-C80D4F3D1FB7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47" creationId="{A44D141F-0649-E7C8-3E36-373F743CBEA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48" creationId="{A0EA2D33-B6B0-6106-2ED0-8DACFB67FF0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49" creationId="{C88B2B9A-EAC2-C994-A6EC-D43F35DD5443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50" creationId="{4E2D7E24-64E3-6F7E-2D2C-573073448AA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51" creationId="{AA8655E7-12B0-6E81-1378-B4D3E9F1C0B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52" creationId="{9986E0D1-4640-9842-D3BA-7E8413AFC56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53" creationId="{4E0D1E17-C984-2264-5285-4F7B42EF865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54" creationId="{F09D5082-938B-C5F2-277A-499DC4AD75E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55" creationId="{30B17434-937B-4DE7-2BC5-B6275C9AE82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56" creationId="{E8AC836B-D11F-01CB-A9A4-0F399590A09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57" creationId="{4E4268B7-454D-6EB7-487D-FF54BA32513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58" creationId="{A5663262-4387-C23E-3788-33F00A187A8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59" creationId="{ED50816F-2DA7-E411-913B-CEBC2B46822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60" creationId="{BDC8B1C4-A324-44E6-CEBB-FC1E7AC2CBD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61" creationId="{7B6848FC-6F09-C1AC-226C-0FDBA51C7D3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62" creationId="{50E69179-0B42-63A6-FEBA-1F40A81C217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63" creationId="{E240CC4F-D0F5-3371-A271-935FBA0A829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64" creationId="{12B5E9B0-87A4-73CE-DB8F-227EA8EDAD7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65" creationId="{DEF07636-9E5C-2C64-1EAF-F6079DDA0E1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66" creationId="{FD6A184E-AA72-E827-2BA6-6357F9846637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67" creationId="{A5E0492A-A9C4-65E0-E539-6F8B54353D9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68" creationId="{81EC50FC-772A-8EB9-3C8C-E81270E17DC8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69" creationId="{8726E3B2-5E46-3B35-9946-F5CA3EC12A0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70" creationId="{2FC18CB4-E463-D784-5ECB-37C8EC41958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71" creationId="{7E254788-A12E-4878-CD4D-D9E8BD371218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72" creationId="{7F8126AD-BD6C-7204-93EC-ED1298B5970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73" creationId="{F433CEFD-736D-70D4-5079-59E08FB5EA2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74" creationId="{703FC547-8ADA-DA5D-6607-0B3F47F59F6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75" creationId="{9EF817C0-3B5C-5BD6-7FD8-8CB3F0FBBAB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76" creationId="{EEBD1446-D8B1-E21D-CB08-4FCCE2EB17B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77" creationId="{560463E3-B16C-4825-FB8D-96147C432D7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78" creationId="{C1736769-0211-81ED-D041-B582A8448C7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79" creationId="{040F63AD-BA5F-CC9F-5B6F-EAE4A4E8C0E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80" creationId="{02B9CE6A-388F-4E63-E142-6B6B135A75C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81" creationId="{ACA07A4D-C164-08F2-48AF-C4FDAA70C88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82" creationId="{A1F15715-55D4-F05C-E1CA-F20879252AF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83" creationId="{B9ECB58E-6ED8-C604-73D2-72F68A8D97A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84" creationId="{6E0FD190-9040-E3AA-5D6F-F87716B0BE3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85" creationId="{DA52CEE0-0375-8679-1239-2BED68F14F9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86" creationId="{025615D0-461A-0D02-73F8-E50F6B0DD40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87" creationId="{02F840E8-AE6A-085A-3C76-4BA76E9D5D0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88" creationId="{B71DB7F8-5D56-5196-462B-A123B777F0E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89" creationId="{7BC0767F-E7FF-0C88-7457-92081100A9B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90" creationId="{A77BCABD-5A39-9A25-4DA9-E24EF46A6363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91" creationId="{3D585039-FD79-55A7-7C02-3B131E57C34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92" creationId="{5784FDC7-6429-9065-BE4A-1B8CFDCD6833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93" creationId="{A3F6993C-218F-956F-56EB-B5A871A8BCA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94" creationId="{3D45EEA6-DAAE-2831-316B-F6A580D7487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95" creationId="{1F3E0A15-C4A3-834C-8889-49B13ACF824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96" creationId="{60C4FC65-0856-0FE6-7C81-395E0CB0C86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97" creationId="{F71E00CC-14C3-C5F2-6B0D-80EC1C624FC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98" creationId="{84705F27-498A-D9D4-6C73-B3A85CE96E8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299" creationId="{37942CF3-12DD-5087-6390-28494F8A793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00" creationId="{E79871D6-48D0-DB1A-F5C3-F28EAA1F0208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01" creationId="{5A27E90C-3991-75F8-28C2-ADB65AAD3E5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02" creationId="{47D3F718-23F5-E674-8850-DA2B51440E1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03" creationId="{1A2E2A9B-0E62-3586-F664-4D0C1FC7F83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04" creationId="{1CE4A08B-A916-B8D3-75E0-20A215D36A6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05" creationId="{3A7BB5C8-2873-ADD1-BE3C-A775A757666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06" creationId="{D38F3920-72C2-B1E4-EA91-9D4663CF719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07" creationId="{243687E5-DC45-2651-F101-DAF77170E78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08" creationId="{40628FBE-662A-FA43-25B9-CA374290138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09" creationId="{C367662E-E495-487B-D063-D5D039D06E0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10" creationId="{2A4D63FC-8937-59AA-5163-CEDBF81AC09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11" creationId="{C23009AB-1FDD-D0F0-7EF5-6333F1F53D2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12" creationId="{AD0561AD-765C-38D2-A03C-CB63D51A6DF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13" creationId="{3BB74ADE-42A2-09F4-919F-ABC5837AA38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14" creationId="{327C0E5E-1609-273F-D28B-203FAF7AFD1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15" creationId="{0A4D7DED-8A61-2671-019D-4949D7E5FE4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16" creationId="{FE0601D9-FB97-6CE4-EBB2-3A147C1BC0C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17" creationId="{4106D2D4-E580-66F5-658D-7D0105C12FC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18" creationId="{3F492C09-969F-2AD4-9A78-C84018A4AFD3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19" creationId="{ABD12C66-E371-309B-A3A9-6A039A54642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20" creationId="{38F82F6B-41F4-C4E5-E81F-DACED2FB744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21" creationId="{25981A18-61B2-0CE0-6852-B05A87CD291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22" creationId="{88027C09-27FE-D2F8-A153-D094D4D5303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23" creationId="{9B1758B1-4763-3C2B-8C24-BB9C81B2EC7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24" creationId="{A24FA9AA-535A-85D4-9105-206E1A277A7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25" creationId="{AD1CFDE3-59B0-2661-FD58-5E0D4723A7B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26" creationId="{B17C5C6B-4607-5347-6B17-35C99AA486C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27" creationId="{42193F95-2A12-BAC5-EF51-86D420DB826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28" creationId="{5E679488-B676-6450-28D0-80682085F34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29" creationId="{AD1CEE82-1DF1-C5BE-8ED1-1357B6CA122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30" creationId="{20679447-8670-6E49-755E-51FA0028B3D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31" creationId="{37662AB8-2139-9962-4DF8-1C06A512E56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32" creationId="{D1E1BAC6-E63A-A97E-CDBD-7A7B58E682C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33" creationId="{4F174094-4CC5-0EC9-9DC1-4072A97C2F7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34" creationId="{5E4CC8FB-8794-5F85-84BE-735CB26BDE0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35" creationId="{88BA9D24-293F-0EDC-B475-62819CAEC47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36" creationId="{A45D69E2-ED64-07D0-0278-56D8C47569D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37" creationId="{41E7649B-A3F3-5C86-FA61-5A0A96CAC957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38" creationId="{93B713C3-FB82-D666-0AA9-2D246F3ED10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39" creationId="{132023C0-949C-B698-B321-8E4848F51D4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40" creationId="{022C4E45-FC9B-C8F0-2076-FD68803AD50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41" creationId="{75A29209-436E-388A-BAD5-204E38266D8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42" creationId="{D54BE15F-52C2-782D-0F09-A6A2BB388398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43" creationId="{8522114A-3F0A-0B9E-FC78-028C58E5018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44" creationId="{2627D370-9E45-1421-1F75-5ACB2FAC631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45" creationId="{BD14567C-603D-2A07-6C86-AD5997F51183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46" creationId="{FC1E8DCA-DB07-ED12-3144-8E0B9FBE765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47" creationId="{5606C5F0-DD96-F312-2C44-8955F6CAF8E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48" creationId="{A9F18136-F8FE-2BC4-8E11-7C0BD524B67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49" creationId="{742A5C60-8D4A-A865-4294-3E6708CF1AA8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50" creationId="{59559088-291D-949D-1073-F4F02365B94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51" creationId="{07D00D03-684A-5E8E-864C-F09EB94D154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52" creationId="{1E515324-75A9-AD35-0FB9-37D563F3F0A7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53" creationId="{FA2624D1-A3E0-CCA6-6C7F-ECB3394AD3F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54" creationId="{E3EA9D0D-CEE3-A718-0F53-7BCE3EB0177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55" creationId="{DBF03162-8952-4B30-6E67-57D8D45E18B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56" creationId="{2EA0AE67-3060-ADD8-76F2-7ECB0533191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57" creationId="{CCB08F8E-605D-6780-4C28-0C999357B0E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58" creationId="{ECF77DBE-19F3-C565-8451-46207844644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59" creationId="{8194F6FB-0887-973C-CE43-577208AED23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60" creationId="{8FE59074-0ACC-B2A4-FEE3-DB8FC3BC38B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61" creationId="{C46E13B7-1EA8-9B52-927A-C7C6720B7AB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62" creationId="{CBD7431A-CE47-2D39-500A-2BBA53AF6A2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63" creationId="{0985A5B4-1633-82F4-4F35-4DDD50034C8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64" creationId="{F39C9533-ED64-BD81-A7B5-190E0C09FF1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65" creationId="{47A3B787-71BF-5005-9795-C6CA72527E3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66" creationId="{DF9710BB-7425-0A71-ACBC-51ADA88FA7C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67" creationId="{A509D66E-C78D-8A4D-0ED7-ABB4B12E141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68" creationId="{4DBE98A3-D193-5379-81C1-D90661C6811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69" creationId="{A40CDA40-B60E-AECB-DDEF-13CDA095076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70" creationId="{43333596-A48E-2A66-A7BC-DB2F1D12709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71" creationId="{C7698913-58A7-CF8E-0110-3E9D2B33F04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72" creationId="{7777CDAD-DF6B-AD86-EFEC-8CBCDED8074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73" creationId="{724D6533-355E-2D98-3275-8F4D0D2A2D93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74" creationId="{5426DAEC-0A8B-9FD2-FB1B-B801E7F46A2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75" creationId="{44C9A5DC-5721-D8C4-7CB4-895584C892E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76" creationId="{5BEB16EA-A4AE-9651-46D5-89A585066FA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77" creationId="{0F03764C-428E-2840-94FD-90A922AAD09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78" creationId="{EFC052DD-5EAA-696C-0DA9-DEA7A2E291B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79" creationId="{F01E8D41-30A2-204D-73E6-189CB4890FD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80" creationId="{9AA104F9-4E9B-B562-EFF2-D6C25F6491D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81" creationId="{53A2A583-66B9-3871-4B09-3CDE395CC4A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82" creationId="{2FE38302-1A50-01B5-D0ED-E8CAC90FE363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83" creationId="{451490DF-BEF3-FEEC-64CE-CCD93C4D888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84" creationId="{1B953F68-C81A-0B90-5FBA-C99BAADD26F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85" creationId="{229628EA-D2A8-6845-EBEF-5F75E0224E9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86" creationId="{A043287C-57E2-8658-B499-2487C918651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87" creationId="{9CEAF4D1-45CC-5B92-4C5E-3777238B136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88" creationId="{DEE4C240-A991-33EF-FCAE-A0DD62D16B98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89" creationId="{1DFDC4AB-5A2E-C4B1-0421-72FEFC13B723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90" creationId="{BD8DD3BC-B2E8-69EE-2158-4CE22599BBD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91" creationId="{72C63BD9-8A07-DCA9-B935-0455C2CB632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92" creationId="{50736058-C1AC-9A2B-8DBE-E24E986F879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93" creationId="{E59FFAE0-7DDD-63D5-2406-EDA2EBC5865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94" creationId="{E9979E09-2A34-3D60-F2DE-66200BC193D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95" creationId="{C26EE8B7-5ACE-FE80-BDD0-09B52F21C9E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96" creationId="{F551E8C3-A0A1-40E6-56CA-7952FD26055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97" creationId="{FDD25324-7ECF-4AA9-91E7-120BAB7057C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98" creationId="{FF486C73-3AFD-8BA6-627B-2B049DDAA33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399" creationId="{E05868FA-E933-817E-DA01-A44CEE1338F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00" creationId="{00B112A8-F80A-E65E-D677-D07B9114B0F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01" creationId="{9EDA34C4-27CC-DCB0-EFE5-B00F13429C9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02" creationId="{BF909B2C-4306-1CB5-37D1-676AFC3BBA0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03" creationId="{CCB62957-00DF-E1DF-923C-5DF68ABAE2B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04" creationId="{27C9E0E9-804D-6B10-84F7-CE781F2282B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05" creationId="{8F3416F5-7F33-4366-517E-1A05B3E1B2E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06" creationId="{E8D53FE2-5A6E-40C5-0D0F-5703C3146BA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07" creationId="{168585C1-DA93-E335-639C-F6A2D3352453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08" creationId="{5E1CADA6-2907-B9D8-F87E-E480BCA2DA93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09" creationId="{23C05FFB-3763-62AF-018C-6B8F824AE6C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10" creationId="{0C43E85D-67BA-6700-447B-9151BC4D81C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11" creationId="{1D8769AF-0BA3-0FBC-0ECC-E078CD462B9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12" creationId="{4A5767A1-6DA4-6433-D238-5B3ED8860E0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13" creationId="{F72C9D6C-7B61-BC73-0D1C-2DAE6B7CA77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14" creationId="{87239AF1-E8C8-BC42-B826-3B55079535D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15" creationId="{32C112B8-0346-F7FD-E125-A9041A2C31D7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16" creationId="{80188370-3A00-5C93-755A-61FC4BCAEF1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17" creationId="{F20B30FF-D71F-B412-7DC6-6D268E64F043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18" creationId="{0E17DF26-7033-A734-0C0B-8013D697362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19" creationId="{927881FC-815E-5C89-5DDE-76B00C53C4F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20" creationId="{62584AC6-5DFE-0410-0F71-4317A906155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21" creationId="{4DA035BD-88A1-6F94-A011-8B56192B610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22" creationId="{A0CFCFA1-2D45-3B78-E3AD-A7910C56F9E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23" creationId="{6D711FBF-254B-D217-D788-C92034BBB53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24" creationId="{45BCAD99-5E10-8B07-2458-0203214E65E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25" creationId="{60943A21-E298-AF09-4908-437BAB358D4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26" creationId="{4D6D1BC7-5BD0-BFDE-AE14-161BE4236BF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27" creationId="{C4DA7D09-E976-5F6E-40B1-86E5201F6833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28" creationId="{CDC0B3D2-8DEB-2AAF-8B0E-E84594D1437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29" creationId="{C784E8DF-C319-2C6D-E8E8-9BE4389F582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30" creationId="{D731DE36-9382-7A3E-BF79-3BEB08394D4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31" creationId="{013AE4CC-7557-C77C-FF83-C340BAC7E85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32" creationId="{40C011C3-FC73-5C67-8534-906FB78842C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33" creationId="{DD4BB9FF-5361-69F9-FB90-722532CFAA9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34" creationId="{7DBB4F91-A542-E5A2-7A36-94206CFADB8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35" creationId="{7A35E939-80DD-F881-59BF-580D1E6FBC0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36" creationId="{18F112A5-504E-B86B-606E-4A4DDF6B46B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37" creationId="{2C4F18EC-EB80-7AFB-6485-3DD5A5C364D3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38" creationId="{D3DA1EAE-CCFF-31BF-5E25-47AB589C51E8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39" creationId="{F462814C-D181-3BAA-093B-77FB19E437C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40" creationId="{46ED5AC9-B6A5-A8A1-A1E0-A2D5A681DD8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41" creationId="{1B76187A-4236-DEA1-EF85-582A5542FEF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42" creationId="{3A4C6B38-5942-9614-F2F7-2DF87470F19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43" creationId="{25589799-CE6E-194C-7C69-4D5D8E96C26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44" creationId="{44927D16-6963-426F-E339-6838BDE745A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45" creationId="{F5A991C1-B9F1-4CCD-536A-48D08BB24C7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46" creationId="{71EDDAC0-EB7C-AB75-92DB-0F404AD2C85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47" creationId="{ABBAB267-C54C-E262-DEC7-09F7F8ADFE4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48" creationId="{6B6BE1E0-F650-5A45-6DE8-56B8C39636D7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49" creationId="{7C613494-1055-45C4-2918-A3F88A843627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50" creationId="{06F94E04-1F21-BF87-A56F-FB1B0D90B30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51" creationId="{57D23885-6272-1F0F-D75D-D92C120197E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52" creationId="{EA90028F-CDDE-5C15-B88E-A03432D18088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53" creationId="{FF210B3A-0851-0AE6-085F-D7E4413CE20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54" creationId="{98E219FF-6985-EDBB-207E-81F934D8A92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55" creationId="{6347AAED-DDF7-B2D2-9CE1-DBE4F704D66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56" creationId="{D18D6434-DF60-93B9-D754-27ED3DEF4C88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57" creationId="{D0F3D80E-98FB-EEE2-8C10-17BCCEF9C80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58" creationId="{2117AEE8-745F-BF1A-DC5A-DC1BCAE3104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59" creationId="{61608228-7760-8F27-A558-6D191CC4E6C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60" creationId="{15D18F68-977B-D729-0BD8-CE8CB4A0EA1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61" creationId="{92965893-14E4-BFA4-3157-1AC691CDF10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62" creationId="{F08A5EE1-7FC3-2EBD-5FE4-32B90D6E1F6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63" creationId="{982B3C76-4190-D7AF-D0BF-38FAC3ED612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64" creationId="{5D663DCF-4614-AF07-DA9E-33566424CCA8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65" creationId="{B9D8D887-A097-BFA1-6695-9629CAAA70B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66" creationId="{782393BA-5A9A-987D-CB8B-1D2173265C4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67" creationId="{7B6354FA-E72A-B312-A341-288F0181527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68" creationId="{B7F8649A-0BD9-2C99-FB89-1783E2A94C2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69" creationId="{68135F50-B8CE-1D18-ECF9-6942AE0A72B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70" creationId="{4A711BD4-AA2D-E79B-139A-335C8997C03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71" creationId="{2BB8E01B-62D3-1DA7-35D9-CD05054744B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72" creationId="{8AED5A48-8F87-B7BB-02D7-2D5BAF3012C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73" creationId="{7FA92873-2F7A-7175-C770-4947364D774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74" creationId="{08513881-4A82-CA52-BEAA-12844691CC9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75" creationId="{6FFAD3A7-5A1F-6228-7FCA-54072B2DCEA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76" creationId="{D2E7A906-AC52-44FD-F912-B039BB7DF89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77" creationId="{924310DA-ADD2-3E60-25B4-D5D232F3E897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78" creationId="{11488751-6F62-9FE5-F78D-0B994064E88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79" creationId="{E04CC04A-FDC8-C80C-D2E7-5E7F94CC569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80" creationId="{A86F5019-4224-CCE3-9366-BDDAB280EE4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81" creationId="{ACC00A91-F632-2259-3842-5CDB2A469C6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82" creationId="{2FF317F9-3652-0942-4790-CDF502E2B6B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83" creationId="{D42D8147-7F5C-6C51-8A6E-3E3D045F58B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84" creationId="{877A3FE7-5187-3A18-5730-5C7F6184AE4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85" creationId="{BBFBAED8-75F9-402D-8722-168C4BB84E3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86" creationId="{E8DCE140-3B18-3832-37BC-ADAE7C4DD5A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87" creationId="{2A8BC5EF-4C90-213A-B812-6C5E14A2C3D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88" creationId="{1AFEE401-C356-5275-2BD7-6A44F26AAF78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89" creationId="{23061212-66F1-D86F-BDFD-B94D6FE808E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90" creationId="{D2C6DDB3-CF4C-36C9-C46A-D13D3FB9E23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91" creationId="{7FFD9449-7A35-1BD3-11DF-5D7ADE40EB4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92" creationId="{039F95FD-4172-E498-3296-DD06BB4516C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93" creationId="{D7D94EFF-2218-CB9C-9F7E-22E105A528E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94" creationId="{62BD6972-CC88-0116-244A-2CF8D9DFF98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95" creationId="{2D0CD844-95B7-42BA-89DA-44D7D2458A6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96" creationId="{C9C2936D-8E8D-44F3-DE55-8934CADCEB4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97" creationId="{B3784ADE-6BD9-F7BE-A0F3-2C3B9FF3C478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98" creationId="{3023331A-9060-6C71-0FBA-0C4BCAB65D18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499" creationId="{05BA8C29-BEA0-756D-092E-C4CEDF38757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00" creationId="{12DB9F93-9E71-88AE-FE2B-68F255CF675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01" creationId="{8CED3B2D-B1BB-FFE5-C777-80AB9E94F45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02" creationId="{1B5E23C0-9C78-0838-00AE-2C7B77D7057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03" creationId="{76824982-60F8-30C1-3C7E-D10AD1F4B6D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04" creationId="{89351F1D-51CD-58FA-738C-E968111DDA6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05" creationId="{5B671997-B19E-99A1-698C-5349308A6F4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06" creationId="{9AFC3036-B970-25D5-071F-3976BD783D8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07" creationId="{99CEAF7C-AF47-7166-B38C-6DCD6EE6FC5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08" creationId="{91D0636F-C964-0AA5-3A0F-FC29F364746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09" creationId="{1E6A5510-B8B3-C57C-0B85-8A8FA991511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10" creationId="{BFD4F290-1DEF-5482-30A3-CDB839454F5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11" creationId="{93016777-2891-7E72-B5CE-A6E9C8A0BF18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12" creationId="{AFE1D453-DE76-E99D-F183-FFCC7044011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13" creationId="{814196C7-0C09-E063-4CA1-BD6EC51E73F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14" creationId="{01E8A9A3-B4A2-0179-BEEA-B92E7B2E116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15" creationId="{B80DDF9A-E9EC-0FD3-0B31-3699F0EF577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16" creationId="{2F72D683-30E6-8410-8E04-1C9F47E2764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17" creationId="{D73E7F87-C919-2827-F3E5-B022C6EEDB2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18" creationId="{5C73211E-B34C-5202-3651-DF8F82F4524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19" creationId="{95008B80-CFDD-FCE9-DB48-FF69FD29FA4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20" creationId="{74E3CA5B-BDCD-B703-5D5B-3D307206E8E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21" creationId="{7B1A07A4-973C-D206-7749-44D7F8A8C40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22" creationId="{4EBD3461-10E2-0B20-D570-1D2BF750DE4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23" creationId="{17A52CC6-572C-5387-1F05-825F9ACEAFE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24" creationId="{A293AF54-0733-B22F-D9D4-727C2777661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25" creationId="{C9F4833A-8AEE-4BAB-895E-F8AD4D48DD4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26" creationId="{08017EAD-ADBB-E493-33FF-5E77F4AD183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27" creationId="{C98DE7B4-E154-A387-7FF4-D68AE839E9D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28" creationId="{3A834735-4B7F-AF94-A1BD-782FA6B98AC3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29" creationId="{A2B30537-4716-1AB8-D844-9EAD1D5540B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30" creationId="{3F87E72F-5B2B-D75B-7428-54D73A17F44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31" creationId="{9B45D392-5BA8-D363-0A19-5405927C1E5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32" creationId="{9F00374D-B556-4714-7322-1A7173272A1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33" creationId="{68BCE16E-9D6A-70D3-62C7-DE9FD13C0FD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34" creationId="{08D257A2-E5BB-3B7F-B6A5-1673CD78C27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35" creationId="{11943B2B-C8B3-ACA8-098A-7CD1E4E1544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36" creationId="{4788FB1E-E39E-8C20-A4AF-602D49F7B7C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37" creationId="{57AC900C-0C5F-FBF3-0C2A-AA4202F9991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38" creationId="{7AA1D50A-E1DE-1C61-42FA-CE4C2770932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39" creationId="{D4F85FA2-0D56-F5E8-3211-6811A215E348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40" creationId="{5EF52526-8868-208D-2C62-33573C8EBA3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41" creationId="{1BA6A33D-E637-4D8F-937C-C4C4069880B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42" creationId="{C681E7D2-2E20-4647-1295-5AE0876D4D1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43" creationId="{DEEB1E39-9C87-96DA-7BF8-46C2928E82B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44" creationId="{3CA23649-6937-3DF3-4C43-D76FABF6E54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45" creationId="{5140AEF0-E98F-A2EC-C395-CF3867ED816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46" creationId="{1E9BACB5-8082-D9A8-2E8F-E740588B4C1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47" creationId="{DF9E43BF-E9D7-9707-11D2-5657EBC4674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48" creationId="{83AB2A08-B3B2-4102-D00A-D46D37F55F03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49" creationId="{89B8E46C-CF64-9AAF-9BDA-6FD268C8F15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50" creationId="{B997D56C-7E43-F16D-EDD5-F1B370A59F9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51" creationId="{BE0B6F32-26D2-AA1C-1E96-36B59AC8EC3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52" creationId="{FC0CD849-2567-1AAA-8F45-DEE57ED1D12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53" creationId="{802D91A9-4B9E-E2E4-B7B2-F0A5CD36074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54" creationId="{6E6B94F6-E0B4-04B5-2A80-9BFC5839C8B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55" creationId="{B18367FE-D463-062B-2DF7-48162397489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56" creationId="{87C35066-3FB0-8E9B-63AE-FB52FAFA2B5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57" creationId="{1464CBA7-0AF3-66EE-C528-AF8D1260F03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58" creationId="{8B3B2882-3D13-F7D7-9A85-39F6D28DE65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59" creationId="{85FA99DC-E52B-9EB3-78BF-9C22B0FE437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60" creationId="{6058DBD1-76D8-5A90-1210-2F7D89FE7D8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61" creationId="{AB081B99-2331-5D3B-B080-E6ED4B594CB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62" creationId="{736D5615-38B3-F624-E075-65C840D9293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63" creationId="{36149887-C3A3-6CD0-2156-6DE8BADE9E2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64" creationId="{11C5B83C-5C88-D184-29C3-7292F680385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65" creationId="{77FBC237-A85D-5FCC-A54D-F52A7D72C3E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66" creationId="{F6A65806-8EAE-926A-EF9F-FFE399E7CBE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67" creationId="{366FF910-5940-6D92-4EE7-60F6A0233C4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68" creationId="{9B3E99EA-A5CE-EEDE-131B-35A7097EDCB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69" creationId="{8257B50F-012D-8998-D1DB-EC9822E2AE5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70" creationId="{934626FC-E017-2232-770B-2384A4FE401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71" creationId="{3A206CEC-F75F-A0DE-B52F-36389DCC353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72" creationId="{66F0E8E1-ECED-78FA-1161-0CB2319F00F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73" creationId="{1CF1DB2A-04E9-54CB-69B2-D79B0DE1E79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74" creationId="{FDF927D0-DC79-8EE1-B41F-F894BBDC97F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75" creationId="{100DA9F2-F972-B7E9-E45F-FA8270181147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76" creationId="{DEEE60B7-7170-CB92-D73B-D6D7789D0E3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77" creationId="{316FC76E-1003-6626-C400-E97837BDCDA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78" creationId="{C013493B-9317-E65D-CEA2-0D5D5CDF43A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79" creationId="{C5AA3DF5-F87C-5B21-F1D1-2CF1D28FAC5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80" creationId="{413DE947-AE06-5ABD-2661-0D97E0D743D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81" creationId="{EEE66E53-8600-9067-FD87-876672D18F8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82" creationId="{502B1419-5B8E-E8FE-0714-8B5142033BC3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83" creationId="{C2F31DC9-6A87-3674-1622-CB26020545F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84" creationId="{4AC9603F-450F-5597-7070-256628F83023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85" creationId="{A8D0D7B3-5A5F-40BF-C73B-3887DA3B857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86" creationId="{BC1430C8-AB8D-289C-445C-638293EFFB2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87" creationId="{D5FFA0BC-FEBC-FACE-7E6C-D48D71B4AB6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88" creationId="{E1AC1945-DD9E-1CE1-392C-7E6E33732D37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89" creationId="{5C5D1B56-8DB6-40E9-7EB2-27C6889B4D5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90" creationId="{2B5D0531-BD33-6DDC-2CB1-9922A4B2264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91" creationId="{EBD26017-C452-CF4E-9ECC-765112179CD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92" creationId="{BF41C6A3-2445-C4F6-19B4-398426A09328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93" creationId="{34423983-91DE-8AC9-DCD0-9DF55791207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94" creationId="{68F8C626-5BF0-43CE-9B2C-72C1B5992DE8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95" creationId="{F97BC067-8959-E90E-AD33-DF15435BDA8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96" creationId="{8D621969-133F-5057-876C-6BA5D926BAF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97" creationId="{6379C283-B252-3D16-1846-5D283EF12CD1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98" creationId="{BBBAEE4E-DBF5-1402-AECB-26A87888928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599" creationId="{4582F3FB-6A13-0452-E0D8-8FC2E5E63263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00" creationId="{510EA6DE-C607-846D-906B-84084E46443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01" creationId="{A7EAB254-C397-F05D-36A5-CAFFB07061E8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02" creationId="{C566F4A2-B40C-29DA-10F4-8D76EDC420D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03" creationId="{D9A5FB99-BABC-B1AD-2273-D29F623111B4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04" creationId="{8D325D0C-478F-A47F-E509-BF1DD0986EF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05" creationId="{BF08F7C0-3562-5CF4-CF12-CEAAC5171A6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06" creationId="{D5CBF80B-160F-B4BB-4242-171220D5DBA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07" creationId="{D89E5D02-D564-113A-1427-0C658041861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08" creationId="{26539B67-5F9C-AF87-F2DB-5342616584C8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09" creationId="{948CA489-0343-5393-6D82-F5C2985C4AD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10" creationId="{5AC870DF-4626-592B-39DA-18F0420D7B2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11" creationId="{F4504564-A3D5-6FC6-B0B6-72B3582F861F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12" creationId="{37131928-0F1D-A89A-E55A-2D3D3E0D2363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13" creationId="{B6BED40D-4ABD-3ECB-C449-0C2ECCF2E5C5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14" creationId="{91E3DF94-EBDA-87BF-E01A-0CFB920B9650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15" creationId="{CF1005BE-04E2-9DB3-0957-91788AD0B3EC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16" creationId="{077B4443-63BE-54E8-751A-B515CF81FEE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17" creationId="{234C5B73-B3DA-8575-DDEA-36FE335EFC1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18" creationId="{084F72CA-43EC-AEA2-2EEB-A751B1D9B84E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19" creationId="{2193B875-247F-C908-FD89-164AAAB6A487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20" creationId="{35F1797A-9DA4-EDE7-1C7E-AA5384850EAB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21" creationId="{071BC227-7738-9118-F2EF-D041790B03A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22" creationId="{42B29EDC-A145-561F-5A66-0AEB7EDE7BE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23" creationId="{2656B63C-5763-CBF4-7155-D3F1B9700F29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24" creationId="{AD4F67BF-DFF2-5FD2-BAC7-10BB14712EAA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25" creationId="{E6939153-33C5-CC79-5F71-055A03CF656D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26" creationId="{3B2B5592-FEFB-55D0-FBB2-CFD771FDEFE6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27" creationId="{82210EEF-1E22-01C3-6AC5-C941E45DF9A2}"/>
          </ac:spMkLst>
        </pc:spChg>
        <pc:spChg chg="mod">
          <ac:chgData name="Emlyn Breese" userId="befd86f0c5f78af5" providerId="LiveId" clId="{BF380208-D163-4A91-8842-C00FD8EA6CDB}" dt="2023-08-10T00:33:36.315" v="1081"/>
          <ac:spMkLst>
            <pc:docMk/>
            <pc:sldMk cId="3712167390" sldId="261"/>
            <ac:spMk id="628" creationId="{C2C92230-2E68-B481-D6D0-5003325992E6}"/>
          </ac:spMkLst>
        </pc:spChg>
        <pc:grpChg chg="add del mod">
          <ac:chgData name="Emlyn Breese" userId="befd86f0c5f78af5" providerId="LiveId" clId="{BF380208-D163-4A91-8842-C00FD8EA6CDB}" dt="2023-08-10T00:39:49.494" v="1825" actId="478"/>
          <ac:grpSpMkLst>
            <pc:docMk/>
            <pc:sldMk cId="3712167390" sldId="261"/>
            <ac:grpSpMk id="5" creationId="{53224238-5206-4DD8-5F79-DCB4DA29EDEB}"/>
          </ac:grpSpMkLst>
        </pc:grpChg>
        <pc:grpChg chg="mod">
          <ac:chgData name="Emlyn Breese" userId="befd86f0c5f78af5" providerId="LiveId" clId="{BF380208-D163-4A91-8842-C00FD8EA6CDB}" dt="2023-08-10T00:33:36.315" v="1081"/>
          <ac:grpSpMkLst>
            <pc:docMk/>
            <pc:sldMk cId="3712167390" sldId="261"/>
            <ac:grpSpMk id="6" creationId="{279DA7AC-D53A-151D-CE54-A346A7222A45}"/>
          </ac:grpSpMkLst>
        </pc:grpChg>
        <pc:grpChg chg="mod">
          <ac:chgData name="Emlyn Breese" userId="befd86f0c5f78af5" providerId="LiveId" clId="{BF380208-D163-4A91-8842-C00FD8EA6CDB}" dt="2023-08-10T00:33:36.315" v="1081"/>
          <ac:grpSpMkLst>
            <pc:docMk/>
            <pc:sldMk cId="3712167390" sldId="261"/>
            <ac:grpSpMk id="8" creationId="{3ED6B105-0A7C-FCCF-30FE-6A8046ED102A}"/>
          </ac:grpSpMkLst>
        </pc:grpChg>
        <pc:grpChg chg="mod">
          <ac:chgData name="Emlyn Breese" userId="befd86f0c5f78af5" providerId="LiveId" clId="{BF380208-D163-4A91-8842-C00FD8EA6CDB}" dt="2023-08-10T00:33:36.315" v="1081"/>
          <ac:grpSpMkLst>
            <pc:docMk/>
            <pc:sldMk cId="3712167390" sldId="261"/>
            <ac:grpSpMk id="11" creationId="{85B3E54B-1384-810C-59EB-102DBA120AD3}"/>
          </ac:grpSpMkLst>
        </pc:grpChg>
        <pc:grpChg chg="mod">
          <ac:chgData name="Emlyn Breese" userId="befd86f0c5f78af5" providerId="LiveId" clId="{BF380208-D163-4A91-8842-C00FD8EA6CDB}" dt="2023-08-10T00:33:36.315" v="1081"/>
          <ac:grpSpMkLst>
            <pc:docMk/>
            <pc:sldMk cId="3712167390" sldId="261"/>
            <ac:grpSpMk id="12" creationId="{25146495-309D-A8DB-A703-189B1477CB22}"/>
          </ac:grpSpMkLst>
        </pc:grpChg>
        <pc:grpChg chg="mod">
          <ac:chgData name="Emlyn Breese" userId="befd86f0c5f78af5" providerId="LiveId" clId="{BF380208-D163-4A91-8842-C00FD8EA6CDB}" dt="2023-08-10T00:33:36.315" v="1081"/>
          <ac:grpSpMkLst>
            <pc:docMk/>
            <pc:sldMk cId="3712167390" sldId="261"/>
            <ac:grpSpMk id="13" creationId="{75F80627-4538-3307-5C70-305DEFA4717E}"/>
          </ac:grpSpMkLst>
        </pc:grpChg>
        <pc:picChg chg="del">
          <ac:chgData name="Emlyn Breese" userId="befd86f0c5f78af5" providerId="LiveId" clId="{BF380208-D163-4A91-8842-C00FD8EA6CDB}" dt="2023-08-10T00:41:50.530" v="1868" actId="478"/>
          <ac:picMkLst>
            <pc:docMk/>
            <pc:sldMk cId="3712167390" sldId="261"/>
            <ac:picMk id="2" creationId="{6CFADE24-97FA-D62D-23C2-0BF5ECD32CEF}"/>
          </ac:picMkLst>
        </pc:picChg>
        <pc:picChg chg="del">
          <ac:chgData name="Emlyn Breese" userId="befd86f0c5f78af5" providerId="LiveId" clId="{BF380208-D163-4A91-8842-C00FD8EA6CDB}" dt="2023-08-10T00:42:28.807" v="1887" actId="478"/>
          <ac:picMkLst>
            <pc:docMk/>
            <pc:sldMk cId="3712167390" sldId="261"/>
            <ac:picMk id="4" creationId="{B4ED207B-7958-600C-AB2C-DE23F041F5D7}"/>
          </ac:picMkLst>
        </pc:picChg>
        <pc:picChg chg="del">
          <ac:chgData name="Emlyn Breese" userId="befd86f0c5f78af5" providerId="LiveId" clId="{BF380208-D163-4A91-8842-C00FD8EA6CDB}" dt="2023-08-10T00:33:31.090" v="1080" actId="478"/>
          <ac:picMkLst>
            <pc:docMk/>
            <pc:sldMk cId="3712167390" sldId="261"/>
            <ac:picMk id="7" creationId="{888DA2D4-EC91-2052-DDB1-52C1BF1361B0}"/>
          </ac:picMkLst>
        </pc:picChg>
        <pc:picChg chg="add del mod">
          <ac:chgData name="Emlyn Breese" userId="befd86f0c5f78af5" providerId="LiveId" clId="{BF380208-D163-4A91-8842-C00FD8EA6CDB}" dt="2023-08-10T01:07:08.235" v="1951" actId="478"/>
          <ac:picMkLst>
            <pc:docMk/>
            <pc:sldMk cId="3712167390" sldId="261"/>
            <ac:picMk id="629" creationId="{9DCF1164-FC03-B3AF-1E08-46CEBEB70CFC}"/>
          </ac:picMkLst>
        </pc:picChg>
        <pc:picChg chg="add mod">
          <ac:chgData name="Emlyn Breese" userId="befd86f0c5f78af5" providerId="LiveId" clId="{BF380208-D163-4A91-8842-C00FD8EA6CDB}" dt="2023-08-10T00:42:38.893" v="1894"/>
          <ac:picMkLst>
            <pc:docMk/>
            <pc:sldMk cId="3712167390" sldId="261"/>
            <ac:picMk id="630" creationId="{E0C1918C-E5BD-49EF-CC1E-43C6F18737FC}"/>
          </ac:picMkLst>
        </pc:picChg>
        <pc:picChg chg="add mod">
          <ac:chgData name="Emlyn Breese" userId="befd86f0c5f78af5" providerId="LiveId" clId="{BF380208-D163-4A91-8842-C00FD8EA6CDB}" dt="2023-08-10T00:43:27.743" v="1914" actId="1076"/>
          <ac:picMkLst>
            <pc:docMk/>
            <pc:sldMk cId="3712167390" sldId="261"/>
            <ac:picMk id="631" creationId="{BBD929B0-DD08-EA5D-42DA-63F656567404}"/>
          </ac:picMkLst>
        </pc:picChg>
      </pc:sldChg>
      <pc:sldChg chg="addSp delSp modSp add mod">
        <pc:chgData name="Emlyn Breese" userId="befd86f0c5f78af5" providerId="LiveId" clId="{BF380208-D163-4A91-8842-C00FD8EA6CDB}" dt="2023-08-10T01:13:32.811" v="1960" actId="403"/>
        <pc:sldMkLst>
          <pc:docMk/>
          <pc:sldMk cId="4247451938" sldId="262"/>
        </pc:sldMkLst>
        <pc:spChg chg="mod">
          <ac:chgData name="Emlyn Breese" userId="befd86f0c5f78af5" providerId="LiveId" clId="{BF380208-D163-4A91-8842-C00FD8EA6CDB}" dt="2023-08-10T00:35:48.778" v="1418" actId="20577"/>
          <ac:spMkLst>
            <pc:docMk/>
            <pc:sldMk cId="4247451938" sldId="262"/>
            <ac:spMk id="9" creationId="{7FBD95B8-5C8F-A387-5338-BA1762D093C5}"/>
          </ac:spMkLst>
        </pc:spChg>
        <pc:spChg chg="mod">
          <ac:chgData name="Emlyn Breese" userId="befd86f0c5f78af5" providerId="LiveId" clId="{BF380208-D163-4A91-8842-C00FD8EA6CDB}" dt="2023-08-10T01:13:32.811" v="1960" actId="403"/>
          <ac:spMkLst>
            <pc:docMk/>
            <pc:sldMk cId="4247451938" sldId="262"/>
            <ac:spMk id="10" creationId="{DEFAFBA6-6412-3C94-A15D-C403D45ED5D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43" creationId="{BD7100F9-08DA-9A06-73FC-7DEAD4FB234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44" creationId="{2A537D90-DCB1-5C9B-5258-E387F028854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45" creationId="{DB9B5BAD-A42C-2858-2754-13C5B3FCD8F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46" creationId="{396C3DE7-D96F-631E-72BE-C8F609DD000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47" creationId="{83C8390D-04FF-65AE-D21A-57188B83D1E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48" creationId="{1A11D43B-E1F1-0FEB-8173-83C63FC506D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49" creationId="{F18B393F-E8CC-85E7-86FD-4FD439055C6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50" creationId="{14BD0425-8E0E-91DD-5048-334A0CAE72E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51" creationId="{FC40956C-EDC3-4D96-5F1E-47A26E53D24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52" creationId="{92190F56-9E55-D1EA-75D7-E3599DCD8BE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53" creationId="{1B809055-8961-D132-DD14-0B2A91094A0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54" creationId="{9CF26664-C273-0CC5-E333-E09230C38F3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55" creationId="{42EE4A22-449E-C56A-542F-A177E251263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56" creationId="{008755DF-2FC0-13E1-8620-65E1265EF2B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57" creationId="{363A66A1-234B-78CE-47CA-8837EFFC3F0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58" creationId="{DDD7FAB6-A402-1C2A-A3B8-D8FDCC7CF80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59" creationId="{7652DAF6-8195-813B-77B5-25CCE987783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60" creationId="{62336FE6-38DA-BC71-3ED9-D4CCA5E4913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61" creationId="{C8DC9454-52FC-D2FB-0C98-38DA2A0F4D6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62" creationId="{8CF4F06F-F732-6965-A2B5-91B831012E7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63" creationId="{7D1DC5ED-28F9-D406-4D92-47041B8C337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64" creationId="{01E652DA-48FA-49A1-F269-0614BAEC000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65" creationId="{A7BA8340-E0FA-8A6E-83BB-FE37904613D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66" creationId="{F173052E-567E-9B38-0532-A1FE7E20EF9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67" creationId="{F437C91A-6EAD-2F5B-B1C8-44D9634CC3A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68" creationId="{C71BD1A5-E978-8DDB-FB38-E7F1BA83F69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69" creationId="{A3DF4DAC-DECA-E2DB-72AC-EE709C58EF2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70" creationId="{C9DE0569-8F47-A704-C532-E7D5366EBD4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71" creationId="{36E2BCCD-25C7-F62F-378C-4D5AE4D3B41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72" creationId="{3A8D68DC-F641-62D9-A108-E164D81F3A3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73" creationId="{F9541EB1-E567-9286-6443-64D718DEF1A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74" creationId="{D214400C-B616-493E-B7F8-90446442743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75" creationId="{58B540CE-600B-A919-9694-397EDDD3C28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76" creationId="{28D76F44-9BA4-C364-9CCE-9EED9F32D14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77" creationId="{F41EF839-912C-F8D2-0430-42CB18A33A1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78" creationId="{BDA80367-9AE5-544A-2775-3F7937A24B3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79" creationId="{93ACCC94-04FC-DC8A-A202-090FC1D512C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80" creationId="{B5642D3C-E159-3C75-8FEE-F807EBCF06E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81" creationId="{29002A2E-7B6D-038C-81F9-2B7EB183AF9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82" creationId="{36271262-850D-C050-C50A-5DAB1C4941C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83" creationId="{9D584C27-2704-B39F-8D4C-73CC101E75B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84" creationId="{0C47C8AC-3CC6-0AD4-09AD-21818C933C9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85" creationId="{ABBA5CC1-B5EE-22DC-03EF-183B5740A63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86" creationId="{E326611F-0411-5593-F793-D1A77A730B9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87" creationId="{FFF2EA6A-EDDF-428E-DAED-054208488F6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88" creationId="{0AFFC213-55EF-233A-50F5-1CD4E33FB4A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89" creationId="{090ABE89-7D7F-CB80-AC46-82DDD52ADBB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90" creationId="{29048F1E-C8D9-69F7-DE9D-8701E8CC88F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91" creationId="{A6FEE332-7625-5A19-5975-7264F885AD2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92" creationId="{8F9D2666-8D91-2FDD-D077-BBE412A1EBB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93" creationId="{3E83276B-7A01-1D14-2122-22BE28813E5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94" creationId="{5FDD316C-F74B-A1E8-3E4A-993AA9FFD2D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95" creationId="{D9DE83E5-33E4-9610-C56C-2058EAEF744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96" creationId="{4C94924F-86DA-4582-1391-0E1A47F4814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97" creationId="{F14876E5-8BD9-BC49-5042-39B52FC25DD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98" creationId="{48596437-BBE5-34DA-A8E9-8C61F687DD7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699" creationId="{A0C3ADB6-50CC-BAAD-D032-9A0F4D78C6E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00" creationId="{FFA7462D-7F0B-D58C-88E6-FDCBD99516C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01" creationId="{8252DAD0-8CB1-0862-DC64-2C73125AC03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02" creationId="{B53E5068-1D0E-DEBF-0AC4-C39533721F4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03" creationId="{DAFFAAF8-3DBA-8E71-E2F7-B8CFFA47F42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04" creationId="{3C840503-2690-1CAA-7E29-497910649B9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05" creationId="{2F51AC4E-7EC3-89CA-03FE-2B60D65AF3D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06" creationId="{02C7C964-85AA-B7C9-C5D6-2810B94187C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07" creationId="{43F84752-CF10-2463-B6EB-EEE5BE272E4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08" creationId="{EE62077F-2CE3-721E-0DA1-7B9C459D0BB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09" creationId="{DDACE76F-D9AB-4396-D300-9B7EE295641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10" creationId="{6AE03E85-1C82-C49E-9D1A-825B67CAD9A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11" creationId="{E82DC81E-1984-AED0-8F91-1A111921E7A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12" creationId="{072BFB38-6F39-D842-2A1F-618A54BC38D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13" creationId="{8F52FB9C-759C-CF31-C8BC-B367CDE8CEC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14" creationId="{16675896-1F5A-82E3-90F6-EA29BFDECE6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15" creationId="{4E65E42E-A54C-22A3-7AC5-9352808CD2D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16" creationId="{1CB13D5B-0862-8310-6823-F150AB8F7B3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17" creationId="{DF782FCF-BBF1-F313-58D7-8ECFFEFF078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18" creationId="{CD590764-F5A9-D58B-0396-C169A70C394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19" creationId="{3BD5718F-8394-BBD1-9006-BDFCECF7644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20" creationId="{C30FA26D-5EF5-3265-3D85-0DAC5072E8D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21" creationId="{33B42A76-E467-7BBE-5A1E-70850CF1865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22" creationId="{6FD25240-EB87-E243-AE3B-D982474F645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23" creationId="{A10B881A-B7BD-518D-3A69-7D3B9A8F4FD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24" creationId="{4AD62935-F62A-457C-3E08-E92F591402E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25" creationId="{76479E79-0A4A-E607-BFF2-AB6FBFEE098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26" creationId="{754A294E-7663-CCA2-1756-0DAE831BA9D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27" creationId="{00E9523E-4C5F-1603-C9BB-53E5AA71214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28" creationId="{EB9F36B5-D002-A85B-E7DC-B15E6DF4786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29" creationId="{BCB0018E-E445-D970-8E45-21BDDA2CE17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30" creationId="{16353027-4765-4A67-7401-4713072B790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31" creationId="{E4511BED-2054-3F84-34F3-0561E5A9C07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32" creationId="{F5937B2C-BB77-C6FE-0C72-A7C17B6E0D3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33" creationId="{40FAF1A8-13C8-7627-702F-C746E938D11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34" creationId="{35CCFC4E-FA79-A648-C0FC-CA6959EBDF0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35" creationId="{BE2BEF19-B43C-EBF2-357B-712D73200A7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36" creationId="{C63847C3-6652-7388-8E20-42764236768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37" creationId="{3E4C8BEC-4363-9051-E5AB-9F3A657682B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38" creationId="{55BEF6C0-D057-D1E5-45ED-6209FA258D7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39" creationId="{E0C89A42-D643-FDC6-3AA1-19F54381625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40" creationId="{0F26D4F2-A1C5-6B72-50B9-696BBD81C65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41" creationId="{E358A8C0-B03E-6391-775E-36863ACF3EA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42" creationId="{0F5DF4A1-D3F0-84B7-6BB6-6EACD0D63B3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43" creationId="{7BC9B545-CE8E-13F2-A119-38A45F4FD52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44" creationId="{B77F0985-2AC3-9283-A748-4AB4372D48A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45" creationId="{A75886E8-35D1-3EB1-7C08-1365DCDF46F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46" creationId="{36FDB968-221B-748E-770C-120F8DACAC5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47" creationId="{F0DD7664-B578-7124-42D2-B17DD17013D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48" creationId="{22419F61-912B-9478-48C5-8FDA8CC7F36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49" creationId="{124C93E1-3453-D8C1-1AB0-F5C53F7CB88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50" creationId="{0DE8D17C-94A6-8197-F4FB-CF64693438B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51" creationId="{951F188F-FE48-0BFE-2B48-B17F9D4308E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52" creationId="{2989C412-7CD1-4EEF-B752-1F1444FCE0B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53" creationId="{FB316895-8497-0F4E-578A-99FA7242688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54" creationId="{5429BEF7-055D-2B19-9DC1-1F3EA0FDBCC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55" creationId="{CE3A032B-1BCD-F9F0-A0F6-3362DC487C4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56" creationId="{7FFB7792-6F87-3FCA-ACE0-122877EF13D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57" creationId="{949A26B5-F620-E6F6-87EF-0F47EA52C6C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58" creationId="{4B64EE7D-37F2-9872-D71D-182CB0FF2E6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59" creationId="{557B1BEB-10CB-BAF5-741D-868CB0BB6F4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60" creationId="{6AFC977F-F4C7-9169-D3FD-A120B0E4BF9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61" creationId="{7A0D67E9-287A-EF76-58AA-13A0C799F41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62" creationId="{A4271243-9BC4-CA5E-05FB-81623644658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63" creationId="{C9CFB97E-9053-F9A5-D77E-E3A5EA6FBAE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64" creationId="{B3CF03B7-B49F-3B4F-C972-0E41792D76B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65" creationId="{04084A48-D7FC-2FC0-D1E5-757F8A8B3E9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66" creationId="{D9AD018E-E8EC-B0E2-FDDA-FBF788E96C3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71" creationId="{C3D0CD1E-0A2D-19A8-64BF-EFB8279A9E1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72" creationId="{6E47E6D6-E7E0-C5EE-4AA1-D2A1F8F0DFF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73" creationId="{DFD78BB3-5C69-5368-4323-891CD825E5D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74" creationId="{9D7D4185-B2FB-1FF2-F3D4-53B2A7F3119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75" creationId="{9AA9094C-4EDF-D101-0BBC-46C067C714E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76" creationId="{71794E38-0426-411D-700C-E9F2B76F6E3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77" creationId="{A99FB574-A68C-DA72-A526-F9BE2B49642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78" creationId="{D1102C30-6594-DD27-22C0-BE0ACB265A6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79" creationId="{6385CEA2-C705-58E6-8751-B464F9CB868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80" creationId="{B5E5A5AB-D58A-5701-8C31-78BA613958B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81" creationId="{91541780-69F1-E617-D88D-FCD85D611D8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82" creationId="{963483C5-6C47-529C-B7DA-E23917A6E7A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83" creationId="{0E982D3D-C43D-D7A6-C76F-C3A0997C601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84" creationId="{0F326571-3D9F-D560-209C-2E0E95D1270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85" creationId="{45C40ABB-AFF2-9109-8C7F-BF16143D345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86" creationId="{5DC8180A-20D0-90F9-F558-DB8750C1005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87" creationId="{8A80BBBF-637B-F497-5BCB-C639E1EE757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88" creationId="{654726AB-C60C-64A0-B446-8F0AC2AE125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89" creationId="{657E3E6A-5653-87DA-32CA-00A3D3921D0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90" creationId="{F99458C5-03BF-BA33-1EFE-AB9D14269F9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91" creationId="{FA467755-B8C8-9101-18A9-02FE1D2217D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92" creationId="{5321C424-8CE7-9767-1E38-957A84E25BA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93" creationId="{EDF87D7E-CBEC-B858-46CE-47C5555745F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94" creationId="{CF3B1CD3-0BC0-8DDE-30E8-C3BA0842198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95" creationId="{474DA1A7-496A-0BD0-8819-BCDB3A0925D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96" creationId="{42B2AA64-3142-AC49-520E-9891649FEAA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97" creationId="{D0BE9B4B-70EF-0F8F-74B9-33B10741700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98" creationId="{DFDD95CF-B47E-06BB-3BAC-9AAB283FF84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799" creationId="{337988E0-4E6B-C891-913F-261D1FCAAAB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00" creationId="{7B8D547E-F75D-992A-4A38-EDC2D83E857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01" creationId="{7D84F0CC-6421-BFE4-DBD6-134CF60C3F0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02" creationId="{ED577FDD-0E65-3473-2B1C-2CEB00A5939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03" creationId="{2F26C04E-C4B1-90A0-5CFB-9A8FB446907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04" creationId="{B596F48D-C7D3-CAD3-9FC5-935AEA76799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05" creationId="{1A752253-F3CD-1AE1-5EB8-8660231ED74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06" creationId="{891E6C71-964A-A078-D4FA-4044FB3BC13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07" creationId="{A4922F4A-E1A7-542E-9219-672DB4BBAC0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08" creationId="{0248FC59-A383-0803-1685-A554172CC66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09" creationId="{1CA5F916-6D1E-ED9B-7919-BD6B695BF3C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10" creationId="{927C9580-B10F-15B3-1D42-BA308B66B9C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11" creationId="{D445C860-321C-5282-0999-4ADDEC62A84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12" creationId="{B5EE7028-904B-EABA-AC9D-59950A367C7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13" creationId="{C4EE9FCC-30E9-F2B4-C551-2B79B720915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14" creationId="{F6A5B019-05C3-F76E-8790-68AF731C098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15" creationId="{014C4D69-6B13-3641-C8D3-993184969BF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16" creationId="{FCBDBB86-D6CF-995A-EA7F-5217D249FFF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17" creationId="{CF1A6EE9-E94E-F597-61BF-275C1717309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18" creationId="{1061AD3B-AC5F-F45F-962F-8DD47428EF9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19" creationId="{850DC6F5-7AA6-40F4-B6A4-C1DAE297D33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20" creationId="{202D1856-C6F4-F005-0373-EC03CFC2321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21" creationId="{CCC1C00E-D929-EE58-FD59-887A83D1493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22" creationId="{5AA47C4D-B0B3-843C-80B5-EB36A14EEE6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23" creationId="{C9391B6A-0A28-E177-CA6D-BBDBA8BC085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24" creationId="{3BE1B559-76DE-EBD6-0DBA-2610818D75E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25" creationId="{3F604577-E075-E79B-B015-5B711FC6A79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26" creationId="{E93E332D-2B3D-0E5A-9319-FBABB232052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27" creationId="{F5C171E7-97C5-3877-A0EB-75D6FAA369F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28" creationId="{3AE79A24-E8F6-AD20-D96A-EFBF280DDBE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29" creationId="{7BD23109-6D5D-3ECB-14CF-35DE335222F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30" creationId="{89AA1BB5-97A9-0925-B091-A8EB9FB6718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31" creationId="{DEF88E9D-9A19-A960-42B1-F613BA7EC23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32" creationId="{8D4F48DA-44B7-3C82-4CEB-6B85BBD9014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33" creationId="{45791F94-03E2-56F7-C225-76164EFB913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34" creationId="{768C5909-6770-4190-1A29-E1EFCB1A2F1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35" creationId="{CA4FCE59-811D-3B27-BE4D-A0B7A91039A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36" creationId="{DFA50F4C-5E86-8D06-59B0-088E6DFD49B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37" creationId="{1B30DD54-224A-029F-AFD0-225F9FD4DAE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38" creationId="{356EB79A-CDBD-E47F-63AC-581836A9DE7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39" creationId="{E6E79A4A-9E59-913D-5EC8-BCB695ABB56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40" creationId="{A39115BF-B6A7-3110-243C-9D5D963E10B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41" creationId="{3E5BF2B2-7F3D-1123-1480-4BCE784E488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42" creationId="{F3D78767-55C8-9821-1B56-290441F5BD5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43" creationId="{EA5ECC89-41DC-2986-BD7E-DED5113F5C6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44" creationId="{EDE1C49A-C896-8A59-B518-76AE134324D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45" creationId="{15DE23BC-BD3C-063B-9552-3BFECDEE7A8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46" creationId="{C8ECF431-334C-7C4D-5546-755925321A8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47" creationId="{611A4E1B-F952-98CD-60CA-810F47F21A3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48" creationId="{43E11746-4098-29FC-5EE0-DE203183FDB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49" creationId="{4F92BDD5-FACC-B9A3-5BDF-D4824D16981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50" creationId="{CCC5E3B6-026E-E93E-D723-53A60F5D7CA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51" creationId="{48EF7FF3-A2D3-6E45-2B05-15F1330251F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52" creationId="{A90AD90E-0DCA-FACB-747E-9BA7391B232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53" creationId="{9E159A15-C309-A4AE-46DA-419D14B8BDB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54" creationId="{9FD206BC-CAF0-86C0-64E7-15B93167488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55" creationId="{BA787AB9-67AA-F1AF-D688-BD260EF84A0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56" creationId="{F980DA77-EC19-E5CB-E402-99E549E5113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57" creationId="{FEAEBE43-EBD6-90E0-AFA8-3974106276B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58" creationId="{0198F423-6F4C-8C76-C15A-1C8D2CF54D4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59" creationId="{A49C12BE-B6DC-4D31-18C4-3031CB6B744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60" creationId="{DEF2DC81-8658-399C-273C-DB36596CD85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61" creationId="{F4272AB5-5BFC-0F67-F45D-CD0A58679D8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62" creationId="{C408DDAC-5B79-45B7-7DCC-CE833ECC894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63" creationId="{BAFA8ECC-8B89-4AC7-9956-798DFB09E0D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64" creationId="{D212887D-0530-6BCA-64B2-60C35D3EA72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65" creationId="{10A7D084-0517-F9FA-7FE1-F6DF0F86D3F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66" creationId="{277FE19D-7ACE-2571-E458-7AC2E19DC1C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67" creationId="{5F1C72F6-884F-AB28-2FC1-89D8C8B5DF9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68" creationId="{BD179CC8-4FD9-4794-1B89-80148A6CCAF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69" creationId="{CFBDC7C4-45F3-9FC7-8967-0C0FD00BE10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70" creationId="{BFDD9564-7B85-3669-58A0-8D685D78BA4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71" creationId="{321FE1DA-1661-5DBE-A3CE-47A67EB6237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72" creationId="{B969ADAD-AFB0-EC5A-F7AD-494CDF0FFA8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73" creationId="{0E83CED4-1F8D-6C77-8F33-739F48F3DB3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74" creationId="{293586E0-155B-0859-F6BB-A12C1B2EA98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75" creationId="{92683E9D-2625-B443-9945-E2DA9882301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76" creationId="{0C448EDE-6AE5-2DBA-9D7E-826BEB01510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77" creationId="{AD0A54F1-D57C-E28D-E01B-BD4847C49E0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78" creationId="{F5E097EC-3BC1-C208-87AE-51B7ACCD229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79" creationId="{B1001AA1-2438-B6D5-270C-07DF81D62AB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80" creationId="{268828B6-5960-A558-845D-D85B20BCA5C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81" creationId="{3F5CF5B5-F28A-2185-1101-BA33767534C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82" creationId="{2C584A02-D736-4B60-7C58-73A0A6F5BC0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83" creationId="{B727C3C7-52D4-8D92-DE21-D47828D56D3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84" creationId="{915CE0D1-36AC-D311-0AFD-A4209995308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85" creationId="{00BB0C9D-1044-BD66-B8E6-55FC7FB78DC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86" creationId="{BB223C35-A407-5CEC-798D-0B8C8FEA7FA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87" creationId="{A4AE532F-D6D7-FABE-995A-840EB00B00E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88" creationId="{88711A9D-BD1B-34EB-A0D8-A64C70E5C0E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89" creationId="{133B5F49-E3FD-8246-0DB6-127043F1652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90" creationId="{955545A3-0178-3EBE-B425-DACE2548D1E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91" creationId="{73E5E830-3790-E1A8-9F4A-1FD63D1A239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92" creationId="{134969E4-222E-D6F8-A252-582709F750F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93" creationId="{81C74F59-6A22-CD35-8F32-D554D793B3D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94" creationId="{FF0A3E32-D629-3854-4C8E-3716ADCAFFD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95" creationId="{691C70C7-4972-C9D5-2CDB-F7095A01655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96" creationId="{73481B26-4D73-E41B-3F19-22346E20873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97" creationId="{64432861-557E-4166-8BE3-711BD0229A2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98" creationId="{6FE1CA98-FFB5-044B-DE60-2686F75E2B4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899" creationId="{DC2B6ECC-4094-4840-7068-1F96E9EFC6D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00" creationId="{AA2D6185-F02D-7324-7AE5-CDEE6B3437B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01" creationId="{F098A4E8-4497-ED41-223E-EE22E21ABDB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02" creationId="{A97CD387-3A01-7719-52AE-3771A83EA32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03" creationId="{81E88D68-9A1E-B62B-8AB4-0E2D755EDF5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04" creationId="{F52F1032-6C7D-CECD-3688-FF3277E2FCF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05" creationId="{FD482507-7CDC-571E-61EF-ED2494EC2D2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06" creationId="{06B9D0B1-A9EC-063F-CB8E-1AC7CC69521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07" creationId="{41B8767E-14A0-BEDC-3B1C-7402EF80C4E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08" creationId="{D211D669-833B-DCD5-29D2-0B9C60A6A16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09" creationId="{BEA95F13-CC9A-D85A-0B39-B46A8EB9F28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10" creationId="{B214916B-DD7F-0BDB-BAE7-28ED6BAE6E1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11" creationId="{E0D5130C-9FAF-4C42-CF75-837DC49E36A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12" creationId="{784D171E-045E-EE1E-D0C4-3600A5E2CB7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13" creationId="{2014B147-BF6A-3E17-1280-473A697CADB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14" creationId="{A63F8B58-736F-9E9C-7698-94BB1B94301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15" creationId="{D96A63DD-D001-CEFF-25B5-0BA34BD9FA5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16" creationId="{AB28391E-9C73-0688-D004-250F984E4E2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17" creationId="{E9657820-980F-C2C4-70DB-4EE93377A52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18" creationId="{068F4B74-F55F-BDA4-95CA-F297C70A14C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19" creationId="{4AFBC6BA-9C43-95FB-6789-F82C3E7AD7D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20" creationId="{785E0DEB-03AB-6BE9-76D8-95C05A780A5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21" creationId="{C710D793-79FA-4062-B4C9-0A93947BCDE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22" creationId="{97055687-56D4-1851-F15B-7EE2B046F7B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23" creationId="{C0C28B0B-5A89-9A85-789C-74F17B95F1A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24" creationId="{78B37F64-706F-2B99-925B-CCEC51E9B53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25" creationId="{4F3ED233-8122-6E63-4FCB-DC4B5B30E56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26" creationId="{75B39881-42C9-2B2F-7245-02288BCA82E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27" creationId="{2F6EF135-DA2D-215C-6212-8C4527D1862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28" creationId="{5E9B5F5F-EEE8-DE6D-F722-919F354D27C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29" creationId="{C612FE70-ED18-934C-6A1E-29A16E9DED8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30" creationId="{7452882A-570E-4BB7-3ECC-22C7DF5F1C5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31" creationId="{C9335500-3945-29CD-0B39-1629307127A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32" creationId="{B43D05E6-D752-A0F8-7563-6937828C4C1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33" creationId="{12E8C38B-DF10-53DE-2C98-953B22F8EFB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34" creationId="{50831A94-5F7D-6626-F360-54266054C86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35" creationId="{8B2CDD38-A0E5-CEDF-C2D4-1A0321B71A3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36" creationId="{817031F9-A4D3-B3F9-CA0C-04E03A2693F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37" creationId="{EC7919DE-C2AD-0D54-E2CC-35BC4744499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38" creationId="{F81FFD06-83F0-CE3D-7173-246265B964B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39" creationId="{EFF00848-4BC4-CCCE-49C8-29D473D8670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40" creationId="{F89FD1C6-7D13-2D8B-F283-E57A067F7C0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41" creationId="{4DDE982B-D08F-61E0-1573-A9D815CC613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42" creationId="{624CBF24-C7F6-25E1-5550-016A83F33B8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43" creationId="{F6EA4B68-5B37-E68B-061E-FAFCF6CD792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44" creationId="{9DCDC109-B452-5372-626A-2484469CBFA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45" creationId="{DFAB73B1-00EF-2D44-FB4B-EA8CA3C87F9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46" creationId="{CD5336D5-AB2E-4B09-4F17-8390F8AC2D5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47" creationId="{5D6701CA-B315-8F7F-6B68-673F671AF89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48" creationId="{81B88C77-E106-6211-897E-730A609C1A3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49" creationId="{91A859B2-6FD9-86DE-A299-F817A7FFBBB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50" creationId="{8C37DDBD-ACAA-9D9A-BF65-CD07F347087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51" creationId="{A0438249-EDA5-35B2-717F-D39D2E97E15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52" creationId="{652E825A-6DCF-CDC5-8AA8-325401E5AE2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53" creationId="{6830CA04-1BE3-E093-604D-F5399732C59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54" creationId="{7FAFADFE-8E9D-D86A-E5CC-839F4BDD586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55" creationId="{CA6D3E2A-8E6F-826F-F37B-597A3C6F78C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56" creationId="{54E07BA3-414C-9BF0-3191-E0089FA75FE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57" creationId="{4E55DDF2-9EC7-4B37-8EC0-30409408B84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58" creationId="{2CE2EB06-5A75-31F5-6E8F-7C1BA390F7D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59" creationId="{D9045556-D650-D65D-D538-1C19F183156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60" creationId="{C0FABB45-51FB-4888-F847-5EDEBE4DF0F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61" creationId="{3B1A31A5-A8CA-6D9A-8B0B-4140C32B396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62" creationId="{B8264FAF-4976-4518-F438-1C5482142B0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63" creationId="{2B56A298-6AA8-AA55-FC1B-0284AA02D2F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64" creationId="{8CF5C0AA-6B35-6D8B-8EC6-B31CF361834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65" creationId="{3B873158-6E03-3981-9E2E-33ACCBC2113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66" creationId="{729257B0-6555-1194-1F88-C2D88CE854C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67" creationId="{5BD3C68A-8367-A346-FD43-632C3F6DA1B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68" creationId="{C483D191-A991-B4C4-7829-742AAF3B0B9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69" creationId="{A0F28BA9-A694-6FF0-D931-BBA00B57548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70" creationId="{E92C6852-1B07-635D-8EA9-5F05C234F38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71" creationId="{A3B2883A-FF1A-4D18-46DC-48BC1BE6C11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72" creationId="{80BF40C4-5168-65ED-8CC0-058D4201B4C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73" creationId="{83B7710E-C10A-3801-E88F-B19996DA2D3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74" creationId="{1484DCD9-C92C-DFE1-A2B9-CAB8BC03B33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75" creationId="{734F1C09-502C-DD04-A447-6B12FDE2BC6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76" creationId="{DF2FD038-6339-E9D7-974A-0230FD05F64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77" creationId="{D22E473D-F240-FDB4-232E-15328775C0A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78" creationId="{28CF1986-24A6-3BBC-3A7C-D60D8CA7CE7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79" creationId="{D014BFDF-BE07-5496-C90C-B9F365DEA88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80" creationId="{2FDBA241-2A97-EAAB-35DE-FE3E8C58D51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81" creationId="{61223E3C-30EE-9810-0922-109E8D9E792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82" creationId="{BAEE7964-6783-9A53-812B-CB446BA32CF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83" creationId="{9B4C7D05-4FC6-8DA6-6D5F-931453B2109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84" creationId="{F1E6C9AF-9669-2A2A-7669-6E170CDA56A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85" creationId="{9570C7B3-ADF5-744E-B4A1-E0A9BDB74E8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86" creationId="{31607392-FB66-4E68-2AF4-213272F4C5D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87" creationId="{D994A7B0-3A0E-C37D-F19F-22F790DE3DB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88" creationId="{C52858DC-CC33-1615-87AC-AF4CA977850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89" creationId="{13AC9766-3CC7-5860-EE13-E3D3D3A26A2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90" creationId="{E4773120-F0AC-96FA-E57D-09E85FB110B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91" creationId="{E53C3F80-43E4-D3A7-515D-950BB379B09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92" creationId="{DF23CD58-0A6E-3C81-1A81-3773E5E56A5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93" creationId="{1A6FD1FD-0708-67BA-5488-F1B9CB7EC21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94" creationId="{23F4CDF9-D599-3534-8A74-9F4B6ADED5A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95" creationId="{8B590E2A-9C47-0687-E5DF-687429C8E0B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96" creationId="{53D09623-29B9-64DB-65F6-553CB2DAAFB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97" creationId="{335A311E-9ADD-1A27-A73D-5B794B020CC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98" creationId="{1D1AC214-4904-D8E5-6732-2C84358D0F3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999" creationId="{C7B121C9-18CC-99C4-B7CF-E6C73D32E22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00" creationId="{E055CBD7-D1D0-DF23-C163-1885FBF24C3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01" creationId="{0E303D90-B121-C89C-3B66-42597E62DC1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02" creationId="{591281D9-564E-5813-7A6A-6E46749AB22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03" creationId="{B728144F-EE23-9469-4C40-1C16AF3A8DB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04" creationId="{9904AE75-15A7-4841-381D-2353A9E3209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05" creationId="{4EB9270A-0648-FB1C-D65B-5773FA4D2C4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06" creationId="{AEACD7F7-7CF8-F23B-193D-9B8D01215B0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07" creationId="{7412384B-959B-862C-C565-C6476DF35C6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08" creationId="{874A9522-55B7-E12D-F671-225BDF114FF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09" creationId="{A0E5D7AB-3670-A1B9-38D3-ED63C317337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10" creationId="{876AA18B-9B03-5501-23DA-699B0A7974C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11" creationId="{2D05A6C1-3FF8-4128-535F-2A10CEECFED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12" creationId="{2B53C9B9-DE84-F913-31CC-E422413B042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13" creationId="{AA421064-E871-7889-85FD-04309D0BB36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14" creationId="{F2D6D4FF-0E53-116E-A6AF-6C2E9F36FA3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15" creationId="{86F4F48B-4E04-9F9A-3039-2ACB55C7105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16" creationId="{FBEE47DA-19EF-06D4-FBB5-077B336774B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17" creationId="{06B2CDC4-00EC-39FB-0956-B3B417CDA7A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18" creationId="{2D21A859-384C-B8D1-3642-F049DEB4F98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19" creationId="{783B8398-309F-85F1-6CEA-A7160BAABB6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20" creationId="{E067BD77-7E91-ED51-55F0-BAB497FCDBC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21" creationId="{158EB60B-504F-3BA3-5BE1-4E10A2B1BE6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22" creationId="{E4A4A67A-B5DE-1FA7-DC71-0EA422DBEB0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23" creationId="{32FB778E-14B0-1E53-DA61-6C10005CB90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24" creationId="{A6478343-5924-FBEC-EFA9-75D8C198549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25" creationId="{612B4A6D-B198-DDDC-F345-047AA779FDB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26" creationId="{0C234ACE-9793-37C1-A92B-618CB3A7873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27" creationId="{F7465A42-CC2B-9E7F-7DD5-F928EEE0C62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28" creationId="{2C7019B8-D457-8760-AB08-D1072856997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29" creationId="{4EF3EB27-C6B8-F512-5761-EF4523F9630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30" creationId="{26DCAD03-3F71-F4EF-1C0F-C8836166576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31" creationId="{5F54E828-B437-1287-ED53-DE2837567B7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32" creationId="{C6E57592-DCD4-46D5-74DA-23A8AC7D5FA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33" creationId="{88B3A94F-9B4E-0A0F-8CA0-A852D731692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34" creationId="{6AE51103-4F99-90EE-1D3E-D2AE3EDD218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35" creationId="{04C6B7A8-E10C-8700-0FF1-B0C0EA5B500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36" creationId="{EB901569-226C-58EC-C727-9F966229C14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37" creationId="{6C72E688-D124-B35F-E7FA-4BA12694D2F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38" creationId="{21EDFAD3-AAF3-15C0-3DA2-AB8B7A4FFB6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39" creationId="{CBA30360-6702-5D74-AF6B-02745836536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40" creationId="{5256044C-8D6B-84EA-1086-BCFA4AD8FF5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41" creationId="{127C44CB-49FB-036F-D6D1-3ECC9E0AD31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42" creationId="{7D80CCD8-7741-0EEA-19AD-042445D6B29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43" creationId="{AF4E59DA-331B-45D7-9198-A156F78E8D9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44" creationId="{6A4072DA-61A2-FC55-6AE0-DA19AEA0244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45" creationId="{E059ED23-9951-D481-5439-C3E767419AA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46" creationId="{47319DD2-F2C5-CAF6-74F3-53581D252FE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47" creationId="{91AAB438-5887-EB11-5EE9-F0B07625599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48" creationId="{6F57B37C-43E1-A6AB-EC9C-2E99D2D9BE2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49" creationId="{C7D89462-8DD0-0FF8-2B2A-8AD0840A03D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50" creationId="{928CFFF0-BB04-0248-E075-F67772D1001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51" creationId="{56084703-B605-F77A-007B-88DA50FF2AD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52" creationId="{2202D529-8430-4B05-DE73-B6DF8E3BDA9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53" creationId="{6108498C-3B3F-4BD2-D0CA-89A8F33AB50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54" creationId="{12D3C9CD-2E42-27B6-F699-F436D8A6F22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55" creationId="{8D7AF899-B3A0-5679-38E4-E834F544BFF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56" creationId="{BA02D63E-3775-1457-B31D-AE13BA66A4B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57" creationId="{C6CF557A-330B-4677-25FE-D488BF2A889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58" creationId="{FE6ECF71-52B3-4792-094B-CE3DA2EA1C7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59" creationId="{D0BF32D9-C7E0-53AD-AE6F-E3329FA6BB0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60" creationId="{EB65CA3E-7B6C-90A5-0D38-F83E651E754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61" creationId="{90114E67-4BEB-F992-2D9C-B5FCE0D98A0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62" creationId="{974DE370-EC43-6E85-4F6A-084C4A748FB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63" creationId="{6F9379EA-973F-3083-0416-3ECD5D02C79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64" creationId="{26723A57-AEC3-AF8B-6557-899AB26B768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65" creationId="{4E271346-A20A-D6C1-0BC2-65A301B6F07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66" creationId="{7D623165-A744-8CAF-4816-37F00E45A29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67" creationId="{B48DF8D2-A619-8C4E-9E45-DB79EF8FC50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68" creationId="{A9AFA128-B538-EAE7-5A8A-09AAC25100B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69" creationId="{512F9732-ED4D-18AD-47DA-B9AFF703F93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70" creationId="{0942160A-829A-B355-307A-9D3C8BB2693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71" creationId="{CA79F8F9-B986-2CD0-FFD9-18D4DEAB934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72" creationId="{95460D06-8E7E-7E7D-ABE9-B03103652CC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73" creationId="{DC2B9039-264F-6179-A2EC-0C9A5A2DD12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74" creationId="{04A64458-4E3B-CCC0-F612-C81DA6C77BD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75" creationId="{C64142F0-3668-4268-B506-7C12DA4B705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76" creationId="{EBBEDADA-7556-3D52-924D-995FA5EE6E1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77" creationId="{8B06B289-11C5-7513-45D1-4E52BBE2B12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78" creationId="{961808FB-AD9E-214A-4599-9717F066FA6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79" creationId="{1E1A6A72-E96E-5B01-CDDD-8C9FF8B56AB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80" creationId="{AC311268-6F3D-3E44-72A5-0609804E8E1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81" creationId="{06FF4EEE-355E-2D3D-B88A-B6941696096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82" creationId="{6DFE37A7-A889-E221-0A80-CF1118C3BC5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83" creationId="{BF7861D5-F829-B1BF-8737-96C888CE7BD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84" creationId="{E1C678C7-E2A7-707C-010D-49E44C4EDD5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85" creationId="{CCBBE718-60C4-2DCF-4975-CC9C470C932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86" creationId="{468FAFF6-1494-F9FE-2EAA-77DB3DDC313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87" creationId="{422F1A82-3803-90F8-3422-E7D3CD08C41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88" creationId="{6D07BE2B-70E1-E739-B90C-0BB23EE5D91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89" creationId="{D7039DE1-157B-386D-D850-87985CEEB55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90" creationId="{1D1E3BB2-6F92-505D-3680-DC68A6762E0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91" creationId="{4CA23B87-EA4C-12E3-0B48-7250F0919E6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92" creationId="{AFC41267-9FDB-03F6-1E49-14FA63F9528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93" creationId="{8E7F8615-143F-7090-F1EC-41A3E61CE2C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94" creationId="{79C919DE-9D3D-CA3C-F104-E39C4605D5B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95" creationId="{9C2FC949-2947-C6D0-207E-4E915D009CD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96" creationId="{13BFF55D-7F2D-AD05-AA76-74ACBC0ABE1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97" creationId="{9D3C961C-DF96-F840-26DB-0FBD05FDCB3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98" creationId="{994B9CF1-1AA6-2CE2-3FFA-1AE343E806D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099" creationId="{EDE92589-649E-7012-4812-291A2E8211E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00" creationId="{19A33BE2-271D-84DB-77F8-053D5BEC411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01" creationId="{39910280-C490-7FC0-7823-6555AC4DAF3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02" creationId="{A3A26AF8-F823-09E7-3B54-D1E4ED3B6DA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03" creationId="{9E0FFE7A-BB66-3842-DABD-3EB7FF1305B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04" creationId="{97323176-E9DC-DC2F-4622-E985A90F46C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05" creationId="{A5FBA239-4AAA-3E6D-0A92-E5036512996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06" creationId="{727C0A7F-91EE-99A0-4C08-A073BAE3CCB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07" creationId="{B5A88108-93E9-4DE0-52CD-CF3CBF34D77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08" creationId="{03067D9F-32E5-597D-ED56-7E8879EF0DC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09" creationId="{EC85FF9E-9D9A-1369-DF2A-858DAB9403D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10" creationId="{EC8AEED6-9507-2B8F-67E7-8742DD313FC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11" creationId="{337B0E29-43DA-5FEC-098D-C6191BB197E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12" creationId="{FE18C4F0-E89C-227B-8A8E-0B75D7689AC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13" creationId="{4BB9B46D-4F81-07EA-B6C8-F97C4554597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14" creationId="{D6746293-73EB-ECAA-8375-730204FCF1F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15" creationId="{A4B2328F-FDDB-DF9F-F77A-491462774E7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16" creationId="{5ECAE2ED-E310-FD09-BE7D-E8FFF447E1E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17" creationId="{24D8BFEF-EBCF-42BA-2495-1E1BB09B2C5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18" creationId="{2FED491B-76A4-E3FE-12E9-BDF4D3EC2CB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19" creationId="{26D12E5A-9D48-A5CF-BC72-C1C57EAEA4A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20" creationId="{4B998E1A-7DBB-4331-FC7E-16A1594286C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21" creationId="{DAA5F268-13E4-A953-884C-03899976BDC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22" creationId="{439AAE96-A49E-CD08-E702-CCDCAE93FC4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23" creationId="{62368487-DFA5-9B76-7BD2-C2B7B07E156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24" creationId="{60F9F715-6365-5B87-54C8-12C6118D3FD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25" creationId="{1BE4D6FF-FF4B-7BCF-AE75-20AC715C6B2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26" creationId="{A321338A-D9E5-F1B3-5246-AA1BEFFC707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27" creationId="{568FCFD4-9CF1-6288-C811-E3EFE2C0178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28" creationId="{512DA745-E2C7-04A7-B2B1-17F8D835A78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29" creationId="{81694B93-4787-15A4-90DE-DB8574598EF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30" creationId="{499D4BA5-840D-1625-F1ED-25CECE4DD09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31" creationId="{D3E50C4A-9865-8D4D-9102-882E70DEA85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32" creationId="{098C1B46-FAAA-9AEE-1CFB-2C68DC5D028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33" creationId="{B3547836-83E9-9CCF-D2E4-654C3674BB5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34" creationId="{0B57B308-5FD0-ACE1-5AE7-42D7B3D2F25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35" creationId="{A47974E9-EBE1-BC65-1534-5FE4CBB4FE1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36" creationId="{291D23EB-F743-F39A-326C-8D270DB473E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37" creationId="{1272ABCD-174F-2A67-AB9E-5F68EE1D0FF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38" creationId="{7636ED31-D8DB-603B-98A3-F652747B680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39" creationId="{B71286FD-72B7-DCD0-ACB5-0764DFF6518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40" creationId="{8A2A5C77-954D-E7B5-9469-B1B70686DDA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41" creationId="{B1264C7E-6580-A38F-8E3D-68AEBD9AADB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42" creationId="{632C9060-213F-2CDA-5777-2028D239EEE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43" creationId="{E0F298CC-FC54-CC9E-E554-30721E94DE9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44" creationId="{0C252C85-8D0F-E878-E2AD-84D9D0CAA3E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45" creationId="{800D277E-ED25-BC1E-D719-A6215C1ED6B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46" creationId="{E23F59B1-40B3-412D-E255-E4106EB8CAC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47" creationId="{9D51C1E2-3BF7-B1AB-F229-68A1A41DCAE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48" creationId="{115FE15D-D7F9-0047-61A1-8A383B5579C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49" creationId="{18003C93-CF87-1A05-F432-00647EA3ABC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50" creationId="{79A5F49B-96DB-4C8F-A306-05E61BC5497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51" creationId="{C03F9B22-77CB-145F-7EDB-016FEA6F118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52" creationId="{BC3E15F9-3472-22FF-A2AD-518CF936D68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53" creationId="{1B12988E-D8BB-5CC2-B96C-1A7E6A51E66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54" creationId="{DFCA2B1F-6EF2-76E2-9959-304E3BC336F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55" creationId="{766BDD5A-4906-E13E-7151-B90E75FFE32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56" creationId="{545FD1F8-22A8-4B10-7B7B-10C056BB526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57" creationId="{EB332310-8482-9CC2-972A-CDA31CEDED8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58" creationId="{10C2F728-2E19-C6D4-4DF7-F48B04786E5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59" creationId="{C019A367-9092-59FA-E07B-C46A9516BA4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60" creationId="{4E689FC9-9B81-023A-ABE7-A6B69045088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61" creationId="{A487EA2E-124F-1ECE-937E-7B637889F3D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62" creationId="{819F0B30-D5DE-8C10-945B-7B8FF5B57D5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63" creationId="{46D034F0-E25E-C5D0-EA60-6109959178B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64" creationId="{D0C17C45-9D2B-D6EF-7289-B212E552F87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65" creationId="{F7179C6E-799B-7EA6-C820-E6623A4ED56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66" creationId="{8B54F75A-C0A2-8117-0625-25B7D4075CB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67" creationId="{9430369C-79AC-42DF-EE6B-C067BB28BCF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68" creationId="{DBC59DA6-54BC-A3EB-A3CF-4EE1EA7AF97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69" creationId="{96D4D0D1-A81D-7CEF-0DD1-19ADC748FB0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70" creationId="{707AAECE-D27F-27A1-CA8B-62517515114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71" creationId="{904D34CC-0BBC-CBCF-91B2-73CB82B8177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72" creationId="{5C834E34-3851-2424-D672-5C2729F9176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73" creationId="{EBAE248E-AD6C-4AC4-DF36-81A5BB7BA4A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74" creationId="{17576990-8857-4DE6-5B4C-26CEDC07E4E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75" creationId="{385B240A-02DF-BF74-D375-8E52A177027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76" creationId="{4D1A82BC-01FC-C9DC-4DBA-F3601022A81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77" creationId="{5408DFD4-3FA6-7B20-2877-828ADD1B5F2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78" creationId="{CB0698F8-1796-913F-A5E4-46F2921E1A6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79" creationId="{1EC42DC5-D4F2-753F-E3B4-278047F4F1E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80" creationId="{08BB2E03-7203-22AB-0E0B-40997B4269F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81" creationId="{CA33112B-BCB5-4075-EF7F-3BC8DADCEC4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82" creationId="{89747A68-8366-3C24-72AD-F3AB9E2F95A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83" creationId="{13294B43-FA02-596B-AFA7-0B37337944C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84" creationId="{7F31AEDE-C8C8-0D26-576F-7ED976BE74C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85" creationId="{3A0A6F37-7E3C-1F14-799C-08F1A1B9588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86" creationId="{9DC59D04-22B5-A000-9C4F-7E25246068A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87" creationId="{D18A5974-8A23-3B7D-B5D1-4D9E696F429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88" creationId="{5A8A18D7-2DA4-BE02-B3E7-A920F226C22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89" creationId="{A4F73E4B-6172-D53C-EF6E-60908E84153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90" creationId="{E555BDA1-4623-BDB2-208E-136F3E0AC02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91" creationId="{7FCA1223-C8FE-5959-398C-DC877A5319A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92" creationId="{A6DD90CF-4FAC-3468-3F06-B20E0133968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93" creationId="{AA11B435-746C-9BF2-AB99-B32D2A71C41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94" creationId="{E84F0813-EFEF-CDD2-E468-5AA4E894103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95" creationId="{EEB9DA92-C03A-FF92-57AE-F53346CE1A0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96" creationId="{8C673BB1-5BF5-D6FD-9795-2C935F384FB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97" creationId="{1C2A2CE4-A997-5F7F-5170-5460AD509D3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98" creationId="{079AED2B-38D1-BDE7-E675-B903822DB2A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199" creationId="{91B76DDF-A3B4-759F-C60F-9A0608E1085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00" creationId="{27A127D9-60E0-E9E2-18C0-E21937951DD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01" creationId="{FA845114-2411-D564-7E03-4E4C20B2761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02" creationId="{84A6DD04-AE7A-3C85-FCFF-CEC85D1F46F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03" creationId="{4A3AE966-F2D9-335A-59B2-DFBD467E43D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04" creationId="{5474787E-C096-EF7F-5540-560ABB6C258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05" creationId="{D9A6DC30-6824-0ADD-26B3-6E4732B04EC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06" creationId="{3B627429-DA78-818D-F8FA-B776235A73C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07" creationId="{3E8DED72-31D9-8A19-3805-3CAF6D0846C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08" creationId="{DF8FE7B3-CA99-2DA3-42F2-CE3C37D7F2A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09" creationId="{3B68B3B3-018B-0659-E014-F5CDEBAFEC8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10" creationId="{9B34120B-A957-6D96-710B-FDEE393BF24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11" creationId="{A7BC37BC-DAC9-6EE2-FBA8-D21C0F3B35C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12" creationId="{5B909FD9-B61B-C55D-992F-93F39C66AE3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13" creationId="{509F256A-1A1D-B376-C1C9-1CA947FCB15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14" creationId="{ED846F8D-D56B-940D-A79F-CB17C3C653C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15" creationId="{D34DC96E-585F-1BD4-371C-9BC864D4F2F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16" creationId="{AEE73A39-82FE-18EC-2A8B-5AE9FEEB640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17" creationId="{7E77DA78-459B-DD2D-70DB-244D477254C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18" creationId="{EAA521AE-8A7A-5A77-7B2C-02918C7E479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19" creationId="{C6406C5B-0435-EC70-ECB9-52FD068BF70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20" creationId="{4354D224-6909-2218-452B-07C0244EA65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21" creationId="{881B47BF-AF04-206C-D9E9-560B07B924A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22" creationId="{D4F23229-CA9E-8697-BC13-789596CD678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23" creationId="{C372E4BC-AF1F-5D1A-E6BB-D27D81BE72F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24" creationId="{9E376DBF-4FD2-E65B-AC0A-A72A8330EEC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25" creationId="{A195C0F9-1197-BC9D-CED2-E250DF4DE43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26" creationId="{F3F9DE3E-B686-8B6D-A562-8DD5BE4448B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27" creationId="{3047CD9D-D887-A460-2F7D-DBE6BC89DD5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28" creationId="{4404F94A-55A9-CC65-8A5A-C08DA13A30F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29" creationId="{DE7BE181-70A1-E577-3297-4F5C4256BEE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30" creationId="{5D527A83-0727-0536-C7F0-0C715863B0B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31" creationId="{E631694A-0177-9FD7-B0AB-A142EB4CDFC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32" creationId="{25E7E2E9-3FD2-8711-E54D-C3EA7CBE42C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33" creationId="{71325923-65AA-350E-457B-B65813D1512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34" creationId="{0583A820-EAEF-2469-8D2C-89AD4F5BE56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35" creationId="{A8B7D6B7-DDE4-3D01-A886-2163168F8CE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36" creationId="{2FD9AE5F-ABA0-7773-D877-F2D774904EA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37" creationId="{A6E69962-5DEA-797E-9363-D30508F2F2A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38" creationId="{8502FEAC-9C64-5C62-0E22-777929C3341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39" creationId="{B5067DB1-79C3-D3DF-562A-CD71E983C53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40" creationId="{941296ED-271C-A491-C971-A9D5CE12AE7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41" creationId="{A71BF185-27CF-F3E7-09C1-749D0DE37F4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42" creationId="{2AC40E33-C866-B346-50AD-E5D6C658879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43" creationId="{9440C27A-0FF2-1B7F-3273-49950D52181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44" creationId="{E8F06C04-765A-B958-7ECD-1AFBBD170D4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45" creationId="{5D8FE9AB-A4BF-4BD0-C010-BB7D02392FC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46" creationId="{F58FEB1E-0649-F8F8-B2A2-F3900324FCC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47" creationId="{C9E706A9-B037-CB42-622C-CFDCC4C0C8B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48" creationId="{3C19C3F3-E087-D59A-DAEF-6B0A5BA73D8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49" creationId="{AA1557DF-4544-2336-145B-2F636A019FE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50" creationId="{A6107230-5F51-AC09-4E38-5BDF3E32775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51" creationId="{9EB8CF1B-FA43-FDDF-FF03-69E1F48B721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52" creationId="{778CE13B-5355-5F86-65FA-509A82B7938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53" creationId="{972C45FD-B1EB-FABD-69FD-2027FBA5018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54" creationId="{AF314EB8-1414-10AF-F162-B3900272D8E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55" creationId="{3F9C5C66-CDD2-7EE4-7333-18D4307AF4C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56" creationId="{1DA5F03C-498A-F8BD-9CFF-13AB891ADC9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57" creationId="{7C678246-FAB5-B2DD-0D0C-1313E249442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58" creationId="{98580E1D-7A31-AFE7-D204-D663A2C9AAC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59" creationId="{0D10AD50-FCF6-1D4A-1434-20F41B260E6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60" creationId="{E8A39A14-8AEA-8A34-A60D-03FE0846D23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61" creationId="{2CC8A424-F0D8-80E0-4809-7F9F7C0C209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62" creationId="{9FC3C7B4-89F2-6D58-FD82-9ED423FE395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63" creationId="{A8C4B205-7304-5BA0-F14F-84FA1F89321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66" creationId="{0EA0D43B-EA96-2CB6-4449-65A0C1CD8E7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67" creationId="{097555A6-68E6-9F50-66EB-2CFA838DBDE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68" creationId="{259CBCAA-9DFD-495F-4A08-09CB4A0E88B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69" creationId="{C14A1C02-1EAE-5057-FF59-F17DFE49163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70" creationId="{05219A87-04D7-A126-E6E1-E0A0D1B689F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71" creationId="{754D9B26-BFC5-4773-84E6-32197E26BF1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72" creationId="{FF8D06CB-AA89-B1D6-3BF0-06C12DE2810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73" creationId="{54B3C68C-848A-C62B-26B9-2DB910E800D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74" creationId="{FE9AFBD2-B010-B630-A407-5E876579758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75" creationId="{0A54ADF9-9949-578E-C509-A5A5BECCCDC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76" creationId="{AE85A072-87E5-556F-FDF7-5835FE3BE3C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77" creationId="{D5E226DE-E800-8A01-FD0B-CBEF773BC4E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78" creationId="{C60D47BD-2230-EE2B-58B0-26064B00AC7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79" creationId="{AF1778EB-F50E-C73A-CBD7-36959927582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80" creationId="{3CEFCCE3-8C0E-3B36-D3A5-899739110F2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81" creationId="{6033A9D3-F6C5-F720-A408-A2BE8252E8B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82" creationId="{87F470BB-E82D-3431-5A03-3482C0A0F7D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83" creationId="{C8D5045B-FB84-407C-263C-4D00C4764EE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84" creationId="{5190A036-A528-9682-C849-4AB518C48BA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85" creationId="{6F50CB10-E177-60FC-EFAD-A23344CC29F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86" creationId="{344DF33C-2631-B0F4-9470-9BE42D473D6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87" creationId="{866A5902-E1DD-D2F2-A965-066FD6AEF3A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88" creationId="{82438421-BDCA-6FB1-AAEC-04B2D77845C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89" creationId="{80A2F95E-E9B3-EAC8-9F3D-18114638340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90" creationId="{1D34EF31-47E7-77ED-F8DB-8B126C148BB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91" creationId="{294E9534-11EF-48A7-484A-00C2399E1BF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92" creationId="{CEA3384D-B512-8029-D86A-F9D5DA5BE25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93" creationId="{AD4B06EF-E051-2B96-41FD-0F0EC0CCF3B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94" creationId="{56B32B88-15A5-19D6-FB3C-012B6C23731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95" creationId="{B5C6C2E8-65FB-4AE6-8A8E-FDE896FCB34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96" creationId="{A157DF6E-D708-D09B-09CA-ED93864A957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97" creationId="{2E570495-34C6-CACE-2A0D-BC1A0E482A7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98" creationId="{5E94AAD2-A45C-E49A-9BA8-5D480F4A5CC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299" creationId="{23103AA8-0378-BAC4-924A-9B3A70A38E5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00" creationId="{112882EC-2483-7D6C-34B9-57501CDD75C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01" creationId="{CC209F50-48D2-6806-C106-AD7E9748B4A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02" creationId="{EEF7C637-CE9C-27CD-74C2-C6B5E1DAD7C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03" creationId="{25D2511C-043C-70B5-696B-0E91692400D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04" creationId="{F2E21B5F-663C-538E-292D-3825E25EA11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05" creationId="{2FF232B3-3349-DC1A-05A6-3CFFBD5EFAD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06" creationId="{EFCCC29D-3C6E-A2AC-DDB6-7B8A3E40582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07" creationId="{A18186EA-EA1D-1E6E-A271-AD8EB216E0C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08" creationId="{620D6162-14E9-5CA0-FCBA-D02DB2E8542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09" creationId="{75D6ACAC-10AA-3E9C-A5B9-4805E33957C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10" creationId="{4B46FA26-401E-5B21-A616-89A6126B29A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11" creationId="{C3183B76-4CCD-5AD4-019E-F6DB3E1DA63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12" creationId="{345A1F96-7849-91D6-C400-D9282A6FD16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13" creationId="{B505A925-CD13-FB38-1ED1-4F2A5992170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14" creationId="{53EAFED4-F081-8C8B-925F-F3305A69F0D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15" creationId="{E9785673-4581-131A-44AB-25E92A20E6A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16" creationId="{F1556016-EF8B-B986-51FA-AAFEC2B009E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17" creationId="{DD137BC8-B357-09E5-BB07-43760923FB7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18" creationId="{18372F70-2192-5D81-8220-43BEA6F06DD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19" creationId="{9D8DC2F4-04A3-4014-6D1E-1B2034C4AD7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20" creationId="{DAF114E6-FFD4-5347-8085-DF4ACB656F3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21" creationId="{7DE7200E-89D2-B4DB-606F-669551CD94F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22" creationId="{C618B1FE-886A-6156-8D17-B48E4F59DC5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23" creationId="{06FEE924-6F9F-FDE4-75F1-DAB370AD4CE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24" creationId="{632D1F3C-9233-608E-8166-7E840899CB9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25" creationId="{277C0959-3B5B-E3E8-CF7B-C882AD1B8EB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26" creationId="{516524E5-4422-D8C3-9295-F5C7B13EAE8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27" creationId="{39D5C2CC-F925-6569-7C03-2A3E056268F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28" creationId="{88577017-B0F2-014B-640B-5DC0E3945E6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29" creationId="{67EDE9E8-DFCF-12E9-9C21-3B956D87DB9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30" creationId="{90B62341-AB35-C8B3-3FDD-1A409860AD8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31" creationId="{BEFB402B-79A7-046A-D5D0-8122C6812D0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32" creationId="{36140663-07A7-53D7-B2BA-B99BF208446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33" creationId="{95187210-6F55-3C95-FF4F-F08711481E6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34" creationId="{6AEF193A-4A89-3245-C119-F084F2E92D5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35" creationId="{56B9577C-DF49-1AC1-BC53-2F53F879377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36" creationId="{A52E64A2-D0D0-05CE-111A-F3254C83760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37" creationId="{0FB47DDB-AE75-8E67-2C50-925971201B9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38" creationId="{00762ED5-8019-8D7B-294A-56C7C872F21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39" creationId="{A509C34C-15BE-1369-B824-CBCD643E52D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40" creationId="{F5286DC2-6E7A-F78E-94E0-E9B9F631821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41" creationId="{8C4B1851-D3E2-B482-0EF0-9F32E7D36AF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42" creationId="{1117D663-006A-BE10-0746-1D62ACEE7D3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43" creationId="{5DC2157F-8CB2-2BC3-4501-A85ADE1DFE0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44" creationId="{6A7D4691-28CF-5ED2-B751-A06120F5801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45" creationId="{A8785649-7E23-01D8-64F8-FBBC4C1D78F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46" creationId="{8F581E5E-EB36-F747-1A81-1A66C363D9E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47" creationId="{65338140-0EC9-0A27-B404-7343D9F5D1F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48" creationId="{9B616CF6-9E32-FE0A-A5A0-4944CC09BE3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49" creationId="{C7CA6236-5614-D878-3969-EB19C528192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50" creationId="{8B94D486-48E6-B20D-ADB1-77BE7797C1E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51" creationId="{8930297F-94EF-C6E2-1D22-015FB8FE2D6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52" creationId="{F04BD4B4-2207-77C9-1236-44C84289406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53" creationId="{75CD123F-F673-456E-C410-51499044BC7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54" creationId="{118C6A65-30D6-55DF-E980-1B066264687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55" creationId="{246B68E3-643B-0F46-114F-829C6ADD677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56" creationId="{4A357CD4-9EC2-7A26-FD74-C16E6784BB2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57" creationId="{67AA682A-5DB9-03D0-89F1-47EA51C27EA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58" creationId="{82AF0639-677D-B32C-F1D7-4054FCB5ACD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59" creationId="{CB295304-859C-990A-D08D-6B7BE225689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60" creationId="{EC87D49C-9D21-E966-23C6-64024A9456C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61" creationId="{F898FB56-B2AF-98A0-FF6C-86532E9B481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62" creationId="{8BA22B8B-BA35-D262-C251-BD6D1411B1C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63" creationId="{85099289-3D0E-A716-D7FA-57DA6AEDA40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64" creationId="{382F574F-5ADB-C84F-D725-2D1D1152B6C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65" creationId="{9188CCEC-D927-B1E3-BAE3-C23F94B6171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66" creationId="{FCCF1F0F-06B3-D846-C4D7-0FE795D153B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67" creationId="{B3C71D66-E444-DF1E-CBA8-499D34CD728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68" creationId="{AE45667D-CFBE-B901-937F-20F74273226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69" creationId="{B21139ED-21D1-95DC-10CC-258E2CE2BDB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70" creationId="{296EB1D0-B481-D11F-900F-BF026DBC18B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71" creationId="{9AF638A5-E780-F7E2-0BA8-FAEF6F1D69C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72" creationId="{E9A2BCB2-C029-F4DE-F3E3-AF5E49B6BFB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73" creationId="{8DE7608A-6AF1-8261-D16E-6B3D503F474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74" creationId="{A1C4DE6D-BF4E-1B76-EB66-2F25F404378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75" creationId="{23DE1751-E5B7-9B68-C3D7-AA8897F9E2D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76" creationId="{9CB911BA-D0AF-6005-E179-C01D24D89A4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77" creationId="{4CA1D4F4-6957-CA30-7B38-3EDD325C097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78" creationId="{D5AAAE99-BFFC-1FE3-135C-3D45800DFDC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79" creationId="{F411BE24-DF51-7954-7936-574A7DEEA61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80" creationId="{9A92F790-766A-8FE6-B614-1166B0B69BC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81" creationId="{18075DE0-5460-486B-275C-D5F6834795A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82" creationId="{EA6D9363-1443-E78C-DC33-21EB54D8CB2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83" creationId="{86DFEAE9-885E-7098-4021-FC925A4E160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84" creationId="{5EA7B8E4-4BD0-1A07-E8D1-0C03C7330CE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85" creationId="{2D44388F-EC25-FBA5-79C0-BDCA90E17D2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86" creationId="{04441BF0-FA7A-300D-04F4-CC8BE8FA45B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87" creationId="{E1ADFAA9-CEA1-13B9-72E4-C91B5CFEA28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88" creationId="{B4D026E4-9535-C271-6A47-EE2317ED512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89" creationId="{C88E32B1-B306-E30D-7695-077ACB6C4D4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90" creationId="{CCC5E4ED-4DFD-034F-2038-25EE0CFBE53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91" creationId="{2E9B7316-A3DB-DD8D-2047-DACD16C616B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92" creationId="{7A12FABF-86BD-0656-2C8F-FEF0954A78D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93" creationId="{D455286E-2A9A-86D7-CDA4-D62ABBB38CF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94" creationId="{056AD071-163A-FDE1-2279-C5A62E5D167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95" creationId="{7AC094E1-E527-A507-0B18-965CC0C80E6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96" creationId="{36F0A1A1-257C-8D30-1AAC-930C661F1B9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97" creationId="{F9EBC936-7E50-0094-5D16-0879C5D2D2E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98" creationId="{562BA732-7F52-5258-FFCD-7CC535FBA60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399" creationId="{18F8C2A7-3503-2B82-79A1-181AED3724F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00" creationId="{302489F7-E153-16EB-D653-25DA5781719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01" creationId="{63913766-AC78-3718-3142-D261F717C2F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02" creationId="{212EDB08-CDDB-0CED-044D-58EFA3B1A72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03" creationId="{01E369D8-8A0D-1F80-B72A-DCF7682C86B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04" creationId="{E255A9F4-C955-1F5F-C335-112EC200926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05" creationId="{7264C11B-C30B-1F16-A47E-9E7F874C42B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06" creationId="{78D3894A-18B4-D704-5A49-D0820BC365B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07" creationId="{2D0E2145-6BCF-4B80-2E1A-15FD8BE3EE8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08" creationId="{DDCC1F4C-DDC4-706D-B0A1-1FADBA27165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09" creationId="{7F14FD25-DACF-E55E-FFE2-32CC2104C3C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10" creationId="{0170FB18-9724-31F7-8502-BF3BDCADAA9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11" creationId="{E7F9BFB4-C479-0BA8-0E79-11CD65B21D2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12" creationId="{60DB7964-07D5-7DBE-1074-3FA9571FE99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13" creationId="{69FF3E27-009E-95A6-9F0D-627089AD9BD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14" creationId="{42F93BCF-CC3E-1E08-904B-64742BC8601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15" creationId="{D6515E99-F23C-A2F9-6C94-8C60B038E0C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16" creationId="{60057199-127C-31F8-FD79-717446D2026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17" creationId="{AADBCA02-AB15-FBEC-FEFE-7E75E59F6C9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18" creationId="{EB8F6917-D586-63EB-0B74-20951539DDE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19" creationId="{6C9EF7F3-5D63-7C41-EAEA-8DF0FDE7B99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20" creationId="{DFCF0520-A468-5BAD-DB6B-25BED7349C1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21" creationId="{2ECF3FDC-344B-C5B8-A2D3-F2230E26316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22" creationId="{526FBFD3-B2A6-E0AE-1267-FC412ACD898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23" creationId="{0EE408B5-9752-5FDE-13E6-B20CCADB6F5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24" creationId="{59CD0157-BD9A-BCEF-A55A-BC593D718C3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25" creationId="{CAA114C0-98B3-A736-39C3-ECA02FD28D3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26" creationId="{B083C66C-0E34-5B96-ED39-E47304AD22A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27" creationId="{FADC09B5-7646-D54D-E869-2F32FE8D091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28" creationId="{15995DA9-E006-0BE7-E495-4DE29EC2BD7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29" creationId="{34FEA31C-F88A-5AAE-E052-DC9099B79A6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30" creationId="{EA36F9BB-C51E-3C08-FD91-4D939BC7739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31" creationId="{2AC65CB4-809C-B3B3-9753-AA33F2A42B4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32" creationId="{F2AD468D-5CE4-0C20-A15A-81639A5B006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33" creationId="{9A2125A4-164B-F1AD-6377-D5304F7AA8B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34" creationId="{36F6958A-CC4D-FB34-073F-F950FF22F14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35" creationId="{42D2DE66-272A-6917-3351-E2B0071B7ED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36" creationId="{2892E528-B092-3CFA-3AA9-1E148CD57F9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37" creationId="{B9AD5648-0365-36E9-E26B-2FF48886EB0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38" creationId="{5EBAC845-87DE-D158-589D-E79AB888690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39" creationId="{7FBDC1DA-43CF-2031-25F3-E6CB76FA277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40" creationId="{146ED46A-12DF-12CD-FA8C-E3537717106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41" creationId="{7BDBA07E-EDDE-7958-5E7C-AB4D5F3D61C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42" creationId="{8E54EE8E-0603-8869-1474-0EE5B6D6C6D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43" creationId="{E33276AD-BF78-16F3-0EB9-C58AE0BB163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44" creationId="{0EB59B4F-5E0F-7D57-B43C-41E4B7421E7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45" creationId="{F1BAED1C-DA8E-6262-E9DA-3C31EE76F5B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46" creationId="{5E7D29A2-D2B1-E78C-160C-E4C3B3F4333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47" creationId="{BFFA2564-F613-1DF9-F20F-0659F2E7970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48" creationId="{8C439DDB-5584-E3FA-8A7D-0175B39108F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49" creationId="{1113D8F4-9133-404E-53C2-1B98CD3C6F7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50" creationId="{8CA33D8C-79AB-95D7-C540-4CD3D5D57F5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51" creationId="{83B62EEA-96FC-C795-C32A-81D8D38397F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52" creationId="{1EA8D98E-45EE-3706-F83F-7E80264BEBB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53" creationId="{E6796EF9-3051-AE26-A4FC-B6B27E5A17D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54" creationId="{E06062C0-AC92-B69D-C1D4-AE5BF36B4C1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55" creationId="{313A7C0D-7EAC-6C5A-08DF-B1AF501DF4A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56" creationId="{0D62CD95-954C-2B78-F1E3-B54F3FA7616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57" creationId="{C1935D4A-99A0-6DDC-0DBD-18E87F0819C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58" creationId="{40BD433E-4903-1D0B-7553-BF5E449898D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59" creationId="{CD313057-8046-380C-8DB8-2CD52113C03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60" creationId="{8E71FCF5-B0DC-A18C-1CEC-5F2AFE25367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61" creationId="{CF63EC89-992D-E9AA-B4D2-44D3550AEAC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62" creationId="{A0246289-BC13-6B87-2ED8-8EE02775EEC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63" creationId="{12117B6C-729B-11C1-504C-E9DCF905C37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64" creationId="{399A2839-01F4-0124-B425-9AE4ECFFF58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65" creationId="{D62C99B7-B9DF-58BF-38DE-E3D29CEED3E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66" creationId="{FF4BE1D6-0159-3086-0A8E-28CE1A2B6B8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67" creationId="{BF7933F2-A2A4-86B6-B4A1-7935E6875AA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68" creationId="{58FD3EDD-BD4F-8812-5850-585DB1B54F8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69" creationId="{3214AC8E-83B1-C10C-CD3A-A5DBE443C2C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70" creationId="{049AECBC-2891-5613-4165-395F5A3DB43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71" creationId="{908EE778-2C8E-B352-83B2-FD1820BEB03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72" creationId="{88BA54C0-2D5A-6D87-0470-5E2A5D59928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73" creationId="{F8B5C35B-2C53-EF87-7E6E-2F8836A20D9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74" creationId="{3BAFBB4D-238E-6713-9755-41F9BE7DFAD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75" creationId="{C992B22D-92C0-A6F3-D42B-8309059A04C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76" creationId="{4AE314CA-572A-7C2C-424D-9B070D68F40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77" creationId="{94E92820-43EE-19F1-2E1A-FA3818CD00C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78" creationId="{DA487030-9788-95F1-15F3-16EA721FAF1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79" creationId="{BB9B5666-EA68-8B2A-E3AB-D21EBD3B13B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80" creationId="{368E83FE-33B0-3A17-2B9C-4F5C49CF2C1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81" creationId="{92DDE89D-1049-DFCA-A0C2-DD3E9B03C6E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82" creationId="{8A00DDCE-10EF-A973-F3C8-CF51E4DF8D2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83" creationId="{84DC460D-9AA2-DFD5-16FF-D22E937CF0F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84" creationId="{1CD9DA3C-5ACA-6CF5-6B4B-460E66FE9C7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85" creationId="{6F69E746-AC7A-5756-ED5B-9098C5E47A1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86" creationId="{024B5987-19E3-529C-B41D-A63AE96D6DE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87" creationId="{7F09C056-A5B8-0AA7-EB2F-8901BDE8397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88" creationId="{A3150921-EA3F-C9A4-F69F-0F5BB6520B2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89" creationId="{3E2DFA3C-C080-8E4C-A6FD-8135767447D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90" creationId="{433DF509-B4DF-8743-4FA6-480C7673BF7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91" creationId="{088F4299-8638-D514-1A10-FEEBA674F06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92" creationId="{96A07234-D70C-D7FD-CFC2-04209FFD5BF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93" creationId="{31F78973-EE1C-9426-7ED0-74AEF681489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94" creationId="{415289D1-033F-55C2-2359-90285FBB6C0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95" creationId="{6F89F855-6505-0454-E144-CA1F73A7EF3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96" creationId="{832E2B92-A727-F87B-9981-B710EE6C5D6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97" creationId="{8154186B-D687-A15C-8105-99E8B6F8D72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98" creationId="{041181C9-4FFE-6227-50F4-7A15A665809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499" creationId="{C38CC3C9-99CA-2E85-2759-47B827C2171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00" creationId="{516F5D02-D576-53A7-6213-956D3FA30FA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01" creationId="{F2E00A9E-F12C-2B6A-632C-F13B8D0EDE6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02" creationId="{0EDE997F-4B5F-0346-D395-0C1EB2473DC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03" creationId="{6F18B854-A763-6265-7645-9FC8C5B1796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04" creationId="{1BA2E679-80A9-0C4A-9546-857B71F3C4D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05" creationId="{04436387-8052-C711-3EB0-1ACD2A47E7F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06" creationId="{65071049-64FF-3CCE-5BE2-3EB72101627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07" creationId="{576A5319-9157-34C1-A05B-92ACA2EBD1E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08" creationId="{FBC562F5-2A4D-BFF6-C44E-78E7E9766A3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09" creationId="{6258967D-ADCC-9772-8077-CD0C4B3E5AC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10" creationId="{72D49814-7A03-5BD7-AEEC-7AC548DE716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11" creationId="{A70A3C7C-4E42-99E3-0655-2D67BE33B67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12" creationId="{CD490A04-D459-AB0C-B4F8-933596B2882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15" creationId="{EACDEB4D-A043-60C5-727C-FEE6A2527AD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16" creationId="{97134F57-A56E-AAE7-68C8-FADE32B5319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17" creationId="{5DDEDFBD-36D8-ADB4-07C6-D96F8E865E7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18" creationId="{E961834B-F356-BEE8-1272-720548BBD53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19" creationId="{7541AC05-F779-A4ED-C95D-DF7E979F736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20" creationId="{2A5ED0A9-B7AF-194D-803F-57D94BF74B3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21" creationId="{9B0DE126-8FAD-35CB-BF81-1B28A9AC13D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22" creationId="{4831E24A-EECE-A727-9B8C-DE6C2E80605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23" creationId="{D37D806E-2FEE-B9EF-7766-46C7D021FE3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24" creationId="{589BF6F7-098C-ABC8-F8CC-0BB32F77CAB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25" creationId="{DFBFA845-EC09-3E85-09BB-5CD8342BC86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26" creationId="{F30CFFC7-5ED5-A68D-034B-74858362603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27" creationId="{F50C8F50-5B18-B7B8-4ABE-7A4EE2D1864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28" creationId="{22E40735-8061-830D-6CD4-71E0BF86C9E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29" creationId="{251CC6A4-6D6F-0E60-EFEB-07C10EF41B5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30" creationId="{6FBB5BB4-4042-E446-2ACA-511CB888233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31" creationId="{30C2ED3F-919B-7031-675F-1E924C6E642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32" creationId="{D1A2B618-CA71-269D-B5EB-E8E73F4C8BF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33" creationId="{1B29B46F-013B-5B88-5C66-0708F2C3810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34" creationId="{A4F2D5C0-7A46-367B-204F-28D74414E08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35" creationId="{BAE60D14-0449-EA83-C062-DEB18BB5C71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36" creationId="{2DA566A0-A162-62B9-92E4-CD8FCC640E3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37" creationId="{2A57B5AA-F69A-3C56-1DAE-DD3B2F79EF8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38" creationId="{9F8123AA-ABA6-FC4B-27A9-7E8A12C4111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39" creationId="{59DC98D0-AA52-676F-E7C5-D7E14EA5733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40" creationId="{F349DDAE-E2B6-08F1-4490-B9193D80591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41" creationId="{E5248083-D91D-D159-79C4-0EAC28F3E74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42" creationId="{3C49ED12-57DF-4192-D810-BA7C6A59C5A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43" creationId="{76367DBE-783C-A75B-DBD4-7B0F85FDA5B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44" creationId="{3185C427-1C71-6C19-285D-4E82B6F09C0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45" creationId="{B2B2C142-5C12-C84C-8953-4C02F7F9B78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46" creationId="{282AFD3F-5481-DB0C-F37E-A6F61B318B2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47" creationId="{25D7D45C-A1C3-4C80-25CA-7CE2B66396E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48" creationId="{7BF2BA21-CB27-CCD6-FD0A-742981AF3F9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49" creationId="{DE34633E-C318-405A-63ED-3AD2986CF3B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50" creationId="{24DF3399-F664-1AA3-B399-7279DB10664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51" creationId="{0E9AB7A8-BC87-057D-2A28-3525B62D465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52" creationId="{B1579BEB-D1D4-3204-999B-45194821B24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53" creationId="{2189C1F0-86C1-46CC-7BFD-C624F6E0ABC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54" creationId="{C6A581B3-3598-ED6C-9920-7CEF18D2A91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55" creationId="{76A4FFCE-ACDD-787B-7AC4-251FD7F69EA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56" creationId="{32F33F79-5AF1-5FA3-0982-1A44C7B722D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57" creationId="{A1E819FB-B570-BB37-DD4D-6769CE7B425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58" creationId="{6021F720-CD1B-CC47-C60E-AECA6D00928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59" creationId="{093E2EDC-30EB-E292-3848-7D77D6B38E1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60" creationId="{4F05B9FC-A156-4A46-7096-860D88BD87A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61" creationId="{524A6F7F-66B8-2BE3-C0E9-720CF5ACCD9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62" creationId="{C8DAED71-879C-D9FD-E010-CF69D3F7DDA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63" creationId="{3B3AB7B2-7201-9429-D94B-AA192A746C6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64" creationId="{A5B7BC9A-E3FE-E436-687A-8CD254DE866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65" creationId="{3927E527-8CCA-99A8-BF80-A287A28D807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66" creationId="{3C45673E-A0D6-5A8B-95F2-774A53509B4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67" creationId="{85829BEA-A890-58F1-9346-02B83D34099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68" creationId="{B426153A-DB14-F18D-3D90-693EEB8B6A9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69" creationId="{3E5565DD-879A-40E7-7025-65F0B6507A2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70" creationId="{B93D827B-7AF5-A5EC-BEDC-A413C5824CF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71" creationId="{8045B396-77CB-33FD-1BC3-CC147366B89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72" creationId="{130D9978-DBDE-6043-1339-5A353E5B3F2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73" creationId="{8DFED64C-A3B6-5207-6901-C047B5D9B89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74" creationId="{8D8503BE-BE83-E1A1-3B10-6932DDD9773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75" creationId="{688CE6A8-99BB-59E2-6A8D-84C6D4EDCDE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76" creationId="{11696F34-DB57-0025-B671-305E088263B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77" creationId="{6AFEBE89-1061-C9E6-5001-BD70F73B776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78" creationId="{F9755BCA-6B2A-9B4B-71E6-164E562D943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79" creationId="{7AE99EBB-7288-938A-7677-B709AAEF351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80" creationId="{B4A8655A-AB0E-7643-F785-A6CB70567F5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81" creationId="{35906990-AF31-F791-B363-0A322FD4210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82" creationId="{61D6210E-160D-80D9-2DF7-B7DB0B07B0C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83" creationId="{8C1704FE-6080-DFDF-172F-F9269B4991D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84" creationId="{CF42A5AF-DA74-C1C2-FBD1-A11D3C6062B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85" creationId="{BB368197-021F-E22F-681D-C938C3F3FAD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86" creationId="{1EF6102A-BA75-F326-5E4E-EC6C3774D39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87" creationId="{23A6EDD0-14B7-B6E0-A08A-4E5BCD6F839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88" creationId="{7A5B9923-48D7-439B-83B7-B0499773CF6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89" creationId="{AA3D3562-972E-9BAA-F8EE-1C8C77398A4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90" creationId="{4B5EAB05-EC67-1CB1-AE7C-A8DF61EFB74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91" creationId="{8A01DA9E-57B1-7BE9-2A25-A8184E29B27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92" creationId="{A70DDBA0-5054-655E-AD66-880ED12041E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93" creationId="{EEDB31BC-679E-3A88-1EF9-0E2636A1A94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94" creationId="{F996A84E-10C7-E2C9-C0E4-D4E248D49ED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95" creationId="{8E3A629F-58E1-259B-8896-F9A2AD33774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96" creationId="{74196A06-C66A-B665-E774-55A4BCFF66E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97" creationId="{49395FC9-7138-AF85-A597-79C9DAC8752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98" creationId="{E1E2F6DD-CCE4-83EE-299F-AB15002C6F3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599" creationId="{3F5313BC-55DF-515B-1724-6F23F8EA71C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00" creationId="{C5ADA2D2-8CC7-128B-5E5C-C83F3202CFC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01" creationId="{74508C32-BC48-1AED-E02E-F5439D5D372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02" creationId="{FD11F0F1-53F0-4233-1DA2-A496A314F1A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03" creationId="{93863DE0-FEF4-DA86-1675-E14BAACB3AF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04" creationId="{22E4F66A-A1EF-B6E1-8BCC-7ADCF0EE44D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05" creationId="{8327CF62-0A46-352A-5747-94F5F642F09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06" creationId="{FD83092E-5AAB-C0F1-30F0-F064274B4B6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07" creationId="{B1315B29-BC3C-B584-C024-8A85C4E12E1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08" creationId="{4D0CBD0E-3E80-7B6B-C532-A2CFE566D46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09" creationId="{4F83F915-2BC8-1AB1-E170-AA1ACD7B67F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10" creationId="{D67E6276-56C5-F38A-74D4-F33CDDB83E1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11" creationId="{C5FC9313-26FF-0C54-D86A-C75C77C69C4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12" creationId="{942FFC6E-F820-8C86-E4A7-52247B16C60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13" creationId="{BD858C07-92EB-6582-60E2-F2EF48FAC24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14" creationId="{02DC6AAA-08D9-8C5D-8A65-52C11DED6FC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15" creationId="{9616CCF7-5799-F547-86F2-AEEEE7B85F2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16" creationId="{66E8BA6F-17C1-D413-E71E-504ECE49431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17" creationId="{483AAE4F-951E-5F27-401D-F3AB615022F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18" creationId="{AFD6B223-323D-AC25-D87F-5A13AD5FA6F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19" creationId="{4E7CDC72-7202-07EF-68B6-7E0C2C4EACF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20" creationId="{9A9D9D6D-AB13-2551-D710-36AC5179E10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21" creationId="{A0B6EA25-0AB4-3006-64F4-F0DC089C4D5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22" creationId="{8F9E50AB-708D-43E2-4E33-55B157344F9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23" creationId="{1409A49F-29EF-7DE0-2244-57EB7390D80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24" creationId="{555F6A91-F1E5-BA3B-4820-AC8AF57C88C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25" creationId="{5124464D-94DF-4DB7-9A1D-36CDC184571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26" creationId="{5834707C-9DA8-405B-3A55-D20BC749271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27" creationId="{72FE59DD-4D76-9011-6BB0-54DA39CC9F3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28" creationId="{3C2E1039-8CF9-021F-6B4C-0085E4267DC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29" creationId="{D4D9640C-8651-9E19-3C3D-3E820A8980F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30" creationId="{BA21A7B4-BA97-C0AB-6B22-C3CDE6CB92F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31" creationId="{0472C76C-D1BD-BD72-B656-4EF5F541AC3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32" creationId="{7333D066-3FD4-A8E7-23D6-0AB40B3A4B3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33" creationId="{CAC3B631-620B-457A-7A5D-CA0C99FF3F3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34" creationId="{3B3830C2-031D-0BFA-D166-3111649F59B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35" creationId="{104BB5A5-404D-3F51-9A6D-43626D227C5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36" creationId="{09222A45-3257-58A8-40DF-870628ACE23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37" creationId="{69DF674B-1746-543B-BE5A-F72B8E509B9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38" creationId="{90802EE4-607D-76E7-0D45-C47619E96F2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39" creationId="{B7772A77-4BF3-FBE9-24FF-E689CEAA10B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40" creationId="{2420AFE4-A63A-E6D8-4CD8-E4CEEA94E3A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41" creationId="{CE7A513E-2010-1EA8-63DC-655C09C6345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42" creationId="{DB3C2373-668B-6F74-1327-016A2374DE9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43" creationId="{2C7BE2A6-9D99-E72F-41C0-0C52B9DCC10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44" creationId="{3C5C938C-72FE-1A75-BB5D-51EA4B37806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45" creationId="{4FE98E78-A0D3-E9EC-CDFE-62F03B53FAD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46" creationId="{743F8F2B-D972-8766-92E3-F3BEF75D7AE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47" creationId="{0FAD8211-C406-4F74-6CB5-E8A4D864BC8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48" creationId="{22F691B7-71A7-1107-B8C4-712E35A8BD8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49" creationId="{AF8E9FB0-009C-4B2D-04B8-F480B55B7ED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50" creationId="{1B3DF79C-40C6-788E-D7A7-61630E87976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51" creationId="{AFE717BA-1292-63EE-5064-B722CDA88F9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52" creationId="{80C07EB8-4A08-82C1-46E3-3173E4DDCF0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53" creationId="{DAF90DB5-CF11-F4E8-BCA8-EF3D27FF70B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54" creationId="{173E0C82-0955-21C7-C40A-76F95892518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55" creationId="{0163C5F1-AF28-3359-8B51-48C9B5EC22B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56" creationId="{F7062392-EC32-09E0-93F8-1DC03C6C848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57" creationId="{4D21E6E7-8808-903B-521A-FAAEDCE91AA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58" creationId="{369762F4-F2CA-F65E-E324-D55BC69FEBC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59" creationId="{1EB86D5E-1842-E05D-3603-A5E33DD68F8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60" creationId="{D532E379-D9A8-98F9-0C64-FF93B56CFAA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61" creationId="{ADF5229F-B342-132B-FCB1-3E8388C4CF4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62" creationId="{1373332C-08AA-3764-6933-7D864AC9EEB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63" creationId="{A308CC8C-5250-8097-C568-F325BE2B6DE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64" creationId="{791F1CDB-7BCC-A71C-A99D-E3DC2CA4D58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65" creationId="{B7DE7049-E81D-07B5-DEEF-87FEBC099E6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66" creationId="{D7C0462B-3B4D-87E6-4986-1CDBB0E86FB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67" creationId="{179D6E56-E8F2-A9DD-F5C5-F2EC420C50B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68" creationId="{7A2348A3-58E3-EEE2-93CC-2C4AF8EC249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69" creationId="{2B52C751-C61A-576C-5320-D429AA0E6B9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70" creationId="{230A5CB5-3545-6320-5672-BB4BC11996D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71" creationId="{1343E71D-87F4-ABE2-22B0-967DDD166B7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72" creationId="{64F58FA4-9A24-62FF-8EE4-58CA364C72E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73" creationId="{34058F46-CCC8-407E-E9B9-08E31C9A08D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74" creationId="{5F0113BA-D081-89D4-9C4A-17740188C87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75" creationId="{953B2630-1F53-96ED-C1D6-8C6C7D09DF9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76" creationId="{FD553A27-6CCB-E030-B07B-BF658483234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77" creationId="{3EC98C9F-BD7A-1ACD-A258-4143A690E7A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78" creationId="{B0FC3D62-B57B-52FB-93AB-5C6639B55AB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79" creationId="{FA12C680-B350-5BEF-FEB5-7037F542EEE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80" creationId="{F75D2BCD-A759-468D-F12C-A4D62B199B6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81" creationId="{41C72BDA-9411-CC25-6620-8DE1CEF99BE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82" creationId="{64F5DF01-78FA-165F-D841-D989984D48D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83" creationId="{72BEF9B1-4DB0-5013-1805-B9E5296D548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84" creationId="{6EFA5F46-82E7-EC30-F023-CA03CFEFF7B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85" creationId="{F216DCB5-B9E3-9AC5-1E86-0484773C318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86" creationId="{D9D8DAEB-C11C-61C0-E3C2-06155E958AC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87" creationId="{01ED2C23-B950-A22C-39A5-12A9DF63A53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88" creationId="{8D8A181B-25B7-5887-4608-6E8B07622D0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89" creationId="{FE2D49A3-E494-1B46-E5C6-AFF19388D98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90" creationId="{3F54994E-F41B-F42D-2BD2-806F2AB5991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91" creationId="{C735C3EC-E9B9-5992-AB77-BE6EFC53075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92" creationId="{BFAD7BD0-A0C9-E6D2-9267-2C910315774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93" creationId="{20B7FC40-5388-CAB1-70E5-BA61234DA47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94" creationId="{D22B8E9B-C99C-20E8-5BA1-476E1D2B6F3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95" creationId="{D2E1073E-746C-B7FD-4C12-91CBF2E1C3E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96" creationId="{57A30E63-32C9-FC35-C482-12339AC73A8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97" creationId="{E5DF2D8D-35B2-1433-C0FD-2342F16312E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98" creationId="{C52561AF-BAD1-C50A-86DC-8B908582062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699" creationId="{B084A2E1-2E6A-15DC-B73F-E2471011110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00" creationId="{4307DEAD-CB1C-FA01-EDCA-247D73B3258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01" creationId="{F3AC22E0-C238-3957-7B17-9FFF9253A27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02" creationId="{0B452B8F-01D2-1FCE-5590-40D97F7860C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03" creationId="{F04713ED-C255-E911-9B8A-6811C613431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04" creationId="{8C49A97B-3095-B06A-B180-F0B6EAC43F1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05" creationId="{15C1060B-8EAD-81CB-C360-42E0C9F2B72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06" creationId="{362D55AE-14DC-5406-326E-35D68EEFF49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07" creationId="{BDF7D623-6203-9FCF-6682-3DF734B020D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08" creationId="{21D446D1-1FB4-CCB1-F355-8D19667FBB9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09" creationId="{40E26B2D-8500-C208-4C59-7C4A3A42790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10" creationId="{C2D707BF-C6BE-0F7D-AE28-1D8ED3F8814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11" creationId="{4719B68B-0099-D3B9-CDFA-C306A32AA04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12" creationId="{95ACD3F1-31C7-0D9F-55F6-B68A614C200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13" creationId="{87915A9E-5CB0-CA2E-154F-7865828B2FA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14" creationId="{2909A51C-4221-2202-5FA6-181B9C2DFB2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15" creationId="{E8F6D2EC-FE6F-5751-B118-852376BC921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16" creationId="{1015F561-14D0-0DEB-D9EF-5C20E72C6B4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17" creationId="{DD055A35-06F1-5C50-1C08-6E394714486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18" creationId="{1453A2A9-4312-15D4-2519-8A00C422040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19" creationId="{1BDA034A-1D7A-7EC1-DA2D-1EBC5BF3D65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20" creationId="{0FBC325D-5C7B-B57E-5B45-17A32BD201E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21" creationId="{A9969760-58A7-F000-45D0-E770E99AA8A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22" creationId="{6E14B5E1-76F1-E9A3-7EE0-3176715044E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23" creationId="{9F2EC9F0-35CC-237C-F716-5DF0C4689B5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24" creationId="{B82149FE-B8E6-974C-82BD-A7D7AA13BCB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25" creationId="{F257A660-60F7-7A21-3901-B12E1463C75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26" creationId="{901347C6-336C-4BEF-A22E-E6A3799A388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27" creationId="{79D3F29C-EDF5-AE6E-91A6-4C24DA9EC1A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28" creationId="{AC2267AF-A8FD-7B9F-30C5-CEB49B6C49F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29" creationId="{E3E35130-2C7C-D5FE-9222-6AB5007D4B2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30" creationId="{7606FDBF-B2D7-FD61-8CAD-D3265BE1049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31" creationId="{C7934822-DC20-0549-DD99-BCA7863194B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32" creationId="{DD68132C-AA5C-44F7-6D1F-41ABB7DE316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33" creationId="{EBD5EA1D-B8D3-FB8D-43AB-A1324F871AC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34" creationId="{A4C4DAD1-EA63-69B0-372C-D240A22F9E2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35" creationId="{552758C0-359D-828F-11B2-F4E84D19219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36" creationId="{891684B6-A718-C014-8006-2FDCB637919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37" creationId="{9076122C-BE6C-DA21-5F14-41D0BF9A4C0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38" creationId="{03E5F136-BE5D-1FB6-CC08-56DD8588EB5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39" creationId="{91F45374-ADD7-0DFD-67B0-0E1232F2E18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40" creationId="{0ED372BC-8104-C392-5669-3A2094970A6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41" creationId="{C2635F4E-3A50-98B3-BAC2-8A6838985BF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42" creationId="{20F43FE5-06FF-AD42-C824-8A2CBF9F5FB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43" creationId="{B947C626-26DA-B81F-0C80-C6A80DC62CB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44" creationId="{0296F91F-9385-9BCC-834D-7F6475D7BBD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45" creationId="{5936838D-C927-30FD-B004-845F7DDCD3F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46" creationId="{938D64F5-D207-6E73-D795-96D7C4764C1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47" creationId="{FB8DE1A0-436D-7908-9E47-2FED4CEF6F6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48" creationId="{6D6DC748-8365-6BA0-841E-E801D6E9CFB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49" creationId="{BBA5CDE6-7995-4C7D-4691-EEBC22E6DAF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50" creationId="{D9AD45E2-D168-F55E-982A-72228C5C0FD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51" creationId="{ADAC64C7-5A2F-A00A-D3EB-99141B352CD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52" creationId="{948E582C-8957-CD79-E7B1-BC0436AD062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53" creationId="{7F3CE5C5-DD5C-F866-56A3-91ADCF17EE4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54" creationId="{6CA1D33F-1810-874D-11BE-D74800CCA09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55" creationId="{0E7ACCE9-02B2-5F34-2545-07062F22D96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56" creationId="{5ED0B0E9-0B97-D6B2-E4D2-3FC8343F87B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57" creationId="{1123AAB9-330A-3F93-9B1E-D1CF50357C2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58" creationId="{8FBC3504-AA9F-BC9C-5172-16919598C1F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59" creationId="{635B725D-F8FD-401B-0FEB-114C46171F6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60" creationId="{1A54083D-1212-3995-868F-9DCD5C2D04A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61" creationId="{DD754634-6E13-6FF5-398A-720734845DD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62" creationId="{E59689FB-9D4E-F58C-05F1-09265F30260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63" creationId="{55DC8B67-01C2-B769-4D81-591DD84F65F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64" creationId="{D8687D84-2DAB-8AAE-E9CD-07A8B89A0F7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65" creationId="{E61BBC32-9ED5-2E1D-0E22-B61A3880F70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66" creationId="{6025A075-EC6F-E7E7-288F-B5142051D1D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67" creationId="{D536950B-F1E9-9513-CCEB-E492CC3E71D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68" creationId="{DE48739E-BFFA-000B-B605-3B6497AD43D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69" creationId="{69755E0C-9A90-E1AF-4D66-0A768B727B3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70" creationId="{9F9FB21E-46FD-EB2E-2D5B-F4788C5F98F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71" creationId="{F839C05E-85A6-8748-EC6C-B2468B02CF2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72" creationId="{5D0F8D1F-CA00-25E6-BDD5-238727D8370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73" creationId="{E4C51908-ACAD-EB0C-E5B0-7B60CAAB1EE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74" creationId="{8513D523-9048-E0A7-B8AA-A32B8894973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75" creationId="{535B63BD-2BA8-7065-5D65-D6329154A21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76" creationId="{3F65A046-2CA1-884A-B267-6B5EA52A7CE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77" creationId="{4B8BA56F-3513-1E30-EF90-A863C5FEC64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78" creationId="{F5072992-E98A-FB5C-FE87-60EC759C766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79" creationId="{186495FA-2822-DF8B-AB07-4DBE52DB238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80" creationId="{6CF35856-DE56-B96F-C2CA-BF30109B5DE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81" creationId="{ED157089-6D00-2853-BEA0-117DF5BBDFD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82" creationId="{F4C8B24A-7AE0-1C1D-AC43-D8627D5B99F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83" creationId="{AAF6F6CA-856E-F883-00D0-C53B832C612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84" creationId="{2B7C9F33-0EEF-12CF-7BDA-42D9980FE40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85" creationId="{00D70BC5-5148-6C12-2AD7-97BE70EBCEE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86" creationId="{5262A78D-4686-2E83-5625-63A9AD9CCC3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87" creationId="{156DC1FC-B346-FF32-6621-ECC91B24A49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88" creationId="{80824FC2-6347-6924-F818-7A4162260E9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89" creationId="{84330C61-F8F2-2807-9650-B17B55384B2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90" creationId="{AE283001-3795-1671-8AF7-E2F7E9CBB6F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91" creationId="{35F5189C-F106-DE5C-B441-8DCDEDBEC94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92" creationId="{FEEF9830-E434-A173-0A8C-0616F069D53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93" creationId="{66BC12E3-1BAF-9E72-D4E9-42FA8EF7602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94" creationId="{476A31D2-4AC7-C4A8-DB14-48E10A2C1FB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95" creationId="{3E91676F-E7BA-8A7B-4D6C-185CBD7C223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96" creationId="{29BCBF81-7FEA-4719-07EE-4F115652E42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97" creationId="{A657F176-4102-DC61-1114-33EFB0B2381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98" creationId="{5C1AA2D8-C684-6E11-C9E2-A08D4A12A9A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799" creationId="{67BC384C-69A8-7CB3-921E-AB61FB8E6AD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00" creationId="{5DE79E31-A1DD-4434-81A3-78A659192ED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01" creationId="{6396F746-81B3-D838-9DC0-63C2DE9F777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02" creationId="{8B732C19-F6B6-69F5-2A13-56BEF606867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03" creationId="{64229041-6B00-EB89-8B66-63E4C5C8A49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04" creationId="{ACE04987-59BB-13B3-D2AC-78EEEFDE1EA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05" creationId="{B9FB54D3-B849-1FE5-3843-58A6FAA1E8A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06" creationId="{34FACEF4-80D9-A848-EEC9-D6A46FF0533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07" creationId="{17FFB648-B3DA-060F-5D07-D9F5687A936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08" creationId="{75FB84B7-D3DC-74B9-D3DA-0E3D77C4DDE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09" creationId="{A0770CFE-D2D1-E87E-559F-1792EF3DF9D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10" creationId="{8D7E7F8B-2A90-6573-0AB8-3391C628FB2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11" creationId="{B3B84D6C-01E5-CC4F-5BD2-340EB50E389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12" creationId="{14ECD695-160C-9B03-2A63-6AB23D65C55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13" creationId="{B85044D7-D8FD-5A28-F9E8-337C78E2ADB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14" creationId="{A07D8ED4-6E1D-DF8D-9B44-C3FCAD59676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15" creationId="{0A493737-B6FE-AB12-9D2A-A88ADC566C1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16" creationId="{32B89597-9219-CA44-B794-C8E4D238ABF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17" creationId="{520B4643-7264-8760-34BC-ADA4EA162AC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18" creationId="{C972DF7B-01E4-58E5-F8FD-D83633A00C6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19" creationId="{1D801804-BC48-0163-2269-CBC1E99BDED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20" creationId="{4C69DA1C-5385-E87B-586D-BF32F59E20E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21" creationId="{C342701F-D755-AC7A-9A16-985D401547D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22" creationId="{A5ED7F39-E70A-8AA6-E538-B6C9544F28E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23" creationId="{70B9296F-4B6B-70CD-02BA-1BA11051535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24" creationId="{4130A936-0D68-E719-A7E4-BA4FFFE59A9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25" creationId="{5275EA07-A910-38CE-977F-C6EFE07E942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26" creationId="{ABD6BC9C-EE0D-D09B-3423-2FF6DF1F815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27" creationId="{8F4EFFB8-96D4-B372-16F4-E77FE7EF915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28" creationId="{07A96A7B-3FFC-8008-7374-9CE09174E16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29" creationId="{B18B2B05-3AEB-149F-0E43-24E420B966B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30" creationId="{F78CCAE6-E2CC-B9EB-625C-A5E25312C6E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31" creationId="{2A947668-097F-9427-9618-0E7B59FED04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32" creationId="{9BD98794-2D0F-82EF-837A-4CF0F616A69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33" creationId="{BBF27827-FAD7-9D6E-E1DB-D8B59EF8418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34" creationId="{E1474F2C-7E58-777C-B9C4-FBC4B1E547F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35" creationId="{9397110C-356A-93DB-62B6-22A16679AAC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36" creationId="{F757761A-2FEE-8742-C21B-9E7D0B5B391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37" creationId="{3BC829B5-7E51-CFB5-1273-2ED8DD89527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38" creationId="{28F6D21C-EDFF-A788-5F25-A34CE4BFBA5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39" creationId="{8D83E6B7-E6C3-E227-4BA5-D33A1C1ADFF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40" creationId="{21074323-9CEC-5A1B-0065-430F1A2881E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41" creationId="{6FE3E58C-BD24-AC4D-CCC2-632BF703F25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42" creationId="{03FE5DEE-36B8-0F0C-2173-E3DA7D2535F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43" creationId="{88B62CDE-93FA-F510-C282-044B81947D2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44" creationId="{A3C7EE2D-D2CE-0715-A6E4-361BE052FFA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45" creationId="{9074A245-F942-B2D7-9C87-B6AB2C80221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46" creationId="{E292C2B6-E43A-C1DF-95E3-CCA1AB02A9E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47" creationId="{6C7D9EB7-4BB4-FFDB-B92C-87BC5052A05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48" creationId="{24FAB337-0C35-8764-27BE-8E837F6E5A7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49" creationId="{AE3724CB-6BC2-9767-D8DB-2B1FBEC1986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50" creationId="{2B06669B-848F-A62D-84B8-1773958D9FF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51" creationId="{6355C00D-6217-1A75-90F7-93E1F497B11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52" creationId="{C7B76EF9-26A3-64E5-6921-7F661C1053A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53" creationId="{E4F02B4C-2668-CEE8-4489-0A71E50C5C1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54" creationId="{5A35AF33-B994-6AE9-19AC-BEF8360288E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55" creationId="{13E13A36-F8F4-7558-4B20-33FE656F8FC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56" creationId="{2732B9BE-AC94-8032-2204-6D3C692BD5A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57" creationId="{EC846A18-8B4C-CB54-1698-D81293C03D3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58" creationId="{B779362D-6841-C066-E7B4-E0C68AD1A4D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59" creationId="{E6574073-8B23-7F2C-7683-2FAAA6D45EB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60" creationId="{834268FE-7C06-5922-DCD4-79ED41547F7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61" creationId="{720506A4-15A8-977B-8111-520DFA7A943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62" creationId="{F6C89BB0-2D4B-9ED7-7DDC-749B192FAB4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63" creationId="{12431C04-4E97-E645-CD64-A5E845779E4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64" creationId="{9D6E9BC5-030B-6BBD-EFC2-7EF5223E968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65" creationId="{EC594627-116C-C250-3348-236C2820D0B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66" creationId="{A6695348-21F3-9268-421A-C9D9DD3F84A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67" creationId="{DD7A5EB8-D4CE-E329-DCC8-A3F3BCE8F53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68" creationId="{DFD3C79E-4542-3DDA-7A5E-3498A4C6488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69" creationId="{D428266F-8B92-32FB-9F51-71E5217BCE2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70" creationId="{6B4B77B5-A96B-D5B2-6C61-65C72B40B08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71" creationId="{9FE9E95F-10BA-E289-ACB0-131D9961F7D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72" creationId="{82F4D7BE-A898-BDF2-510C-2F2ECFB4C69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73" creationId="{EBF9F2C1-2E13-DDE2-F14C-6681D368033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74" creationId="{77214958-859A-D46E-4DB9-6108EA2A4E1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75" creationId="{7C7E2745-D97D-8049-FC40-20FFF2B61E5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76" creationId="{18BE3572-ECBF-C615-69BB-521B5CFDD67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77" creationId="{7A85C3EB-4537-D41E-9B02-B4A01973FE9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78" creationId="{B1D9D8EF-607F-00EC-10E4-39A66AF2E67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79" creationId="{DD910588-CDAA-E257-93AB-932D9652007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80" creationId="{5BAA6943-EBB4-F3CC-007B-354F26C19CE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81" creationId="{270601DB-E71D-EF51-B331-BCAB3530F62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82" creationId="{AFA0CD5A-060E-8BD1-0BAF-BF0870D4580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83" creationId="{B33D8B5C-2FAB-545B-AD35-94C5874C137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84" creationId="{4695DB74-5F6E-868E-1A5E-D260A160DDA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85" creationId="{9BDD221B-EFDB-3774-C712-0D1B795DEF2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86" creationId="{EF77D23A-E20F-E129-4236-C1E9AACCBA8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87" creationId="{7FCB495C-7D35-AD36-424A-D97D9CF9A88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88" creationId="{FC895646-934B-5CCE-9C00-1E8E526DC83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89" creationId="{8B3F2142-CC32-ACBE-2888-F6AF5B019A4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90" creationId="{C099A473-4B40-0DCC-EE79-15DAC134655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91" creationId="{B9E5A67D-03C7-03E5-3C7A-C082C4E3BE8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92" creationId="{95BF18DC-50E1-109C-F193-550F49F03BE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93" creationId="{21167468-01AD-0E30-CE03-AB26AF04199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94" creationId="{42625CCB-4E28-D709-5305-E15E1B9250E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95" creationId="{36D933D0-5BED-9B95-CFB2-9DB619A5CA4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96" creationId="{7659C660-EF0B-F079-1A02-4BFDE52892B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97" creationId="{858CBD4F-C320-C828-C74F-E0EB6EFE4D1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98" creationId="{25B98129-F257-B5C5-4236-21854F55BD9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899" creationId="{9CCF82C3-9BE9-C958-73E4-B81194A1866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00" creationId="{17F5C07D-0571-70A4-165C-346B043952D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01" creationId="{1F20BB56-20C6-5D62-F4F0-AC5334C5239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02" creationId="{746290F7-8F90-B1D8-8537-4695E788B6A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03" creationId="{EBCA17DA-8307-C40C-16A6-625C064C40F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04" creationId="{EB6A19B9-DD10-6E59-59B2-B9921C4A741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05" creationId="{E17A2E17-AA17-F73D-07A4-E62D680BC61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06" creationId="{D63490A6-728E-C217-5FBA-2B5230B5190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07" creationId="{6775464F-A2AE-D893-4A64-00993BEBAD9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08" creationId="{4C8FC282-9223-CE4F-4F56-5D5E9A062D0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09" creationId="{33FC4B3A-77B3-22A8-8C56-ED62CE1A04B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10" creationId="{9065918F-3B74-DD17-FF6C-DE185B1391F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11" creationId="{6C411AAB-23FC-B7EB-593E-C8D7A38C9F8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12" creationId="{01B4709E-41A3-AB2E-27E5-556509A234C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13" creationId="{CFD5ACB0-0E9C-E41D-968C-28A0181ED51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14" creationId="{7CCCF85C-7F12-A0CD-B1EC-188C150DEA6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15" creationId="{C438733C-6E00-9B8C-10DA-5E51DE658A5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16" creationId="{13D8729F-E96C-B3F9-F6A3-A6D87E9B2F4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17" creationId="{EF96D1D7-8956-5811-C1AB-20C8366A402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18" creationId="{CD16C8A5-31E4-363B-E137-21C3D0DEA3D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19" creationId="{BFB6645B-7021-7D3B-6FA3-D3EE7911109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20" creationId="{4973D6A4-F00F-B4A3-662B-70DAAB28B58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21" creationId="{915530BD-69FE-40F9-B607-9EA3D27A30C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22" creationId="{DD63658B-AD80-E849-6CB1-6D0B0A74EBD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23" creationId="{91C41977-3808-FD1B-C12E-0436B123E55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24" creationId="{207D5F7B-EFEB-65BC-3FBB-E47C4297227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25" creationId="{59D72F30-AFF8-6B66-061F-69897018ABB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26" creationId="{EAED4CFA-7D55-79F0-F0EC-22DDE00C90D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27" creationId="{C70AFFFA-E2EA-AFDD-A5BF-2386599001F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28" creationId="{1F5CDFEC-FCD9-365B-062B-CF5D103EBD4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29" creationId="{A23DBCC0-1756-AC74-9CDC-B106EBA9FAC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30" creationId="{D0D460B7-02BE-E470-20AD-82FCDCF8C43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31" creationId="{18C18FC1-9CEE-FB06-D9CB-64EADE416B4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32" creationId="{CA2BE09F-ED84-2658-293C-5AC2EF35F93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33" creationId="{8F716EB4-6CFE-D38C-B1F9-60EB9C552F4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34" creationId="{C6EC581C-CFDC-3597-ED02-DD398D2D378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35" creationId="{7D813E89-39BF-2237-3180-AACF8157726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36" creationId="{9B56D9C3-73CC-E006-7D75-A99DD0683C4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37" creationId="{7800CC39-554E-5025-2CB4-A45C16F1D1D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38" creationId="{138E1130-DCD5-C400-D027-FB9056B6DC9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39" creationId="{D5083496-0E6F-1248-55A7-F5AB641039A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40" creationId="{D2E4D9EF-67BE-A0A7-09AD-CF8D4C4E6D1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41" creationId="{8217D4D2-03C2-BED1-F314-6A874CFEC95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42" creationId="{7B0A9E37-7E68-8D7B-A31F-08E4582ECFF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43" creationId="{BC968630-2AFD-5D2E-01D4-9D616A5B8F9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44" creationId="{985B8485-AC33-5069-0ADE-A2746E6B93F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45" creationId="{41377547-CAB8-B1F4-363B-F3E014B119E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46" creationId="{CCAB73D5-3ED7-4F8C-AF78-7B42B6E6CAD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47" creationId="{875F6F75-0215-B0EC-F804-B8F616DF7EC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48" creationId="{D6B1F809-28BC-4400-5468-DCD1BDF0846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49" creationId="{6A3F5009-80F3-354E-F886-EE8D1A76CF4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50" creationId="{E491A11F-AC88-2C83-FC5D-ABD459232C2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51" creationId="{E2D1158A-5D3F-242C-1E8F-5EB5BB2A04C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52" creationId="{FEC6F92B-56F9-5DEA-374E-823DD2AAD4D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53" creationId="{C2B90FC9-5217-B38A-CA43-426FBF784C0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54" creationId="{28406B42-EAA8-C27C-C4E7-4EB5E20A0A8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55" creationId="{78410012-2F11-8FBC-39C7-7123EC9C06D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56" creationId="{BCA3491F-F135-643B-AF41-1C102146815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57" creationId="{C18D2A13-896E-7FCA-EEB3-F727E5D95EB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58" creationId="{EF82C212-4A79-18A9-B15D-6CE2A858ABD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59" creationId="{408F50C4-6BF8-C947-8490-F57FCBAD83F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60" creationId="{71318B75-3036-CE1F-643D-A158AB17AAC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61" creationId="{39FCD9C4-22F4-790A-0C51-CBE961B51C1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62" creationId="{C2BC8E64-87D4-AC1F-0DF7-AF98BE73E3C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63" creationId="{30C13D55-7AF5-9FF3-D993-2186AE0DDDF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64" creationId="{D2DFA0B6-C074-4C9B-D0ED-AEB0D66B08F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65" creationId="{6F93B27C-47DD-012C-8609-7AC570FB789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66" creationId="{B453A9FE-2297-9BB9-4E76-F8D76BF260A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67" creationId="{789ED2E2-08FE-8634-A12B-3E809C4D158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68" creationId="{05AA3F80-ED6B-19BA-79A2-93E753AB89E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69" creationId="{3C65AD5F-992D-7636-1661-97455807795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70" creationId="{1990C831-1624-4D7B-9443-2F77DB14A7A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71" creationId="{3EDA6FF8-E1A0-2436-0167-9CA41C0D916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72" creationId="{1F33E96E-A4BA-2C6F-4BBC-F0D5270B4E8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73" creationId="{43F65532-E261-E0FA-13E1-F9C85E60558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74" creationId="{545556AC-6CC7-3FF7-8995-B128F5C7944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75" creationId="{F4EF1EB2-C143-7291-C7CB-C8BC0D82EE4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76" creationId="{1BBB362C-AC4E-4CEE-E6FC-FB80CD4BCBB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77" creationId="{56B73BDE-C9A2-4A98-7984-D1A5A23312B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78" creationId="{0B3CB63C-720C-35C1-A148-47451E916CB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79" creationId="{FB853CE6-0413-5138-1E1A-343A216CDCA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80" creationId="{C28CFF93-DEB8-E3C5-70CE-7B69888F88F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81" creationId="{603D0446-52D6-D206-5EAF-70A20C8F406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82" creationId="{BF86F434-2390-7123-072A-96A93F92A9B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83" creationId="{33E19379-04B3-1A8B-B5E2-3BA070E3981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84" creationId="{E1A263FA-9FCA-6D58-D8B1-2401508A371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85" creationId="{C0CAEA3C-07B2-41C8-B86C-9F618C03AD3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86" creationId="{FBA670E8-21F6-9061-E86C-FEC05741DB9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87" creationId="{3DDB5CA5-9B0A-A25B-D7AA-1CD5D337BD3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88" creationId="{DDCE15E8-60B0-3E9C-D0FC-49683A62484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89" creationId="{70C49EA2-1D5A-2D9F-67F6-DFA861D11C4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90" creationId="{AC4FCE1D-A94C-DB56-41AB-5F426AF3D60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91" creationId="{C7D547C3-583D-765A-D488-9D3BBBA15A5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92" creationId="{6E16CC32-E43B-75FD-45B3-D5E98ABA9B1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93" creationId="{9B9D9B24-6719-53BB-B5A0-FCF26C4C170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94" creationId="{23DC5B7C-7858-028C-C757-B1B179854E4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95" creationId="{B71631D1-2B41-F477-713F-37DB52F234A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96" creationId="{C45AF4D6-D16B-3E94-774B-BDF93239E2F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97" creationId="{B188A71B-E7C9-B0B2-9270-EE6C5DC7016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98" creationId="{3781B7CF-EA28-B11F-3BC5-E34381BE8E7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1999" creationId="{6D281187-81BC-D9B3-374A-B463E6D559A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00" creationId="{EFEC4591-0315-8591-31C5-9E4279555BA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01" creationId="{8969CF8D-C70A-CC29-E76A-30625522FEB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02" creationId="{9B0F03AD-147F-4FEE-3E05-E25BF9BD9E4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03" creationId="{6ED5673F-ECDF-F05E-05D0-94A6C570F2E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04" creationId="{C2E83458-DEC7-D8B3-BDC1-718F91A74BF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05" creationId="{9BE87815-992B-33AC-486B-0E158632316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06" creationId="{A2B0219A-4F89-E49F-B183-C9100FBAAE0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07" creationId="{A374F4AA-2402-CAFC-4692-72947533E62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08" creationId="{F874E201-28DC-BC0A-5AAA-E8CD4BAB2E0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09" creationId="{F6B51236-DEF2-D48C-26CF-47828FD46CE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10" creationId="{12C20B40-089C-65CA-70DF-E94FF63E1AF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11" creationId="{2829725F-2D40-7F37-CC3F-AB43948EB3C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12" creationId="{7B075E1A-DF68-5A42-848E-D229FC44B69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13" creationId="{8BD19C02-B55B-AB68-F053-83BD9B64C0E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14" creationId="{256B4E68-6E02-66E8-5630-78AE13ED2B4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15" creationId="{DC1FCF84-7918-74CD-145C-DDB861F1AB3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16" creationId="{E5DD4F11-DF59-3627-3BFE-C954EC23505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17" creationId="{E193A0C6-5F28-D64C-4FA8-624CDB812CA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18" creationId="{13ADA271-58C7-F96C-22B6-4B6AE2BCCD9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19" creationId="{25F17C59-AC71-FA22-205D-C0CF196B981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20" creationId="{4F580953-AC54-B82D-3FCD-DEBD5E99E1C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21" creationId="{FB3AD76D-4413-252F-F512-CC242A5E24E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22" creationId="{2E157EF1-4C8D-2D7C-D2F5-886A9BD94F1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23" creationId="{C103D151-EFF4-A96A-C880-4B2037D2C40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24" creationId="{6741659C-B82C-0F59-6624-AB2FCA06737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25" creationId="{8F86BE8E-DB35-D226-A9A5-E9A67583AF7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26" creationId="{A32A8F33-BFDA-2D49-E0D7-CC899174888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27" creationId="{D7070E41-ACF7-86A6-6DBA-1B7533D725B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28" creationId="{CB62F4F4-B370-370C-8669-0AF00F4BB91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29" creationId="{09E79C08-866A-9CB7-EE42-83D59FAD45B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30" creationId="{5DA3D968-7897-6496-D7F7-F6468437B4D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31" creationId="{1918AA6C-95AA-E2D9-618E-1AA632D6ED7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32" creationId="{F7BC7F7A-DCC6-0A8C-E446-C88D72E6044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33" creationId="{AD795071-A013-1A24-9151-C3CA3FA651A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34" creationId="{1E5B74CA-6D14-5C3F-6483-1C8892C3546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35" creationId="{A2F2E589-C31F-7C2D-D2B8-3226986DC90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36" creationId="{7003FC03-2FA8-DAD1-0CAF-EA39344F6BD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37" creationId="{2854A206-FE7E-CA45-A02A-CDF085F8BF1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38" creationId="{910189E2-32D5-2001-ABB2-7F7A0B235CA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39" creationId="{C0DAC7E2-28E2-B1AE-C41F-624F0F63D8E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40" creationId="{74137F1D-E5C6-8E6B-4BE8-2D12C365BC4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41" creationId="{246D9F7D-4EEE-5F4E-1DB2-584837B338B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42" creationId="{E25A5AC7-108D-9021-2D7C-AF8677D7A41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43" creationId="{F2BA5301-AA0D-C7D7-5EAE-FD997D24F75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44" creationId="{92C22FB7-D893-B7F9-7561-FB83DC76B4C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45" creationId="{37AAEDE0-62FB-4FB6-1A96-523AA824404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46" creationId="{0AF149F4-51FD-599B-0F38-47292BD1361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47" creationId="{1D5F061B-CC60-AC8A-A609-8B2B9C8BFB5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48" creationId="{6DD7F695-DBFD-1385-1021-53E67C73BE1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49" creationId="{1DD25F38-A925-31D2-4B1E-BB3A35E32B6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50" creationId="{B14087A7-7A90-7A54-E903-F457E15D1CB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51" creationId="{BFF6B2E2-0EA9-113A-31EE-BB9DA7690CC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52" creationId="{D228C154-A13F-04BB-0CA8-BFA707FE408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53" creationId="{C819B76D-D97E-2D73-E6EA-3F6BB580A10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54" creationId="{DE271235-D4D5-CB64-1037-C3EA21F31B3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55" creationId="{F8EAAF12-A199-6714-BA3B-51FE747EF0C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56" creationId="{6E4FC91D-4704-8933-815C-36464A4622D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57" creationId="{FF1DCDB3-6784-754C-6E0D-81D5F0516A8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58" creationId="{85ED2AE7-2825-6B40-6C64-BD201E63749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59" creationId="{C15679CC-D96C-77E2-E0A9-4165387229A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60" creationId="{101A974B-B795-282A-C7F0-456E858E08A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61" creationId="{5125093A-C69D-B44E-1552-96E07DF4D90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62" creationId="{29F5B428-CB66-8279-09FE-6A2EB923BD0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63" creationId="{AA3C6F1D-0DD2-C948-827F-7233E89695A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64" creationId="{058C7454-C18B-76B0-4FFB-DEBB27038CC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65" creationId="{086733B0-72D3-9571-41D9-16514359BF6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66" creationId="{F1B05E6B-7CB5-35C8-31EE-CE70218B89D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67" creationId="{3AAF318E-4C86-9587-DAC1-E5AE1849DB1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68" creationId="{FA0363AB-B070-386E-391E-93A2433DCF4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69" creationId="{13FDFDD4-8CF8-F388-9061-1FF1C3AE8B3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70" creationId="{4798CD71-B24D-6995-54B8-54AA09334EE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71" creationId="{B7B98111-1C25-0E04-2DA4-CCB6D922C07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72" creationId="{8C20A4E5-6C66-9AE1-C184-6D99987D95F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73" creationId="{0CCE7C8E-8611-3A6F-0F22-CF0870A6213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74" creationId="{5A741F90-E45B-9E66-2029-BCE380856FA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75" creationId="{01A47F8D-8B76-C3E4-294C-B1D5C37D958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76" creationId="{45F45A99-7828-E020-F455-95237E5ABD3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77" creationId="{0E20B2C9-D11A-00E7-08FA-3E785506EEC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78" creationId="{E708802F-485E-7D44-6901-C75D7885422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79" creationId="{3A2935CB-0767-74A2-AC1C-4F94DF14666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80" creationId="{80A44070-C9DF-6BDB-6847-F90B06BBE72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81" creationId="{26BC0933-66D5-4872-6E43-E824A9C1664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82" creationId="{1EAB6AF5-0A6E-56D6-47EC-976560DE27C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83" creationId="{96998EED-5923-C949-CA95-0052D92CF34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84" creationId="{7F7C003F-921C-F99B-6858-8ACDC646A45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85" creationId="{06B2A5A1-75BF-2A53-49B8-D80D097B4CC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86" creationId="{F67F99E4-056F-7D26-1139-DFB9DAF7735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87" creationId="{4774B251-3279-51D6-4702-AD131CF5DD5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88" creationId="{F4FD5E30-A870-B2E4-D6CA-0F98B991BD1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89" creationId="{B84A188B-8AA5-E8EB-4F99-A8DD5E86DEE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90" creationId="{04DA3760-FD25-6DF8-2CEF-3C9EDB5C30F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91" creationId="{97E44A11-BBCE-3F57-4163-2139E04E3D2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92" creationId="{EC7315BA-0184-DB2D-B388-B8698E0264F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93" creationId="{5FDD1C4D-EC39-FD4D-337B-C1C4409703E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94" creationId="{F77393F1-13F4-32F1-CAF1-05C0401BACE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95" creationId="{2B1DE79E-59EE-8252-BBE9-3851779691D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96" creationId="{D96326B0-D567-3362-05F4-88167004F7E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97" creationId="{BCFCA9DA-AD38-4673-404F-E97DBBAA8F9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98" creationId="{A86464FC-7DFB-A5DF-BEB0-00EF6F9B4EB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099" creationId="{1D313619-618A-477C-2D66-C973474063E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00" creationId="{7B7CC0D4-82CC-AA0F-3482-6468490E3BB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01" creationId="{3E72CF49-00A2-43E3-0387-B79EE076197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02" creationId="{759907DB-CFD5-B715-CDBA-72C0EE2CA99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03" creationId="{FE2B2409-34EC-E49D-5459-3CAF6B2B61E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04" creationId="{9D1E1CE9-594E-8DD9-CED6-F1585050878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05" creationId="{BF34BFBF-5DDD-AA25-A8FF-14FF0BC8232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06" creationId="{FE42D493-DA21-3C15-8A83-38BA8C2B2DE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07" creationId="{B1790F0A-65FD-2744-F101-937DCF0E1A7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08" creationId="{A46E8FBA-9240-DA67-41FD-F996F740C5E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09" creationId="{7A651254-CD50-3EB2-FE34-BC5236C1D69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10" creationId="{8CCA458C-B079-E3CB-F059-3414D48B908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11" creationId="{14981AE0-3A10-AEA3-81B8-A493596B460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12" creationId="{D17D06CC-F5DC-71A1-D31F-8FEE2556232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13" creationId="{80AB4E88-77E6-5938-4E6A-C8AC0B53C8E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14" creationId="{72AE8CDF-F452-31A0-C55D-15BE6804D41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15" creationId="{0BEFF083-653B-B270-842C-CE107FCB8A9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16" creationId="{ED03CAF1-43DD-6073-C8A6-431AB50B867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17" creationId="{1EA06CFA-12F7-5568-E492-5F89C9E843E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18" creationId="{DBC03EDD-EC85-427A-3ED5-C6B299CD11E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19" creationId="{B9DDCBA4-110F-6523-2BFD-296A8579018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20" creationId="{FAB8DD47-391F-4D8A-4D64-AA910FCF3BA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21" creationId="{0BBCC46F-A5C5-3791-D48B-D904A4EC22C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22" creationId="{51D4F7B7-3B33-730D-E6B8-6C8D5E08489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23" creationId="{CF6EBDA5-9B34-A689-DA39-A3180F5155F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24" creationId="{D93D1359-FDA9-35F8-4E27-F226DC28A13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25" creationId="{E774C827-3455-9AF0-5964-231A6791A56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26" creationId="{1FFE2D24-9C95-5D6F-DB29-F966A54D55A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27" creationId="{24390D61-A7DD-1A2E-7F39-24982986353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28" creationId="{B912F7B4-8FE1-6E2D-D142-74522AAEFB3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29" creationId="{7E6587CB-7362-F87E-F513-002C6035931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30" creationId="{5076C30C-72A7-5281-0564-6A5FD386D56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31" creationId="{FC5FA9F6-0873-2F5D-46DD-AEE2BBA1B15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32" creationId="{C191617C-A129-9FED-C8BA-698A358237D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33" creationId="{64BD58F2-7EC8-8E3E-CB9C-91F79C77D2D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34" creationId="{AF480B74-FE72-0D19-2FE6-08ACB93D0E0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35" creationId="{A49B52CD-F076-A330-30F6-C7E265FC3CE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36" creationId="{1838505B-52D0-8A3A-22F0-8555E318084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37" creationId="{5F513837-9B6E-1916-0B16-6CD680563AB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38" creationId="{9FC2976F-4C05-479E-61B9-93450FFF515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39" creationId="{81389E73-4E15-03C0-CB49-20933025E9D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40" creationId="{4661BD80-075A-9397-8B65-D295B5673F1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41" creationId="{6512D8C7-FC37-921C-541F-ED80F5F56E1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42" creationId="{CA81FECD-94FA-F111-AB9A-1736F644AED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43" creationId="{1C6AA0B1-30FB-D33D-0DB5-B0A5AFE64B1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44" creationId="{71FEA1DC-3449-A71A-AE52-92C0663B80D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45" creationId="{33324B12-666E-6364-E876-80A99651551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46" creationId="{21582417-5195-D6AA-6CB9-88B1D94026F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47" creationId="{22C961A4-BCC5-A359-0148-0A6B5B34755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48" creationId="{D5C7460F-9962-409B-65BE-7B0C96FD3B3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49" creationId="{D826EE67-94C2-77A4-D4F2-1B2F1F87537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50" creationId="{884DCE96-870D-24A6-3497-E1281B92B92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51" creationId="{1798D4BE-9B07-8146-3965-849951AADB0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52" creationId="{584D641C-BD15-BBC1-6A32-496EB57BCED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53" creationId="{751FA786-45D3-4F7F-53AC-6E1CAF087A2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54" creationId="{02C0D60B-5D87-34FA-E018-695E0AD9BBF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55" creationId="{D9AA19B6-25A8-5B07-846E-543D8CE92DB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56" creationId="{78F84F43-5A44-9766-DAED-FCD454EE25E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57" creationId="{7D08E492-183A-C472-B97A-F315978B124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58" creationId="{6E9AEC7E-A375-77DD-20B8-E182C21A318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59" creationId="{1144DD12-47D7-B17C-A455-43CE1683975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60" creationId="{17049A45-9725-8905-D5ED-93657935A93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61" creationId="{CE1D3A01-5B16-ECEE-1628-0DFA9D1CBA6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62" creationId="{7B2DA5BB-18BC-F120-86F8-97C3EB8D25D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63" creationId="{83AFA139-BDC3-552A-1D0B-54EF4A461EB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64" creationId="{8C7D54A2-FDF3-DF58-7AA5-280994526E3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65" creationId="{D6520A12-4AD8-670B-8AD0-716A9DCD688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66" creationId="{4400F191-FEE5-DDA1-AA9D-065F284B8B5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67" creationId="{D7C59099-5997-53A5-B8F3-9161F552BE2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68" creationId="{55D03B37-E93A-71A1-8756-07F38536A66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69" creationId="{73394AE3-6E43-70CF-3EE3-AB0750642DD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70" creationId="{B7239686-C9CF-072F-CBA3-3C370AF95EB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71" creationId="{2A912E41-8697-0C26-F27F-B0D8B7E83A2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72" creationId="{ABAB085C-4653-D6ED-FBE9-F93168BB344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73" creationId="{60C235EF-4561-EB09-F2FE-85ADFC59DD9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74" creationId="{49F24A1A-297C-8561-75B7-047AA05A7AA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75" creationId="{EA56EBAD-270C-55B5-4819-AB91E75BCE9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76" creationId="{F1E76139-9DEE-71C4-90C9-B8679AB7112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77" creationId="{60517934-E0EE-006D-B81A-A67311AB4E0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78" creationId="{3EBF5998-46E2-A92B-67D8-850E70D4D0A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79" creationId="{A8412E3D-1F6C-5DCC-77CA-DFCE99C2569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80" creationId="{86D681AF-50CE-E3A2-75C7-707E0B6B7D2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81" creationId="{19B5F9C5-242E-6D8A-D9AD-3A0B655F7D0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82" creationId="{C6B9F337-817F-A6F7-92B4-B3FB2B0FB84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83" creationId="{9C3AFC14-1284-C894-B60C-1DF8F178F41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84" creationId="{BE61C5B3-3B0E-9D00-ECB7-EC86C1D4A63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85" creationId="{DC271B61-4BE0-DCCE-D15E-8BB42E187B2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86" creationId="{F1EE2773-052F-DE20-65FE-BFBCFB4088C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87" creationId="{D5C862C6-AD80-740F-8593-062AB65191E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88" creationId="{0B3E6DCD-C2EB-2776-41E0-653D60EC5EE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89" creationId="{A8520FE6-C1E6-BA40-9BA2-59E1800B145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90" creationId="{CA0428F8-C60B-B42E-CD7C-26ADB81449A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91" creationId="{1CB06F6C-6978-61C7-115F-1D285189414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92" creationId="{4722B50A-45A1-B142-2757-9E69E93E31B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93" creationId="{5CD46603-1D72-C37B-862D-B623102B902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94" creationId="{AC8BD3E9-CFC7-EBD5-E4AD-E037F6A9935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95" creationId="{E06BDD83-D7BE-37A7-C0F6-0598A581F24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96" creationId="{D467FC20-38BB-1009-AE61-4303030C760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97" creationId="{AF26A15F-6151-5052-102F-A4BF8ABC1DA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98" creationId="{3391258A-EB70-B3A2-89DE-DF0A4051AE8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199" creationId="{D9FE5BC2-6438-41CE-7116-9FEEFB4BE61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00" creationId="{F624E8C0-6390-8F7C-EC3E-DF3F3139721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01" creationId="{BBB2C37D-DCE0-FF2C-5050-7AF63AAB149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02" creationId="{DE4FE73F-5F4A-E35F-3554-EDF2DF5F2E1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03" creationId="{EB914D52-FE93-BA40-7ABA-34649A2CA8D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04" creationId="{8F0A5787-3F8A-5714-7832-17868E22EF7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05" creationId="{69B9D96E-A7A8-EB04-B575-B17C9C472F2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06" creationId="{AEC5E1D8-8641-7069-B57E-E2A35F4E9AB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07" creationId="{3D510E09-82FC-3617-9F18-BBAF6E59AED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08" creationId="{B7D7114B-16D6-4F7D-7AFB-7F0E4283262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09" creationId="{0828EBF2-6F88-5C44-D01C-CABB3C65A5D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10" creationId="{84E92FAD-722F-9BBA-477D-72FFF233C68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11" creationId="{E5F83208-1F63-5426-8D2A-08048864D9D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12" creationId="{7DC7AC0B-FE51-FADF-2DAF-208DC2BF7C2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13" creationId="{DB47CA9E-2D63-C7AE-C7B3-E03528C600E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14" creationId="{6BB642D8-B136-7265-AD64-C7D5F2604CB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15" creationId="{2283949A-1932-E571-5066-B5D71EDD80F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16" creationId="{104ADBD2-4C27-8D9A-9854-92123A9FE50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17" creationId="{C323F4CC-384A-223C-ACE8-70753C7CE3A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18" creationId="{CE4EA0C3-C826-0941-0C51-1915796559F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19" creationId="{DC13C1E0-7DD4-CC88-CC7B-28BD35AD32D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20" creationId="{ABCEF6C6-035E-7690-5F6C-92C30FFB8A3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21" creationId="{8F0773D1-E9CF-476F-290D-3FB927DE73D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22" creationId="{7E97F76E-D89C-A524-010D-8F0C485893E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23" creationId="{27A72529-4CE5-7046-FDBB-4E80F20374D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24" creationId="{9574AAD7-742C-DFE8-276A-64A00D51B39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25" creationId="{6C93C07E-802F-695E-A1EA-F3FCCB8704D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26" creationId="{162A3B59-786C-AEFC-7E66-873C802C5E3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27" creationId="{77A78B1C-BC0D-6E1E-EAE7-CED00504DCB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28" creationId="{3B6DE645-0723-6F71-1098-8DEB89F6F50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29" creationId="{6F7113AC-D95C-16CF-C755-270CFB72C3A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30" creationId="{47A0FCFA-4E05-EB04-2E40-4A01E9CCF4E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31" creationId="{4AF0DE85-3EE7-0B95-F92E-30BED6617D1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32" creationId="{BE87A632-BA9F-9B64-D914-5221538647A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33" creationId="{D7D69DF8-C639-AC25-4832-60B5C9A6EF4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34" creationId="{D420644C-F284-A8DB-53D1-06723D116B8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35" creationId="{2F938B94-92C2-AD27-53EE-93E3AE2E171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36" creationId="{2CEB777D-370C-6C51-B11D-7996951E152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37" creationId="{2CD659F2-8811-E781-9A9E-20E4A485D76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38" creationId="{A4C7566E-6D45-51D1-5C31-51AA7EFB05B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39" creationId="{459898DA-2A11-47D8-197B-4839B68A7D0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40" creationId="{EC366CF7-984B-2409-8DCD-9D34D0E14D3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41" creationId="{0791AA94-6515-0C5E-8439-FBF2831FCAC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42" creationId="{25FD10F7-3A4C-2E4D-E564-FDD3649A991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43" creationId="{9254B445-C06E-A08B-CEF3-A14E570CDB6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44" creationId="{492DDE4F-EA81-F9CA-DBE8-C95D70B73F8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45" creationId="{6A89A572-B1CB-735F-CAA1-D04DC966EED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46" creationId="{B0346BBD-F8CD-79C6-544E-0F0DE7CC6F7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47" creationId="{D9D75C81-46F3-6D6B-8F65-5CE6653DF8E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48" creationId="{AEFD4EDE-1D09-914E-AB05-D3D006CBEAD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49" creationId="{FB58648F-7E98-96D6-E47C-592EBE72B8C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50" creationId="{31EFC24F-42C9-005E-31A6-F70E3AF2454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51" creationId="{FF875FB8-B736-5030-44C4-231AFFA39E0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52" creationId="{920572E2-E7A0-10E7-0955-04783F90AD4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53" creationId="{A8FF6229-2A9D-5CAF-64E4-F0E6AB744E9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54" creationId="{C0C849CD-55B9-6ED2-68AF-3FE4B1BDD43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55" creationId="{AA9B3079-CD8F-5F07-1C82-4AEB0AB7410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56" creationId="{B0C818C7-1256-1C24-8966-FB3FE4E3638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57" creationId="{A9090CEF-4073-7D24-5952-0B2D8D34321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58" creationId="{13B4D7A6-7716-8E63-98DF-A44075A6D52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59" creationId="{2188702C-8FBC-BA9B-4097-4F8F2D8F4FE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60" creationId="{265D171C-92E2-6886-5D75-13E76D23942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61" creationId="{D65FB4E0-B33C-037C-3231-A26E0ED372C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62" creationId="{A0E40080-CE37-2AB4-B217-4D8E6C02E92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63" creationId="{B7A824B0-6728-C2CA-CEFA-D2DFF4594A0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64" creationId="{BA781890-0BC3-1141-0C71-1B7AF06AC9C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65" creationId="{060D7BAB-0FF1-FFAB-AFB5-460CFC7BA1C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66" creationId="{031C2E36-D55E-4914-B307-B3C65D1960D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67" creationId="{3658C6C6-39B8-D073-938F-A3420106CE9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68" creationId="{0F16F2BA-67CC-02DE-9F38-13F58CEB472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69" creationId="{4510A8EC-F5E8-CBF3-8EA4-D8FE4101E7C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70" creationId="{392BEAA8-F97F-249C-AF9C-3F1494771AC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71" creationId="{5A82060E-C0A0-074F-67B3-F9866BF21CA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72" creationId="{70092873-49CE-A448-E742-3624BEFBB6A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73" creationId="{165A0308-38FB-DC38-8346-42019F04874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74" creationId="{E9BE0550-670D-413A-8204-AD7452BD6A9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75" creationId="{C8811493-55BC-FA87-DF47-9C6B31876CA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76" creationId="{FC40AB37-412A-644B-231B-7B565FCE11E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77" creationId="{A875CBA3-426F-A2CB-618B-7305B299A6F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78" creationId="{605C0DAD-4914-6385-9DC4-9D32C21F2B0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79" creationId="{D6813060-5A14-2651-B850-3881B33A207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80" creationId="{7087D3AB-5F25-D841-FDD9-0764AA78607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81" creationId="{3D7902AF-C108-FC81-4160-003BC1BBAE4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82" creationId="{ACA3F6E2-D0D7-C6B4-E9BC-1622488F0F5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83" creationId="{8C0A6FD2-7136-4BD8-F621-8013B05A671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84" creationId="{F4843CF6-C28F-2B6C-259A-42220365EAC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85" creationId="{3797E420-D0E1-8E18-0AB3-BDB24746F26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86" creationId="{50E20331-C8D9-94A1-D68D-1A2FA848201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87" creationId="{433DACE3-55F6-CC20-FD9D-F5F87274182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88" creationId="{3FD4D697-4448-F449-092E-CB03CED3CAD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89" creationId="{5FC0AEDE-A9C5-FBF3-8694-99BE8D27A66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90" creationId="{1A734023-C7B9-E916-5E06-64F1A0E8213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91" creationId="{9708408A-0E99-F4D5-A289-E456EB6DC4F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92" creationId="{56C7593A-8F59-FF57-C4EF-9AB4BCC8F95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93" creationId="{AC58B39F-15C4-2596-8AA6-149870EBA1B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94" creationId="{3B4FFD4F-7C77-6075-0E7E-C0295406CA7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95" creationId="{738CB338-FD88-68EF-974D-C244E537A2F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96" creationId="{64D2FEBA-D89F-817C-4AC4-381D6583450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97" creationId="{9704CBCC-53FD-3D9B-3090-A348288FB3F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98" creationId="{60B87E87-940B-8CFB-BC7B-8A913E29A45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299" creationId="{D7B2EC57-C0F8-DFD2-0410-54AE9222E32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00" creationId="{41E81DB4-F5CA-38A2-9601-A9EBAF9A3FB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01" creationId="{C048F1E4-C7AB-0591-C3B3-9E54CB95B92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02" creationId="{22EC598F-5B9A-B78F-AC14-2C7AD615AB6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03" creationId="{FD1C9FC0-57A7-2B20-4765-E00CD93CE4F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04" creationId="{B5B40F04-FCE8-7C5E-9504-ACBD48A5E7F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05" creationId="{3A5CAC87-8175-9719-0387-B59FBD0D06D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06" creationId="{847267A2-C557-C8B1-BEF7-F41955129C4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07" creationId="{BC6F6FB3-9C5A-A8FD-56B9-CDAF92A323E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08" creationId="{977007C7-8762-2278-0C01-F7A3FBA1593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09" creationId="{5D24BB9C-C831-772D-EADE-92FCBAF6B9B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10" creationId="{CC537647-B708-E5DD-1A2A-B077EE254F1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11" creationId="{F7BDDE42-D231-0C17-46C2-A2AEE49A965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12" creationId="{F37DF303-2360-53DD-CF83-AA5CE257D24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13" creationId="{F6714B9C-8A6D-0476-E112-4FA9493946B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14" creationId="{2A21A4B3-C02B-F1C3-DF2D-DAAAEA3A3B2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15" creationId="{27722F7C-C35D-B311-62E6-7CA35EC9AC2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16" creationId="{7F7FD0F9-BA56-DBE1-41DB-BC4B6427472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17" creationId="{E81B973D-4D6D-D1C4-95B0-BE0363FB1FA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18" creationId="{AE3441A6-44B7-B824-B4F3-4B79FA8A6ED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19" creationId="{37EFD905-4014-AB4C-D879-4B206588F7C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20" creationId="{51595D9C-27A0-CD90-936A-BE4062AE278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21" creationId="{5E97CE44-859E-EB07-5EAE-14AB76D4855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22" creationId="{67D915EA-4A37-9296-BE48-91E96746E04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23" creationId="{1B40A558-B687-731D-CA37-B85755E770B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24" creationId="{540AEBBB-5993-57E8-612B-4B93278C830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25" creationId="{DF16A286-F41C-2D3F-8A43-32DD86A8052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26" creationId="{C95B11D8-0C02-5FE0-EBCE-6F673B202D6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27" creationId="{6A5182D5-1042-81F1-3B64-290EC4B87A3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28" creationId="{9BAA070F-BA4E-151F-974C-F621EDA8DAF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29" creationId="{7494202C-BA3C-6AA4-385A-76256E756DE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30" creationId="{8461EFF2-D5D0-3FEB-309A-B9A0316832B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31" creationId="{456B50B1-0B25-7096-5271-7DC89A10B28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32" creationId="{D931CEA9-E06D-DEB7-BEBF-B0A4C968352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33" creationId="{0D93E328-F61C-CF47-B56B-3067EE92518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34" creationId="{FB3C7D25-CFD6-A669-6DC5-43EC1090FB2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35" creationId="{8B48D4D2-A799-0F74-66D9-14BD2A210EC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36" creationId="{96BAC9C8-6A06-BE1A-21C2-6E6C0A5373D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37" creationId="{1271947D-E4D3-5A39-ABD0-875F95E5560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38" creationId="{047735D6-C178-F15B-4901-4009505F9EA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39" creationId="{D7F9D1BC-91E7-ECED-A1B5-02EE4570F5D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40" creationId="{4D541871-8972-443A-A766-A60A71BD3AA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41" creationId="{B9D56D4D-2DBE-CB34-2283-03183B088E2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42" creationId="{535D62AB-8E80-B542-00E2-67D62EFF5EC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43" creationId="{C4B1FBDE-A08D-C845-ABED-9C72D7D806E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44" creationId="{91D8B4D1-111C-99E3-8091-A31B7326907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45" creationId="{259AE3F6-5A1F-A21A-E949-D601BF828B6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46" creationId="{94F6FECF-D916-197F-693F-087C7395588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47" creationId="{170008B0-E8EE-E805-7E99-1FCFE3AFB65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48" creationId="{B7662481-15DF-5FCD-3F1B-5E8A330E6D9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49" creationId="{B42A8231-D0C5-D3B8-88FF-16845BF136B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50" creationId="{B1E59A91-EE4E-33F7-DC14-0097EE831CD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51" creationId="{47D5010C-FB79-CBC3-54AB-028B2752BA0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52" creationId="{E5C5D5EA-0636-776E-C0C4-8E584CBB728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53" creationId="{EEC9BA1E-0BF8-2E7D-EC50-710E30561DB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54" creationId="{DE0D6059-66A0-DF63-AF96-6D74D222256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55" creationId="{80AB2EEB-9CE4-526D-65B9-C411D90A5A8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56" creationId="{03E2DFFD-CB23-034E-6547-0D13B3D5DAD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57" creationId="{9E43CFCC-AF65-AF88-D75D-C987EA46875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58" creationId="{31D91C8E-D0E1-E97F-BD7D-F2249348464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59" creationId="{782A59B3-375C-08CE-FCD2-4DFE13366FB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60" creationId="{00FF7D1C-2027-B918-899A-7A8B45455BD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61" creationId="{778D452C-0E96-120C-4E9A-2967FE7D616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62" creationId="{CA28D6D2-1763-1904-27BE-46C7F67C5AB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63" creationId="{8C1D83A5-EEA2-66DC-BBB5-A0A89F35EF1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64" creationId="{13917B18-5CE8-AD51-4975-0DC5F87712C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65" creationId="{C6240839-7D0C-ADF5-DDC1-71FF462E101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66" creationId="{25A91494-9B12-5019-4B7E-F81E113A9E2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67" creationId="{CBEABCDA-BB3B-F913-9128-81613746E3E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68" creationId="{F81879BD-3134-8DF4-1E26-823EF23C09B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69" creationId="{D1EF8F87-59BE-E2F8-8BA1-8BCE61969DE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70" creationId="{E0D08336-DF62-0623-115B-4C3BC95EA4B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71" creationId="{1E62CA7A-588C-497E-9EC5-8CAFBA67D3B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72" creationId="{BE63D9E5-1CFA-14C4-0013-30FD6BCE1BF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73" creationId="{316A4183-C510-B34A-6F19-19A24F07254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74" creationId="{214B6A2C-B8C9-A51A-099F-0B2CFC3475B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75" creationId="{32F94B24-A4EE-3FBD-01A9-01A1CC8FF3A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76" creationId="{6E927E4A-8346-808F-1FD3-8A4AC888F73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77" creationId="{D88FE895-6B05-5CF9-A473-86EDA90B7E6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78" creationId="{6B6B79D1-C12A-7A7E-6A1D-8EE34E1C9B3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79" creationId="{0D4382C1-9E12-C07D-2D97-5828416BFF6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80" creationId="{C889C1A1-D4A3-2C72-2F96-6E2FF2118C7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81" creationId="{9885CD0A-216D-8CCE-2756-996DC973C57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82" creationId="{BE779EC6-EBA6-ACB5-729A-04030F8E912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83" creationId="{96E5A821-331C-814B-50F0-F7BE2CCFD47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84" creationId="{07C3EEB7-159C-2A6D-E40C-2D7749FE1FE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85" creationId="{FCF39972-CD19-7F29-B36E-7B51F441706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86" creationId="{39B488BD-AD7F-0D03-E68E-5B4A0AF968C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87" creationId="{AB666E96-00BF-9B7D-7AA6-4084D17560E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88" creationId="{1BF85A9A-E6AA-99C4-C279-FDAD65703FC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89" creationId="{302030D0-778F-45CF-A780-F128F4160FF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90" creationId="{7096E1EB-18CC-9921-D1FB-ACD557A050B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91" creationId="{E1CF261B-6FDC-02DF-DCF0-0F94C4338CB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92" creationId="{85BF02CA-6E56-6725-BD93-A9348697F11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93" creationId="{6EBA0349-4677-F79A-9221-8E37B76E2D1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94" creationId="{55E349CF-60F1-DB52-014D-43600199926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95" creationId="{2D38D16A-F4EE-1205-7223-5877FC8FCAE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96" creationId="{E60C582E-99B2-51E7-43B9-F230B34CB42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97" creationId="{BDA1E118-04CA-B916-88F4-DA563B1E687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98" creationId="{A5C32A98-11C6-D384-013B-F208D4794E4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399" creationId="{85637370-A05F-87AE-782E-EFAE4B16967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00" creationId="{13DD27B0-4E8D-5EBF-DFDE-277B0283D30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01" creationId="{BF0FB4D9-4E6B-BE14-73BC-68F29051FE3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02" creationId="{9D9D7C54-0EBF-11CE-C847-6DA07B7471D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03" creationId="{918CCF98-126D-F873-5718-16F9276ABA3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04" creationId="{25C2679B-005D-2C6F-63A9-7EC15714B11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05" creationId="{37B119E7-F995-2D71-F974-0BE8E6D8A53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06" creationId="{90CCDB24-128C-AF40-9A93-5D5B1D41F09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07" creationId="{A45D60FF-917D-8E21-D1D6-719571113C9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08" creationId="{EC627ECA-E687-416A-2638-F53171B8DC3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09" creationId="{C72D4FF4-7B46-D4FE-85EF-B9BDAA5F017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10" creationId="{30470DF7-50FB-BDF8-EBA9-B77BABD53BA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11" creationId="{FDC453C5-A944-AF97-277C-44D79C5A958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12" creationId="{335B7E08-6755-1A0E-74F3-90D62145141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13" creationId="{2B8EADAD-75CF-B9BC-5892-61D44CEE9D4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14" creationId="{81B4725F-A1B7-3C8C-5EA6-233020CE93A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15" creationId="{A82E4528-CC02-B33F-6064-62AA23725E5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16" creationId="{11C1D599-1FC2-E3F8-978C-19FE8DD42B5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17" creationId="{23D91A0E-43C5-22B8-CB05-3532277D16F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18" creationId="{A803BA80-B21C-E2E0-37E9-C50FFE69E95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19" creationId="{1086AA4B-ACCB-9620-01DE-32AFE715B2F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20" creationId="{47B729C9-A5A8-CBAB-7E1D-DDFC8D88016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21" creationId="{1336CD1B-DCC9-89C2-9AF5-31B94AB6311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22" creationId="{85A198A0-B669-D434-5054-5FD1D440029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23" creationId="{DD045218-1192-642C-46BE-8F559CDF2FC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24" creationId="{D350EAFA-664C-63C3-B3E9-21DF615C0CF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25" creationId="{D7B6E3B9-9F2D-A8D5-3323-1CC632F82F4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26" creationId="{1557EB80-12E7-3306-F3CF-C261282F318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27" creationId="{95013521-5625-4E45-A480-B5F9C78FC5E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28" creationId="{89C2C5EA-9853-A9A5-4CA5-C2ACC77DD82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29" creationId="{FD2CE13E-6BC6-1E80-2225-8C25FBC9CA5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30" creationId="{48FAAF0C-D673-4129-AE0B-54D3FA77DF4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31" creationId="{31D06E56-C8E9-8F47-16DE-44196030D33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32" creationId="{9D8448CF-C4C2-C841-3574-91D63ED486C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33" creationId="{FB048657-B283-7190-D3C5-0B20FC38595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34" creationId="{F8E19AB5-CCFE-ECFA-63B7-87905C42DAE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35" creationId="{CFB0DB35-4A51-3096-E339-389A4B969A3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36" creationId="{E3DD1298-1D43-6534-3B59-3F5851DDA58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37" creationId="{C04F2A47-5993-C2B6-F942-10EDE4E6779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38" creationId="{019DBE4D-D122-836B-CE16-97D86258904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39" creationId="{D4B6D4F3-11F0-8C35-DC43-688DEEE84AC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40" creationId="{95D2CF51-BC2E-0B87-4FD5-2732B950A86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41" creationId="{AD57EAFC-9EE1-D9AD-E05B-0B727C46FD4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42" creationId="{0B33D0D9-0D74-75D2-0D55-EF52BB07DBF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43" creationId="{563DB973-C7F0-0C62-7EDA-6E0E5AEB9A6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44" creationId="{0D29CB60-4758-C842-5756-83BC9615D93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45" creationId="{CBD79BD4-29F5-60DB-6E3A-97EDC0A6C7F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46" creationId="{D4B4A641-0C2A-4D81-7E57-9A38EDDE119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47" creationId="{ED7A1AA4-ADD0-408C-BDF9-38AC966694F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48" creationId="{0DD5F408-22C1-E6AC-A35F-A82B0C503A1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49" creationId="{98AAD302-B21C-289C-4A03-30211DE4F1A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50" creationId="{B47B0622-C404-559B-B4EB-485C4197F8C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51" creationId="{30CF5149-B9C5-AD6D-B1FD-3BED2FDC8E3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52" creationId="{02E958CF-4512-BF35-B36B-F6CD989478E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53" creationId="{40CE1DDE-FF15-0182-9837-D0B72CDF83A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54" creationId="{BCCD619C-AF2B-C19E-47BF-321E2C0EC55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55" creationId="{FBFC6093-F68E-7483-9285-4CDC52C614D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56" creationId="{D3F954EB-167D-07F7-8568-C85A7855DB0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57" creationId="{9EFE44ED-DB77-7E1A-A968-023EB3B8113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58" creationId="{F318C376-9C11-7FE5-7982-1287C07225C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59" creationId="{FEF934EB-7B7B-1A70-DBEC-A2871092C32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60" creationId="{6D2379FF-DCB2-DF30-1F4C-F56B471FAE2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61" creationId="{71394B5A-C8FE-5812-E3D3-2FEAFA27FF7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62" creationId="{8C5AC04C-31DA-9B60-F44D-2EF17AB75B9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63" creationId="{B623E99A-832B-BFCF-801B-E780CA2EE2A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64" creationId="{E0C0E1D9-CEE7-F506-826F-EA5262151C0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65" creationId="{021990CD-C3B4-BF62-FF0A-943097049EA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66" creationId="{0C33ABCA-3DB7-8EED-BEB4-27BD0068D80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67" creationId="{A4612666-684A-3E5C-2880-F6BC2AB4F7A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68" creationId="{25FC3175-819B-747D-BE83-06EC3C904CE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69" creationId="{09C5E17C-2E21-1870-6E14-0A1D467FD1F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70" creationId="{E009B909-8F90-22FE-2FF4-5F253EFD25E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71" creationId="{88FB47CF-7922-DD7B-6843-8D076E59910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72" creationId="{C2E5D260-882C-79CD-EC3C-98E67537C9F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73" creationId="{FDD8954D-4279-53C4-2C3F-B053CA2F88C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74" creationId="{48EFFF7A-2E61-10FB-8626-DA5F222E768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75" creationId="{10C0E640-4640-19EF-34B9-327F59887F8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76" creationId="{5DD8DF1A-4786-4094-2A0D-717D6685131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77" creationId="{DCA8FDB5-5DE5-26B4-B55F-D37430E00D4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78" creationId="{45276FCA-138F-A658-D3D9-EB847632929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79" creationId="{DD91C351-CBD0-B571-E556-F0EDBE9F9A9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80" creationId="{68E6DEAE-9295-E3FD-09CC-897252F1FC8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81" creationId="{4C9FF19D-24B0-EB39-E221-CEA9167690D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82" creationId="{96F0A3AA-8453-EC7F-253D-5C59CCD291E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83" creationId="{57DA3FFE-5B80-FBE9-E022-3D62ED981F8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84" creationId="{61F66E45-7D5D-91DC-28AA-4923D22F244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85" creationId="{703604B8-BBDB-B223-0AFD-25B5DD419C5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86" creationId="{471AD03F-A67D-53C7-A4DA-9BC7ADC359E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87" creationId="{8C4DC009-F9DD-229D-24F8-70DD4F0B099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88" creationId="{2DE2C18E-101C-B5EC-CBD1-DEC5EBADF2C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89" creationId="{DE23C28A-405B-3388-83ED-2D8BC11CDA6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90" creationId="{46A51D87-D94C-BAD5-79E8-E448A3D7681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91" creationId="{2097F1C6-3C48-3AC2-BC06-E111DADA015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92" creationId="{F91C5E9A-19A1-33A0-6D37-FAACE4CFA19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93" creationId="{E82BF1CB-A846-2635-5AB1-15D28A532A0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94" creationId="{E5FDE697-7083-94F0-C1F0-783217ECF9B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95" creationId="{0F8D2DF1-4ECC-FA72-83EE-2D7D9DB4A15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96" creationId="{89A32C72-EC24-A020-FB97-7F9D5368DB8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97" creationId="{16F64FF7-F837-42AC-0E93-CF4BE9F0318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98" creationId="{DC85982A-4854-8243-AF74-EC348F9541B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499" creationId="{32EB5FB6-6457-FA82-235D-847F62E06E7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00" creationId="{716F694B-610B-F7A9-A2EC-443261BC45C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01" creationId="{6AAB90CB-2CE2-C5C1-389C-F9FBDBC2902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02" creationId="{A198A43A-AC63-3AD2-93E5-A10CA52A0D1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03" creationId="{EC3D7788-E34E-D829-E9B0-FE5E5C85BF1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04" creationId="{04928A05-FC0E-56A8-636C-174D46FB65E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05" creationId="{C2925CC0-3A37-4159-A72F-00048E009C6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06" creationId="{F5A6E6B4-C51B-D38C-D742-44C0EAE88CE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07" creationId="{044D9F21-3B69-BAEA-0602-FB2B069DD5F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08" creationId="{ED7D4F59-E452-6F75-A6FF-80F3432E72C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09" creationId="{4289122D-326D-C258-430A-A3D4543BC83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10" creationId="{C17856EC-5D31-4590-8082-5F9BA27FC78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11" creationId="{6A191D2E-2C1B-8BF0-9F36-36D118FB26D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12" creationId="{7A504E5C-4A15-3E64-E16E-CC648CE38AC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13" creationId="{6B2BF9B5-7A89-EE61-C218-2B59B976538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14" creationId="{A14F6342-5262-BF7E-FF70-F852F2B01A7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15" creationId="{42C4657C-A919-A22D-1547-9F18A623E8F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16" creationId="{A6537EEA-EDAD-80EB-F8B2-64DA6B1A51B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17" creationId="{8498362E-7ABA-71A3-C860-85A1A5CF9A2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18" creationId="{4BCA74C3-D7A9-96EA-7C00-5E9C138A99A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19" creationId="{F85CE575-EEC1-04D4-5889-DEB7FF27986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20" creationId="{163EEA8F-168F-A83E-B1DE-927E5A6F2A4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21" creationId="{9BE3DEDE-C01F-456D-547B-3E7B9F2157F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22" creationId="{401D8BDF-7E7D-76CE-9A67-6894E72231D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23" creationId="{1870FF3F-6E05-8E8A-E818-D4BDDC12034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24" creationId="{C5E7504F-0A61-10C2-9E4C-F4910FAF551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25" creationId="{59BD0EC6-981A-CFA7-6CB7-06E7CF58737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26" creationId="{B0C0FA3A-7431-F104-542B-D748B0F1794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27" creationId="{46A743F2-915C-EDE4-7BDB-171DF8224DE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28" creationId="{C4C756C8-8AD7-D235-B90C-A58B68C6B66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29" creationId="{7868676A-0FC8-D682-381F-3AA31104AE7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30" creationId="{8B515BFB-A425-11C2-9C7C-3546DD785F6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31" creationId="{32FF721C-6922-7293-BF99-DA526E95F96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32" creationId="{3145E436-D6CA-6252-674C-9BB49A2C70B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33" creationId="{9C362AC4-F0A9-3CD0-3E14-AA2D42F8340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34" creationId="{AE977847-EDC5-AF7A-0F18-C7598DB5D50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35" creationId="{FD7092DD-AD6B-CC78-4EE7-1EB9B7D1BEA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36" creationId="{783613F0-5560-7686-09AD-9FF91B3554F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37" creationId="{D9539E80-72E6-6FBD-D588-7C6D835FC02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38" creationId="{234D91F9-3FD6-2ED2-8575-F8F38E07125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39" creationId="{56E1B226-20F5-68F7-CC6B-00D6BAD4DEB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40" creationId="{03B51DD0-82AB-95AB-986A-FD4A890F29C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41" creationId="{1B3A4B7B-51F5-22BD-296C-33824012229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42" creationId="{B225269F-B49E-EDE6-BD81-5CE3E5B4D37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43" creationId="{C02CBDFD-0929-D5B8-833D-0CCE77CB4BC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44" creationId="{B12FC9C5-F662-5486-8854-C9EEF3A9800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45" creationId="{220250D7-4797-F7BE-9C51-DD136D2424E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46" creationId="{CA8D8447-1D26-8A59-A91B-66A7EB69FBB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47" creationId="{737A342D-F0CB-317D-BE76-13D5A42CAD1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48" creationId="{BEAB9E44-011A-DEE7-18A8-A0B15A52CAC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49" creationId="{76BD0FDD-807E-EF0D-1E9D-5CC33DAF5D1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50" creationId="{CAB17E1A-856D-79FB-2D41-56E358850F1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51" creationId="{A35F95BD-8105-30A4-F69D-6153A439AC9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52" creationId="{250A6C62-EC7E-563F-9C76-C03EF6F6FFD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53" creationId="{E3E2875C-BAF1-52BF-C7A5-B7A728444B1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54" creationId="{CE844892-C766-69E7-0EA7-7AB0C60B8F4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55" creationId="{F0453091-DF7A-E4ED-BE3C-D757DE2AE6A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56" creationId="{3F81B4ED-7B56-A002-6A31-1430AE7F413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57" creationId="{17AECA30-F4E6-7734-D37A-260ABB158BC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58" creationId="{CFCB44F6-D8AC-0BA1-62AA-5FF9583B160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59" creationId="{CA733D81-59B6-7141-FF09-07152900FB1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60" creationId="{39E76844-E6C5-A82E-6ED4-B0716A972D7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61" creationId="{55DA334A-5D8C-A31C-9D7D-3F723458AA0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62" creationId="{5F672269-E398-A24C-D9DD-A7C3F958406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63" creationId="{CF9FB4AF-9486-CA33-5CCD-D5ABC2C42E1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64" creationId="{95BEB2CE-8F85-62C2-001F-0E777301353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65" creationId="{068AD8B0-E080-91CA-00A2-D51F0CF9B33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66" creationId="{8CB264CE-1518-67C4-49F8-4380B69F812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67" creationId="{0CE362AE-BBC7-3A93-1B60-9762A20C67F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68" creationId="{B8AF05C8-65CA-5518-912F-DA2A75BE68B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69" creationId="{8A63D6A5-8528-9B47-23CE-B5F9CE3A331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70" creationId="{5CFC5335-5AC9-2000-F2E4-37FEDEC0F92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71" creationId="{053C418D-8DB6-73D4-D453-CB106076A42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72" creationId="{7B9577FC-C064-0563-BAF2-9A4D8AEF42C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73" creationId="{E4CEE490-A280-FC23-10DE-AC8EC0DBECB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74" creationId="{4DE10CF5-6AB7-F2CA-31B9-56E48847C9C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75" creationId="{EBD3066D-220F-D568-93EB-A4789A30F10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76" creationId="{70E38CF0-EE78-2C36-BAD0-F03130C8B2C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77" creationId="{245B0563-773E-DC07-7E1C-69A5EB83173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78" creationId="{1F6123C4-4ADE-3EE6-4126-A93629AD97B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79" creationId="{7B5FBE31-7FB2-4C98-1CC9-AD2EA473989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80" creationId="{999A0A3B-D5A1-0A17-0DCC-3C4A9CD7E59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81" creationId="{94BB6D04-57D1-5D14-A182-BA90FC243C6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82" creationId="{AD7840BD-9AF7-1E98-2D22-4F8E439B3DA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83" creationId="{428F4B13-419A-9EB1-6D47-1D82725080B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84" creationId="{1707C792-5018-39C2-1DF3-E52947FAD37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85" creationId="{29C068B8-3B55-DD92-96D2-84EAA933794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86" creationId="{4001DE1B-4E39-81AA-62A6-31CD057AB07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87" creationId="{A9D3DF57-20A7-22B3-3612-341B50D36A6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88" creationId="{FD3373D2-79B3-22E3-33A6-051FAD39C58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89" creationId="{FA480DE2-3E37-B8FB-DEB3-53F9DB232FA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90" creationId="{7B5974FA-F76A-8567-54C9-9EDFC1AE741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91" creationId="{B6BAB3AF-C25A-7B62-6272-C52A929B794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92" creationId="{5DAB5D52-C781-A029-AE12-22CCB374E03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93" creationId="{0FED4381-9390-25C5-AA99-63D9151C8BD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94" creationId="{68A2C4E4-6FCE-958E-8C48-0D7D67AF902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95" creationId="{2B6D0BB2-7EEA-C9E5-F9D5-30201EF440F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96" creationId="{E81A15C1-9025-4CEA-D4D5-51565F1F100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97" creationId="{AB444B0B-EFFC-5FCA-E119-F9E86D9EE89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98" creationId="{B0F6E490-0969-6CCC-2AFC-A97523AEE49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599" creationId="{01A0FA0A-ABE1-89C6-5C42-14B6C91E766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00" creationId="{684D18D7-27B2-F615-1354-E07B3CC4F62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01" creationId="{6D4C3ABC-8C5A-51EC-6254-5F96F112CCB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02" creationId="{B1CF344E-BC22-C641-258F-929CB3E51CC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03" creationId="{6B05CB42-7E44-FBFC-4F8B-41C4A985A5E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04" creationId="{37E328FF-4D80-5383-BF56-B6A093B9862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05" creationId="{725FA384-842C-4B7B-28DA-F32F67669EF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06" creationId="{FD164AF0-AD7D-C150-53BB-D9BB6DA4CD0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07" creationId="{D713157B-00C1-4167-BEA5-888EADDB66C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08" creationId="{5C82C4FE-997B-99FC-21E9-90A46612D26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09" creationId="{2C9A743A-AAEF-1093-10D8-03E1E61C25E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10" creationId="{CFCC8EDC-F0BF-BB2A-D2B7-CBDCD95439F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11" creationId="{A63F26D7-6C23-0407-A109-500932FFA41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12" creationId="{67AF2737-3656-6181-C846-F142138EBAA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13" creationId="{73C5815C-9E5E-CEF5-8833-AD7718012C4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14" creationId="{5EA153D3-58EA-D474-50F4-66CEC789FDA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15" creationId="{05873440-CB40-4864-E0E8-0E450B3349B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16" creationId="{726ABF65-9BD8-07AC-F45F-039EA780CBC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17" creationId="{3D8D66F7-4CC6-94DB-E2B3-1A1611B6130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18" creationId="{A03B468F-DBD2-D53D-7518-CB8107AD1CE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19" creationId="{D4172D33-DF17-7B68-36CD-AB4F929F30A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20" creationId="{86DEFA11-8EE2-A732-B398-0383C00360E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21" creationId="{A82EFE17-3F6E-E564-819F-F657D2A6D95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22" creationId="{A5566D21-7A3A-A167-2103-29315747588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23" creationId="{B1CEA1FE-9D76-3B73-0703-D81AFFC5983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24" creationId="{5FAF98C8-CFE3-EA51-2729-1798804E25F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25" creationId="{675993B8-C74C-370B-5ED8-CF17323D220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26" creationId="{C6552EF8-4603-C853-920B-B7B0DFEDA18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27" creationId="{5EFFC252-010E-FCC0-B8B8-C91BF9F8152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28" creationId="{5BA22807-E9BF-3A7D-531D-8E32982E50B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29" creationId="{DB847D1A-7E80-0C61-1580-23B5377668C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30" creationId="{1A4091BA-1A7C-BB8C-E6D7-047B4C20BF0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31" creationId="{FB798D97-5950-777A-FBC6-69F1CFEF041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32" creationId="{A7AFDD35-7D3C-DF9E-5768-D66BBCC9A8A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33" creationId="{ABA7F0E5-11EB-8DCB-9268-FA435F9AE04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34" creationId="{A4B9C7F2-4433-4820-576E-B69DEE91AEB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35" creationId="{A481F862-1124-5AFF-59AB-3C9B620C691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36" creationId="{F352C41D-9F1D-87EE-5076-8823A7731B3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37" creationId="{15AC551C-5D1F-1628-6B09-17345F72F1D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38" creationId="{F39A9799-FD95-CB45-E266-2694387BD67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39" creationId="{838F3FF4-DFC9-71D5-043A-EADBF9BE608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40" creationId="{F8071A10-A7C1-A5D2-9FE0-E8A3524C128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41" creationId="{69BE50E7-81B1-814C-8B44-290611F2251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42" creationId="{FE764326-2DD9-BE4A-1444-62685C2233A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43" creationId="{A9816553-AB31-0EF8-291F-587C97A18D5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44" creationId="{150AF207-E538-9C8D-DE17-5D28970981E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45" creationId="{C2F4AC0C-0B67-05F1-203B-4D270E79D0F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46" creationId="{830E5DFE-77C5-503C-AD70-313E61F56F4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47" creationId="{30D46D17-EECA-BC5F-4757-AA6CFC59F69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48" creationId="{138CDD34-519E-86A3-AF6A-049C868A67B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49" creationId="{ADFE5A27-0BEF-E402-FFFC-8DD8A118B78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50" creationId="{B68459A1-60B4-CD0E-E212-7EBB3DA237B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51" creationId="{B609A6B7-50E3-812A-7F5E-49F4BBA1631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52" creationId="{A4481DA9-C542-E298-0ECD-4E0126F0C44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53" creationId="{A98E110C-1704-9A31-8AD9-610AB8B239E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54" creationId="{A68F4C8F-9FC8-915C-EF60-5197F3AAAF1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55" creationId="{39B35839-BFD2-5DF9-5322-58268F6C20C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56" creationId="{21E9B6C4-13E0-5731-0D65-4106765B553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57" creationId="{C21BD7D9-80C3-61EE-2E43-B62B1DCE5A9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58" creationId="{0D70BE03-07CE-63A2-D93C-A6DD84B8A85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59" creationId="{037858CA-7EAC-64F6-9BA8-87D9BF7521F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60" creationId="{CF7B55B6-E6FB-CD61-4728-CF16D813D46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61" creationId="{377D57F6-1A80-947A-BDB6-4DBC82622A0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62" creationId="{DE07A520-FBB7-708D-6910-991899018E8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63" creationId="{05705946-F863-BDCE-FAC8-F3BC0C144B7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64" creationId="{24F3BD9D-6682-89CD-207E-5EE3179AACB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65" creationId="{5D08B828-A732-F2FA-049C-8D742610C8A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66" creationId="{121C3725-7E97-2257-FDB8-5A22FE5CB16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67" creationId="{4E377F51-6125-D73A-E876-161CCD6537B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68" creationId="{D4322568-B89E-F95D-D3E1-801C7063EA8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69" creationId="{29E2F660-6D9B-1CA4-6A22-E4C2A31C056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70" creationId="{FF100547-582C-ECFD-29C3-21376D8FC9E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71" creationId="{4C959D45-9572-E687-26AC-526EC75C9AE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72" creationId="{4404DEB6-ACCE-EF8E-CC84-D30D8CAEBA7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73" creationId="{F8A8F024-038C-DAC7-738F-A1445788256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74" creationId="{72636AB8-3355-FF39-EAAF-DFBE563426C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75" creationId="{88994AB0-5261-5326-B4B9-E9E099D3B76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76" creationId="{E8A7A36C-70B8-869E-D331-3CA0A3922D5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77" creationId="{8D5F0837-97E0-6859-405B-DC24684D052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78" creationId="{2439B93F-52DD-BA51-C9EC-7112568BFBB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79" creationId="{B7AE1CB5-0AA3-A158-B3FA-C8161445277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80" creationId="{AE864817-FFB6-E204-AA77-F7D76032D51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81" creationId="{EFE5DDE7-B1E1-418C-643B-DF0398141E5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82" creationId="{0789DB37-2DDB-40F3-C46E-504162625C9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83" creationId="{829F525E-5DA7-B78F-05B9-829EA946BA7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84" creationId="{81901A1E-4853-E8D3-347C-B4A0D648F67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85" creationId="{22834C39-9ECE-7800-029C-58E8B8B5877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86" creationId="{F884BBD8-D23A-F356-1492-77B6929DB56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87" creationId="{B6C53D21-CF2C-E009-5EEC-F5E375B4C07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88" creationId="{D34552DA-0AF4-1863-DB31-FB0E2D24724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89" creationId="{27BA6B51-95E9-4DDC-E3FB-D2A72D42FA2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90" creationId="{7E8EBDE8-4760-873D-C5F4-7B4F73D2683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91" creationId="{CC31B6AC-CDB0-5EB1-F93F-7C718D9A3E2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92" creationId="{C1041F16-A53D-EA51-DCB8-6599EB73FBA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93" creationId="{05EDE3F7-6355-38C9-6B38-038BDD3C0F2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94" creationId="{CF91809C-BBF9-5B24-B353-D88F613071F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95" creationId="{A3A4EC2C-A5E3-68FB-6939-0377968EB03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96" creationId="{E3D54A7C-52DF-CD5B-B7AE-7AE9B5FB8FE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97" creationId="{5AA6D895-BDD2-ADEB-1E2E-3A632C9635F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98" creationId="{B4AFDCAA-4756-E665-012B-24EA88C83E1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699" creationId="{DC0A4CE7-E70F-0C4F-ED1B-DB43B6603E3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00" creationId="{F5638884-0CD5-BE26-DC15-87795507A70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01" creationId="{01270085-4BCD-A05C-4572-3DDBFCBB0DA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02" creationId="{2F5B2558-35D2-9AAE-3D8B-260E5B4AFFD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03" creationId="{36F7AE17-346E-24C3-1743-31712214F7E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04" creationId="{950D10AB-541E-2537-682B-11C8E5400DE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05" creationId="{B656EB06-F816-5CD8-7024-FDFCF1D6EF7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06" creationId="{2512DBF1-7D71-13ED-7D19-59DD6FFC60D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07" creationId="{7A9DBAA3-A5BA-C3DB-31BF-593058A04AA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08" creationId="{57CF7724-34B1-E5E5-49FB-122000A3FD1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09" creationId="{E166A653-CBBE-60F6-5511-C45473FBFC9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10" creationId="{3151832D-F313-5293-7557-928A5D4E41E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11" creationId="{C68581A6-4581-A650-7116-0BC14509199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12" creationId="{EF6DDBD1-09EC-ADF7-C012-4DD2DC04292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13" creationId="{C3FF117F-C722-30A6-66FC-5A53BDEAC0B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14" creationId="{93A5D54B-A83D-F24B-53F8-8F6CA3C3CEF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15" creationId="{942E3605-92C3-63C3-F54C-086504D885A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16" creationId="{801ACD38-5EF6-1BF0-EBAF-64E287D8CA7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17" creationId="{BA538BE1-2764-0F55-A3E7-0081AF1A077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18" creationId="{DBF49A7D-76A8-1F14-5C27-1E293549435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19" creationId="{12E9E658-2A4B-0197-0755-10FDB25135F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20" creationId="{72EB4D10-1B94-4BE1-E3F6-41C5648B842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21" creationId="{5A1F962D-ACDF-8756-C236-A225086D7A2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22" creationId="{04E0D38F-7EBE-78E2-A58B-5398D581657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23" creationId="{B64D5594-9D04-ECC9-5336-91411C8FB2A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24" creationId="{92664C02-2730-BC42-C53A-4050C4B4E56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25" creationId="{5A715F5E-4C27-26AB-6793-0D4B655A44E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26" creationId="{591752CC-8C0E-5512-C38B-86E282E5858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27" creationId="{CEC38949-066F-85EA-E58F-CCF21E7BEDD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28" creationId="{37B3D2AB-6603-FB6C-E6BC-F00695F23B1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29" creationId="{E0E80138-04EC-C52A-CA25-D76A91EC819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30" creationId="{C9312282-23F9-CB15-7D4D-0B9F46FF4FD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31" creationId="{EA2D8859-25EC-E93A-9071-FDDF22108A4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32" creationId="{ED89F044-77E9-F929-81C6-7F21A69D2C5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33" creationId="{01C9AE98-DE7B-BAA7-1053-0643F83622A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34" creationId="{9D1B68E6-2828-5ADA-2482-3AB23559953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35" creationId="{DC41C8AA-3046-BB51-9AA7-DE2C6922202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36" creationId="{E690D29E-119E-8F36-DF1A-0963E227CC1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37" creationId="{1658389B-A32C-7C2B-F613-50E5CD777EE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38" creationId="{1179E38D-3833-1566-80B0-9AB3A294EF8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39" creationId="{3F0D1C09-3B1C-D204-2147-F53E9F60114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40" creationId="{DA5130F8-740A-8211-3876-4BC92303EEB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41" creationId="{8776ADF1-B08B-44BE-FB7E-BC234DF4E6B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42" creationId="{348D6C03-5F65-479B-5034-00721C79956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43" creationId="{2B8D4695-A8D2-BD03-0BCF-90605FF32C9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44" creationId="{0DA4EEB6-3E14-9656-365C-4AA638C498B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45" creationId="{B8BDD20E-5E8D-164B-AD47-6858D43D179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46" creationId="{3DA1AC28-A86B-F218-3CBC-A56934BA448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47" creationId="{CAFE883F-C66A-0CBB-2D3C-D5CAED09EF6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48" creationId="{287409C0-8750-FACF-61C9-7AE5B827D75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49" creationId="{4E58320C-311F-27FB-EFCD-D7BB3331780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50" creationId="{FB35F287-5B3E-1F69-4B98-DF972BDEA96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51" creationId="{7978C9E5-484F-CE33-5269-02099188303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52" creationId="{F978A016-C833-39DE-55B2-B3015867195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53" creationId="{58711B7E-D8A7-FD8E-30E8-57C17D2CCF8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54" creationId="{F49E789D-5D75-42A8-A839-697CB21FD46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55" creationId="{7D7A1A44-1424-6224-66AC-9D8D37EDFA3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56" creationId="{B6E65A57-13AA-1B90-3BE6-57EF6EF1665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57" creationId="{18A445AB-3956-28CF-EBF1-4A87A837F1C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58" creationId="{31A4F2EE-EE0F-81D5-EF0E-05E5097EBC2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59" creationId="{7EC9A8FE-2434-2E49-B6BF-1C27F96D1F6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60" creationId="{A2D21557-1B5A-18F1-15D2-00117AC9CF8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61" creationId="{5CA8D8A5-AD23-A285-DAD5-94D9331C724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62" creationId="{FCDBA10D-B376-1C3A-393A-23DE1A84CF8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63" creationId="{1B4BAC45-0E2B-1C8C-991A-08AA3692F01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64" creationId="{F5F5489A-F396-C723-99CB-B17C3CCF58F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65" creationId="{38784310-1039-13A9-DBD6-EAE9B48FD2F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66" creationId="{3C184823-3FB0-00DE-9DB2-FE78186E5C2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67" creationId="{6C3A9BDF-68E5-FEB9-1A54-2C4C7B48860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68" creationId="{FC6EB24F-8847-80BA-1CBF-754D7126EC0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69" creationId="{EEC3CE97-1FEA-9BB7-0383-4C79E35693C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70" creationId="{19A6D290-C2D3-ABF0-DC45-FB3AB657699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71" creationId="{1EF7EDB4-A0C2-3AD7-AE62-DF4CD15C2B7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72" creationId="{C52DB1E8-35B4-D5DB-5AAC-C63ABE02DE0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73" creationId="{492B14FE-AC82-1562-9CAA-1BDCC3B8B64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74" creationId="{3C733C97-3F1C-5F5E-CACE-9AD9F914D7A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75" creationId="{9BC3981B-4E78-C727-8984-5EF42C2DE59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76" creationId="{22D660FF-0D8D-99C5-3FC7-29EC2DD4BDD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77" creationId="{2054CFC8-76E5-02B0-B1C6-E5A8CD1C9BC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78" creationId="{C3D0B787-EEE1-EC36-618A-29A0AC2775B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79" creationId="{497DA78F-25F2-098B-54DE-06195AAFA4B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80" creationId="{1FBF151B-5DA5-C66F-8637-6FB58F1B9AD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81" creationId="{992DEE8D-0F68-09F5-28AC-F61E80F3D83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82" creationId="{338A30B5-C3E3-C551-1462-FD94CBF7311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83" creationId="{7C590178-3603-0689-AB16-D6B56457CB0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84" creationId="{1320525D-F74D-B34D-DE4A-328FB0FECCD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85" creationId="{FC6A4DEC-869C-A025-4A05-3F9F8BF554B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86" creationId="{6B8E7420-E62B-CA12-3C19-D1532CDC008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87" creationId="{39796D19-6B68-C6EF-9211-9805F342261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88" creationId="{60A5B291-5FEA-D247-FA56-B040DAD44F1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89" creationId="{42E56AA4-9F60-47CB-5F99-DBE274B5171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90" creationId="{D963593B-A1C5-AC92-F86A-F1C799831AF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91" creationId="{FDBF3003-0CCF-4975-7E91-860E7F5AF16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92" creationId="{4D1F4E48-C419-5A89-42F6-4CD7316A1C6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93" creationId="{089B5347-364E-156A-6718-44AA3DDE08D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94" creationId="{AE7E1E05-C82E-8AAC-C577-CABF5E6BBC1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95" creationId="{7BD72D4A-3229-D496-A291-FF7E57EB802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96" creationId="{5297A4BE-8D06-48AA-371A-8D6B2AACEF2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97" creationId="{8CB9AC74-3366-D71A-8990-27D7F6991DD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98" creationId="{4B43DCF1-8034-58F4-8A78-9C49ACA9873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799" creationId="{B5712619-88FC-73C8-F9F3-BD8D209992B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00" creationId="{C41BFB4C-EE81-E91C-FF4D-B6DE148B658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01" creationId="{09D6F216-7992-927C-D385-FDC132E4D4C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02" creationId="{23156943-5253-9853-AFC1-ECA7C42731D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03" creationId="{C336714F-E2A0-2DB5-85AB-FDE0706B865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04" creationId="{C7D3AE0E-463D-FA1B-D5D8-1C1F529B8CB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05" creationId="{ECBFD07A-B6CE-6374-CC08-76776944751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06" creationId="{9D763033-69DE-483D-90CB-343F64ACFF2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07" creationId="{B75C7426-D78C-F195-45E1-3C5BF65DAFD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08" creationId="{464755D4-50C7-FF38-D722-0D8FDEAD0AF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09" creationId="{67B40949-FB1D-D795-A76C-95F1DD14111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10" creationId="{51185AB2-1479-0B15-0329-8B9D4347977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11" creationId="{95186CEA-9F66-E891-B732-06973352B98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12" creationId="{0BC37381-AC9A-2DE0-313D-794142EC9F6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13" creationId="{4710E256-FE5F-0D08-139B-DD8EBFC3C59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14" creationId="{88915EEF-6514-A62A-F846-ED0755AF75B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15" creationId="{98F07500-B9D2-6A29-BAB5-71E173B64DE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16" creationId="{7A2500B6-9E99-A2B6-8A28-14FE7E2D93E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17" creationId="{100E6D53-B809-2275-7132-8862781E178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18" creationId="{0AA6DEC7-0980-C0B4-71BF-B8802C2565F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19" creationId="{63E6EF10-B3EF-6010-EAE1-3BDCA8A9E6F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20" creationId="{2E17CBF2-AE23-8CBE-570F-504DC85B997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21" creationId="{DD50128B-FF1C-6245-A159-6E8B9AF0A20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22" creationId="{4670AD48-532C-BE13-0E81-E4ECDFF609F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23" creationId="{43C3DDFD-C7B7-89DA-A463-6265282AB5A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24" creationId="{E364BF31-83DF-BC52-8283-2EBC93173FF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25" creationId="{3A9EEC4B-5C17-49DD-AC2C-BC4510C11A5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26" creationId="{CAE94C54-26FC-06E6-F894-3C0BA094B39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27" creationId="{90E3E000-A8DD-E13A-002B-FC01D48468C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28" creationId="{49B65F65-F62F-8F64-D0E3-ACE677D62EB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29" creationId="{AFDB7118-80AA-9678-BFDC-3BEEE9B9F0D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30" creationId="{EFE56BAA-6253-F847-E776-90B26F0D20F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31" creationId="{322E67EF-B804-9636-F81E-D7C9F944729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32" creationId="{7AEBE601-FF62-7843-B38C-5378E40384C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33" creationId="{ADF69E82-0527-DB3B-3AEA-BCEAF977994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34" creationId="{AC6C1687-456F-0C44-628F-F73A6D6BEB4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35" creationId="{A544F04E-A1FA-8A61-3F93-CA7CD4CFAB3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36" creationId="{5707106D-9975-8C08-E7EC-07B06C64BF5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37" creationId="{CF2C0A3E-4229-4114-B452-8BDB725A3BA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38" creationId="{330952FB-3AE7-0C3E-13D7-3F75C53D74A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39" creationId="{F3B1A5A1-BECA-AD83-4BB7-BC81D746C96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40" creationId="{BBB4D392-826C-0E26-6938-BCB14891A20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41" creationId="{E907476E-7439-43C0-2F2B-024F8087B70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42" creationId="{B0AA3EEA-0C65-4E8B-B123-94531D55112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43" creationId="{2C717AB4-08A7-04B7-DA96-AB20079D9BA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44" creationId="{E5315BF2-057C-EEAC-1C1A-D7C7096BE20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45" creationId="{C2745F49-4045-55B2-D631-3C8369F9066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46" creationId="{1998BF78-99F1-5D5F-FDEB-1B8AF75382F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47" creationId="{DB75ECF6-F136-37FD-A4A4-45FB2041584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48" creationId="{FCC32347-40D1-734E-5030-9A608CD676A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49" creationId="{5C553B7C-06FD-0F89-6162-2CF60F202A4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50" creationId="{BD79ECF8-79FB-BF84-45DB-6520AE7B9A7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51" creationId="{45377B42-1FEC-5E6E-5DA5-78F3DCC7870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52" creationId="{716F646C-494B-1751-D262-1AA62EA4AA8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53" creationId="{D312C001-6D99-6EAC-D296-FD06EF8AA24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54" creationId="{2476D8E8-C218-28B5-1B1A-D6DBD170D14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55" creationId="{7A2BFFF7-C81F-DFC9-7A02-FA70C006A1C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56" creationId="{6C6A2B9D-23EE-5A3B-AC6F-E6B9833E5D5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57" creationId="{FBA31683-5AAB-EEAE-067B-091275C487F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58" creationId="{66BFF2A6-76F0-FE1C-3437-74202F57ECC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59" creationId="{171BA467-5F05-E80E-81CD-7A2500847C3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60" creationId="{BF779990-E010-B3FD-2270-AC326B3D241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61" creationId="{0FAD580F-1A97-03D0-AA50-B397A44E4B5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62" creationId="{532A803E-AD9D-AF86-FF69-3430062291B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63" creationId="{F1B59E59-0EF1-6008-0C41-EF5AC077341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64" creationId="{95FD1FE4-50BC-DE60-AF42-794E18712B6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65" creationId="{A9C3BA2A-08CB-BFD1-BA22-458F3204419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66" creationId="{80223B7E-46BD-A853-C4C3-DDC9E6EE707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67" creationId="{2CC24A94-1230-3714-FD86-02E67615A9D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68" creationId="{C3F6A5B5-001B-8A44-7D69-CDCFC6AC290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69" creationId="{80EC3537-A91D-0A18-324D-1FE1414DFC2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70" creationId="{C002ACF3-89D5-6AD2-FAA4-608B3D21360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71" creationId="{9C5A33D0-EE98-4DFC-027E-AA60D7C7D25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72" creationId="{5701585A-36C2-5F63-5B1E-BC73DC89556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73" creationId="{05C1AB50-2350-8E6C-A3D0-3DAE7CEA29D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74" creationId="{02F9C954-0208-17CD-A1BF-9915395B90C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75" creationId="{162A3E1C-9051-545D-1E1B-D47726C22B1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76" creationId="{A8C65DCF-9D4B-7D95-48A3-83F8713B2E9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77" creationId="{02A1178D-4DED-ACF6-40D2-FA13E9A5E1F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78" creationId="{514B7C0D-BC13-4C6E-791C-1D705CF3361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79" creationId="{F589C627-1DE5-2906-BA37-3AB1F823F97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80" creationId="{3802092E-9E22-E899-683E-726431FA080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81" creationId="{1FA67A90-5467-09DC-E655-79A7534E5BE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82" creationId="{26276967-DC30-309E-AE0B-B83E392B951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83" creationId="{A45BBD13-A24A-2C7A-EFE6-FBA3833C563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84" creationId="{48558715-469D-29D0-59F5-A984CF35C1A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85" creationId="{5B327712-C40D-F3B6-E461-5178BD2BAB0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86" creationId="{4DC017C9-271B-57F0-8115-DABA2D76E95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87" creationId="{F2A21FBC-7C79-3CA5-82DF-8C261A9D2B9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88" creationId="{FBE6C9A8-9164-D469-7590-0EE04BF62FD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89" creationId="{A91508EB-FCD2-22F5-97D3-CF179A198FC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90" creationId="{E14B4EC9-CEA1-5994-E62B-1C21570026E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91" creationId="{28358EAE-94CA-C360-D78D-8C0B9F2B3E2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92" creationId="{BFC68024-CEC5-7811-9C3F-5C5AE38B89E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93" creationId="{BE9AE418-A1DD-B1D1-8B8D-600F9C764A0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94" creationId="{1F1B2CCE-8CE4-E36A-2B62-99C010C59B8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95" creationId="{89558056-D480-7B0F-BFE3-3B376A68536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96" creationId="{E9C23D88-5345-07CB-184C-6C1B3F958A4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97" creationId="{3069264C-6409-2693-0288-9DB8113D0EC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98" creationId="{1D67DECE-66F2-8F26-27A6-2C537B407CA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899" creationId="{B25998DB-4CFD-EE24-F1AC-3FCF5D55EF0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00" creationId="{4A158725-7571-E832-E897-71C3775D98B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01" creationId="{DA2A31B5-E072-181C-B602-C7646746DA4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02" creationId="{95DEFC0F-7937-2DE1-7E9D-D9CE4E3F6F2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03" creationId="{EBB81F13-60A5-3358-AF66-E5DD26467AB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04" creationId="{481A543C-EB48-5366-C22A-87EF7C8CECE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05" creationId="{418EFE2E-E64A-E3E0-792C-5540EBE583A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06" creationId="{4D7093FE-03AE-64B5-6D5E-5B72868E05A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07" creationId="{43BB10E7-BE5B-FDF5-5B7E-FCD00AA578C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08" creationId="{DD886FD5-6AE3-1024-0B6B-D2C4A70BD00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09" creationId="{BF01A928-054C-17E2-7E65-3E99E2B1541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10" creationId="{5415881E-DE6F-01F4-DF48-A872167F903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11" creationId="{A7EEFE50-17E1-8A9B-2F9A-55C7CBACCB0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12" creationId="{B8C0297B-8ACC-4BA5-6FF9-E2AF014DC72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13" creationId="{D03194FA-8CF6-CCDE-959F-C6C1730ED24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14" creationId="{7E3DFA86-AB81-41C8-081D-F45FEB7E7AC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15" creationId="{D3BA2C3C-C526-FF84-9304-36BBFEE75E7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16" creationId="{39D0B393-BC40-2486-A954-54063C6C628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17" creationId="{2E92B5D3-236F-12AA-54EE-90604AF783E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18" creationId="{8B5B4FC3-F6F5-16E2-A684-BD829FC50E3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19" creationId="{96178DC2-A700-4063-A729-38B9255CE88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20" creationId="{E60CF389-1FDD-27D6-BB55-6D6FE5EFDE2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21" creationId="{73951151-34D9-D7BD-FE14-64E3FE42811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22" creationId="{67615A51-C832-9AC7-6B1A-F1AAAEEDF92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23" creationId="{C93AAFDB-F159-8CE5-67AC-EA55886399A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24" creationId="{AB379A6F-406D-119E-C465-4B969BD349E2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25" creationId="{BB47B5EE-A1B7-569F-CBD3-11786540ED2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26" creationId="{E77112F9-A42A-5EBC-081C-19ED8446FB2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27" creationId="{AB4BCE77-D36A-EBB7-3074-CCDE2C1F273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28" creationId="{162F001B-A432-96A0-059E-0CF09B82AB8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29" creationId="{67A18246-A2B1-80B3-3A52-FE1C1674666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30" creationId="{3EA6718E-449C-B785-8B0B-33511A8EC4A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31" creationId="{9A9F6B36-27DD-A1CC-364B-72F036E6C99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32" creationId="{F4441935-71C7-A095-06AE-2969B3DABA1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33" creationId="{CA93516F-C3C4-743D-F262-5364E507A3C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34" creationId="{D27CA3A7-19E7-3C0C-248D-3F514E34E40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35" creationId="{F30B58C8-56D2-D519-AB62-1C734F60F58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36" creationId="{93ED5336-658F-E62F-501B-AC17E3FF5B8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37" creationId="{B7230D27-C330-00A7-8DAC-A76458E3A8F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38" creationId="{E29EDA41-5BF4-B1EA-26EC-A79959E9AD1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39" creationId="{6AA24A2D-86CC-92F5-200F-13B54F54746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40" creationId="{915553DA-EB53-704E-39D0-C192D207230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41" creationId="{AA5835E6-FD84-D969-83B2-03FE7616236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42" creationId="{AB17A202-1EE2-397D-71C1-ADB76B1B431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43" creationId="{977DA416-A0BF-09E8-7B1C-721A11DA294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44" creationId="{51618C97-5206-F2EE-8A6A-1140B0E6731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45" creationId="{04B01F9D-41E7-7653-684A-010BBAFEE5B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46" creationId="{ED638901-2E23-1906-31D1-8543FED5EB1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47" creationId="{50DD3334-F9AF-97D5-1864-0FCC6A4EDAC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48" creationId="{CF1AB4A3-2508-17F6-ADBC-60DE8945699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49" creationId="{6DFEB1AB-8E95-4C1A-C26C-9A2B393491D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50" creationId="{8FA9AE82-555A-3DA8-8160-2FEEF23BE818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51" creationId="{3A613D21-3ACE-0A32-FF86-4F9429AB5E4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52" creationId="{3F1984C7-AD33-3797-29F6-B624310207A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53" creationId="{22E9615C-19DB-2831-D4E2-0A2B3A41C55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54" creationId="{58F8B43E-7ABB-9DE8-E119-31F1D1FE78F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55" creationId="{278FB7E5-95AF-FEB7-0B8D-444C77157CC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56" creationId="{E2950926-31EE-6118-3933-0ECDA8FA1C6A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57" creationId="{C2E11012-914B-0678-9B0A-1DE8E2A15D7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58" creationId="{5D074427-31F8-DB9D-332C-613AA858BB3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59" creationId="{771BB755-CC07-D50E-4F55-DBB4791EF94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60" creationId="{4CEE07CA-53FF-289D-6416-40A51CCC4F0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61" creationId="{DA23CE44-0C8B-9CC9-B77B-A3C8A10577AB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62" creationId="{0D8D6EAD-0C55-B98F-8474-D77EE14B55FC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63" creationId="{3BD1FDC9-F6C6-36F3-3A58-11D4280C2AC5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64" creationId="{73540FF1-D8BA-68CC-78B5-F3B71247B641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65" creationId="{8B7ED5D1-F9FF-2E4E-F93F-25BFF2DB522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66" creationId="{AE8F103A-0FD1-89E5-FED4-6003ECD0CB7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67" creationId="{698F6049-F309-A56F-7284-1378D8F829C9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68" creationId="{066C9F56-607B-55E2-B3DB-7A0FE35052D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69" creationId="{6F3E37A9-69C1-F54B-1E84-F52F2F55DEC3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70" creationId="{D546137F-702F-6004-62BD-28EF7A6EE3DD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71" creationId="{62F47F94-326B-EF0C-3468-4E404DADAFEE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72" creationId="{E0B41729-DDE8-0492-B167-EFD0934A8877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73" creationId="{BA1CCF0A-B10D-6DF3-EA63-8C2DA136BE66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74" creationId="{9D8B25CD-30B8-1B6C-83B3-0572DAF4CD40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75" creationId="{ADF5CE06-7823-A197-2B8C-A29F4A78002F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76" creationId="{6BD2B952-694B-4A0C-CF20-B8B73DCED4D4}"/>
          </ac:spMkLst>
        </pc:spChg>
        <pc:spChg chg="mod">
          <ac:chgData name="Emlyn Breese" userId="befd86f0c5f78af5" providerId="LiveId" clId="{BF380208-D163-4A91-8842-C00FD8EA6CDB}" dt="2023-08-10T00:35:59.099" v="1420"/>
          <ac:spMkLst>
            <pc:docMk/>
            <pc:sldMk cId="4247451938" sldId="262"/>
            <ac:spMk id="2977" creationId="{D9F9326C-FD78-A687-370B-E3E39C30A6D3}"/>
          </ac:spMkLst>
        </pc:spChg>
        <pc:grpChg chg="del">
          <ac:chgData name="Emlyn Breese" userId="befd86f0c5f78af5" providerId="LiveId" clId="{BF380208-D163-4A91-8842-C00FD8EA6CDB}" dt="2023-08-10T00:35:52.831" v="1419" actId="478"/>
          <ac:grpSpMkLst>
            <pc:docMk/>
            <pc:sldMk cId="4247451938" sldId="262"/>
            <ac:grpSpMk id="5" creationId="{53224238-5206-4DD8-5F79-DCB4DA29EDEB}"/>
          </ac:grpSpMkLst>
        </pc:grpChg>
        <pc:grpChg chg="add del mod">
          <ac:chgData name="Emlyn Breese" userId="befd86f0c5f78af5" providerId="LiveId" clId="{BF380208-D163-4A91-8842-C00FD8EA6CDB}" dt="2023-08-10T00:39:47.445" v="1824" actId="478"/>
          <ac:grpSpMkLst>
            <pc:docMk/>
            <pc:sldMk cId="4247451938" sldId="262"/>
            <ac:grpSpMk id="7" creationId="{1924234C-BFBE-2E26-4FA7-B3778AC1FBDC}"/>
          </ac:grpSpMkLst>
        </pc:grpChg>
        <pc:grpChg chg="mod">
          <ac:chgData name="Emlyn Breese" userId="befd86f0c5f78af5" providerId="LiveId" clId="{BF380208-D163-4A91-8842-C00FD8EA6CDB}" dt="2023-08-10T00:35:59.099" v="1420"/>
          <ac:grpSpMkLst>
            <pc:docMk/>
            <pc:sldMk cId="4247451938" sldId="262"/>
            <ac:grpSpMk id="629" creationId="{BE88C050-A38B-3724-86F1-D02C4FDF84E7}"/>
          </ac:grpSpMkLst>
        </pc:grpChg>
        <pc:grpChg chg="mod">
          <ac:chgData name="Emlyn Breese" userId="befd86f0c5f78af5" providerId="LiveId" clId="{BF380208-D163-4A91-8842-C00FD8EA6CDB}" dt="2023-08-10T00:35:59.099" v="1420"/>
          <ac:grpSpMkLst>
            <pc:docMk/>
            <pc:sldMk cId="4247451938" sldId="262"/>
            <ac:grpSpMk id="630" creationId="{C6977528-617A-A685-A7C7-B1029B20708E}"/>
          </ac:grpSpMkLst>
        </pc:grpChg>
        <pc:grpChg chg="mod">
          <ac:chgData name="Emlyn Breese" userId="befd86f0c5f78af5" providerId="LiveId" clId="{BF380208-D163-4A91-8842-C00FD8EA6CDB}" dt="2023-08-10T00:35:59.099" v="1420"/>
          <ac:grpSpMkLst>
            <pc:docMk/>
            <pc:sldMk cId="4247451938" sldId="262"/>
            <ac:grpSpMk id="631" creationId="{F070C2B4-8208-8D8E-5AD5-A9EC3EF9E43E}"/>
          </ac:grpSpMkLst>
        </pc:grpChg>
        <pc:grpChg chg="mod">
          <ac:chgData name="Emlyn Breese" userId="befd86f0c5f78af5" providerId="LiveId" clId="{BF380208-D163-4A91-8842-C00FD8EA6CDB}" dt="2023-08-10T00:35:59.099" v="1420"/>
          <ac:grpSpMkLst>
            <pc:docMk/>
            <pc:sldMk cId="4247451938" sldId="262"/>
            <ac:grpSpMk id="632" creationId="{D98DAA37-40BD-6BB0-514C-5D3B844FA3CA}"/>
          </ac:grpSpMkLst>
        </pc:grpChg>
        <pc:grpChg chg="mod">
          <ac:chgData name="Emlyn Breese" userId="befd86f0c5f78af5" providerId="LiveId" clId="{BF380208-D163-4A91-8842-C00FD8EA6CDB}" dt="2023-08-10T00:35:59.099" v="1420"/>
          <ac:grpSpMkLst>
            <pc:docMk/>
            <pc:sldMk cId="4247451938" sldId="262"/>
            <ac:grpSpMk id="633" creationId="{F8C75944-0F6A-F659-F38C-F89A15C06081}"/>
          </ac:grpSpMkLst>
        </pc:grpChg>
        <pc:grpChg chg="mod">
          <ac:chgData name="Emlyn Breese" userId="befd86f0c5f78af5" providerId="LiveId" clId="{BF380208-D163-4A91-8842-C00FD8EA6CDB}" dt="2023-08-10T00:35:59.099" v="1420"/>
          <ac:grpSpMkLst>
            <pc:docMk/>
            <pc:sldMk cId="4247451938" sldId="262"/>
            <ac:grpSpMk id="634" creationId="{65DCC133-A277-E906-EEC2-40716CF37106}"/>
          </ac:grpSpMkLst>
        </pc:grpChg>
        <pc:grpChg chg="mod">
          <ac:chgData name="Emlyn Breese" userId="befd86f0c5f78af5" providerId="LiveId" clId="{BF380208-D163-4A91-8842-C00FD8EA6CDB}" dt="2023-08-10T00:35:59.099" v="1420"/>
          <ac:grpSpMkLst>
            <pc:docMk/>
            <pc:sldMk cId="4247451938" sldId="262"/>
            <ac:grpSpMk id="635" creationId="{1444C56A-3EAB-C468-70A3-C4A1E663E281}"/>
          </ac:grpSpMkLst>
        </pc:grpChg>
        <pc:grpChg chg="mod">
          <ac:chgData name="Emlyn Breese" userId="befd86f0c5f78af5" providerId="LiveId" clId="{BF380208-D163-4A91-8842-C00FD8EA6CDB}" dt="2023-08-10T00:35:59.099" v="1420"/>
          <ac:grpSpMkLst>
            <pc:docMk/>
            <pc:sldMk cId="4247451938" sldId="262"/>
            <ac:grpSpMk id="636" creationId="{21A03B5C-D6BA-1A5A-B65F-0DC18952EF2B}"/>
          </ac:grpSpMkLst>
        </pc:grpChg>
        <pc:grpChg chg="mod">
          <ac:chgData name="Emlyn Breese" userId="befd86f0c5f78af5" providerId="LiveId" clId="{BF380208-D163-4A91-8842-C00FD8EA6CDB}" dt="2023-08-10T00:35:59.099" v="1420"/>
          <ac:grpSpMkLst>
            <pc:docMk/>
            <pc:sldMk cId="4247451938" sldId="262"/>
            <ac:grpSpMk id="637" creationId="{8C02D216-2A66-5B5A-8140-B42FCE46784A}"/>
          </ac:grpSpMkLst>
        </pc:grpChg>
        <pc:grpChg chg="mod">
          <ac:chgData name="Emlyn Breese" userId="befd86f0c5f78af5" providerId="LiveId" clId="{BF380208-D163-4A91-8842-C00FD8EA6CDB}" dt="2023-08-10T00:35:59.099" v="1420"/>
          <ac:grpSpMkLst>
            <pc:docMk/>
            <pc:sldMk cId="4247451938" sldId="262"/>
            <ac:grpSpMk id="638" creationId="{40E61B69-98CF-69AC-3A25-9C9B1271970B}"/>
          </ac:grpSpMkLst>
        </pc:grpChg>
        <pc:grpChg chg="mod">
          <ac:chgData name="Emlyn Breese" userId="befd86f0c5f78af5" providerId="LiveId" clId="{BF380208-D163-4A91-8842-C00FD8EA6CDB}" dt="2023-08-10T00:35:59.099" v="1420"/>
          <ac:grpSpMkLst>
            <pc:docMk/>
            <pc:sldMk cId="4247451938" sldId="262"/>
            <ac:grpSpMk id="639" creationId="{C4E859CF-10D5-2CA1-1AC6-19A22762867A}"/>
          </ac:grpSpMkLst>
        </pc:grpChg>
        <pc:grpChg chg="mod">
          <ac:chgData name="Emlyn Breese" userId="befd86f0c5f78af5" providerId="LiveId" clId="{BF380208-D163-4A91-8842-C00FD8EA6CDB}" dt="2023-08-10T00:35:59.099" v="1420"/>
          <ac:grpSpMkLst>
            <pc:docMk/>
            <pc:sldMk cId="4247451938" sldId="262"/>
            <ac:grpSpMk id="640" creationId="{FD96293C-935A-76A1-936F-29B1DD525011}"/>
          </ac:grpSpMkLst>
        </pc:grpChg>
        <pc:grpChg chg="mod">
          <ac:chgData name="Emlyn Breese" userId="befd86f0c5f78af5" providerId="LiveId" clId="{BF380208-D163-4A91-8842-C00FD8EA6CDB}" dt="2023-08-10T00:35:59.099" v="1420"/>
          <ac:grpSpMkLst>
            <pc:docMk/>
            <pc:sldMk cId="4247451938" sldId="262"/>
            <ac:grpSpMk id="641" creationId="{069BF10B-DFDA-D349-8B1D-40083DB1AE08}"/>
          </ac:grpSpMkLst>
        </pc:grpChg>
        <pc:grpChg chg="mod">
          <ac:chgData name="Emlyn Breese" userId="befd86f0c5f78af5" providerId="LiveId" clId="{BF380208-D163-4A91-8842-C00FD8EA6CDB}" dt="2023-08-10T00:35:59.099" v="1420"/>
          <ac:grpSpMkLst>
            <pc:docMk/>
            <pc:sldMk cId="4247451938" sldId="262"/>
            <ac:grpSpMk id="642" creationId="{DF3AF264-A950-8F08-6E54-DF2E9A24E461}"/>
          </ac:grpSpMkLst>
        </pc:grpChg>
        <pc:grpChg chg="mod">
          <ac:chgData name="Emlyn Breese" userId="befd86f0c5f78af5" providerId="LiveId" clId="{BF380208-D163-4A91-8842-C00FD8EA6CDB}" dt="2023-08-10T00:35:59.099" v="1420"/>
          <ac:grpSpMkLst>
            <pc:docMk/>
            <pc:sldMk cId="4247451938" sldId="262"/>
            <ac:grpSpMk id="767" creationId="{BAE0814E-0983-B4F4-34BB-4DEDC0F1880E}"/>
          </ac:grpSpMkLst>
        </pc:grpChg>
        <pc:grpChg chg="mod">
          <ac:chgData name="Emlyn Breese" userId="befd86f0c5f78af5" providerId="LiveId" clId="{BF380208-D163-4A91-8842-C00FD8EA6CDB}" dt="2023-08-10T00:35:59.099" v="1420"/>
          <ac:grpSpMkLst>
            <pc:docMk/>
            <pc:sldMk cId="4247451938" sldId="262"/>
            <ac:grpSpMk id="768" creationId="{F3BBDED6-0CDC-D994-B97B-84178871B3F2}"/>
          </ac:grpSpMkLst>
        </pc:grpChg>
        <pc:grpChg chg="mod">
          <ac:chgData name="Emlyn Breese" userId="befd86f0c5f78af5" providerId="LiveId" clId="{BF380208-D163-4A91-8842-C00FD8EA6CDB}" dt="2023-08-10T00:35:59.099" v="1420"/>
          <ac:grpSpMkLst>
            <pc:docMk/>
            <pc:sldMk cId="4247451938" sldId="262"/>
            <ac:grpSpMk id="769" creationId="{AA21ABDD-7550-06AE-973A-2C9F6A7A7080}"/>
          </ac:grpSpMkLst>
        </pc:grpChg>
        <pc:grpChg chg="mod">
          <ac:chgData name="Emlyn Breese" userId="befd86f0c5f78af5" providerId="LiveId" clId="{BF380208-D163-4A91-8842-C00FD8EA6CDB}" dt="2023-08-10T00:35:59.099" v="1420"/>
          <ac:grpSpMkLst>
            <pc:docMk/>
            <pc:sldMk cId="4247451938" sldId="262"/>
            <ac:grpSpMk id="770" creationId="{2BFBB299-D5D2-591E-E276-6684D17491C2}"/>
          </ac:grpSpMkLst>
        </pc:grpChg>
        <pc:grpChg chg="mod">
          <ac:chgData name="Emlyn Breese" userId="befd86f0c5f78af5" providerId="LiveId" clId="{BF380208-D163-4A91-8842-C00FD8EA6CDB}" dt="2023-08-10T00:35:59.099" v="1420"/>
          <ac:grpSpMkLst>
            <pc:docMk/>
            <pc:sldMk cId="4247451938" sldId="262"/>
            <ac:grpSpMk id="1264" creationId="{93C7CD86-94D3-A1F0-3392-BB7FFA7817F1}"/>
          </ac:grpSpMkLst>
        </pc:grpChg>
        <pc:grpChg chg="mod">
          <ac:chgData name="Emlyn Breese" userId="befd86f0c5f78af5" providerId="LiveId" clId="{BF380208-D163-4A91-8842-C00FD8EA6CDB}" dt="2023-08-10T00:35:59.099" v="1420"/>
          <ac:grpSpMkLst>
            <pc:docMk/>
            <pc:sldMk cId="4247451938" sldId="262"/>
            <ac:grpSpMk id="1265" creationId="{6F7DDA2F-DD9A-379B-E026-D0E44A3FE72E}"/>
          </ac:grpSpMkLst>
        </pc:grpChg>
        <pc:grpChg chg="mod">
          <ac:chgData name="Emlyn Breese" userId="befd86f0c5f78af5" providerId="LiveId" clId="{BF380208-D163-4A91-8842-C00FD8EA6CDB}" dt="2023-08-10T00:35:59.099" v="1420"/>
          <ac:grpSpMkLst>
            <pc:docMk/>
            <pc:sldMk cId="4247451938" sldId="262"/>
            <ac:grpSpMk id="1513" creationId="{86D2CC78-7B3E-69E9-4A5C-3F19231FCFBF}"/>
          </ac:grpSpMkLst>
        </pc:grpChg>
        <pc:grpChg chg="mod">
          <ac:chgData name="Emlyn Breese" userId="befd86f0c5f78af5" providerId="LiveId" clId="{BF380208-D163-4A91-8842-C00FD8EA6CDB}" dt="2023-08-10T00:35:59.099" v="1420"/>
          <ac:grpSpMkLst>
            <pc:docMk/>
            <pc:sldMk cId="4247451938" sldId="262"/>
            <ac:grpSpMk id="1514" creationId="{EDF8C224-8188-7E2A-B412-D77DF9B2EC81}"/>
          </ac:grpSpMkLst>
        </pc:grpChg>
        <pc:picChg chg="del">
          <ac:chgData name="Emlyn Breese" userId="befd86f0c5f78af5" providerId="LiveId" clId="{BF380208-D163-4A91-8842-C00FD8EA6CDB}" dt="2023-08-10T00:41:51.656" v="1869" actId="478"/>
          <ac:picMkLst>
            <pc:docMk/>
            <pc:sldMk cId="4247451938" sldId="262"/>
            <ac:picMk id="2" creationId="{6CFADE24-97FA-D62D-23C2-0BF5ECD32CEF}"/>
          </ac:picMkLst>
        </pc:picChg>
        <pc:picChg chg="del">
          <ac:chgData name="Emlyn Breese" userId="befd86f0c5f78af5" providerId="LiveId" clId="{BF380208-D163-4A91-8842-C00FD8EA6CDB}" dt="2023-08-10T00:42:30.542" v="1888" actId="478"/>
          <ac:picMkLst>
            <pc:docMk/>
            <pc:sldMk cId="4247451938" sldId="262"/>
            <ac:picMk id="4" creationId="{B4ED207B-7958-600C-AB2C-DE23F041F5D7}"/>
          </ac:picMkLst>
        </pc:picChg>
        <pc:picChg chg="add del mod">
          <ac:chgData name="Emlyn Breese" userId="befd86f0c5f78af5" providerId="LiveId" clId="{BF380208-D163-4A91-8842-C00FD8EA6CDB}" dt="2023-08-10T01:07:09.258" v="1952" actId="478"/>
          <ac:picMkLst>
            <pc:docMk/>
            <pc:sldMk cId="4247451938" sldId="262"/>
            <ac:picMk id="2978" creationId="{C5A2A5F4-1574-124B-C0BB-E490BEB622F2}"/>
          </ac:picMkLst>
        </pc:picChg>
        <pc:picChg chg="add mod">
          <ac:chgData name="Emlyn Breese" userId="befd86f0c5f78af5" providerId="LiveId" clId="{BF380208-D163-4A91-8842-C00FD8EA6CDB}" dt="2023-08-10T00:42:37.822" v="1893"/>
          <ac:picMkLst>
            <pc:docMk/>
            <pc:sldMk cId="4247451938" sldId="262"/>
            <ac:picMk id="2979" creationId="{320D5491-C5F9-A182-498E-97E158FF4910}"/>
          </ac:picMkLst>
        </pc:picChg>
        <pc:picChg chg="add mod">
          <ac:chgData name="Emlyn Breese" userId="befd86f0c5f78af5" providerId="LiveId" clId="{BF380208-D163-4A91-8842-C00FD8EA6CDB}" dt="2023-08-10T00:43:24.812" v="1913" actId="14100"/>
          <ac:picMkLst>
            <pc:docMk/>
            <pc:sldMk cId="4247451938" sldId="262"/>
            <ac:picMk id="2980" creationId="{B30DF2E8-C3E9-84EA-1C8C-39070BBC014A}"/>
          </ac:picMkLst>
        </pc:picChg>
        <pc:picChg chg="add del mod">
          <ac:chgData name="Emlyn Breese" userId="befd86f0c5f78af5" providerId="LiveId" clId="{BF380208-D163-4A91-8842-C00FD8EA6CDB}" dt="2023-08-10T00:43:34.053" v="1916"/>
          <ac:picMkLst>
            <pc:docMk/>
            <pc:sldMk cId="4247451938" sldId="262"/>
            <ac:picMk id="2981" creationId="{EEB98DD3-CD79-B9D8-2ECF-8BA491AD5881}"/>
          </ac:picMkLst>
        </pc:picChg>
      </pc:sldChg>
      <pc:sldChg chg="addSp delSp modSp add mod">
        <pc:chgData name="Emlyn Breese" userId="befd86f0c5f78af5" providerId="LiveId" clId="{BF380208-D163-4A91-8842-C00FD8EA6CDB}" dt="2023-08-10T01:13:36.387" v="1961" actId="403"/>
        <pc:sldMkLst>
          <pc:docMk/>
          <pc:sldMk cId="1141029378" sldId="263"/>
        </pc:sldMkLst>
        <pc:spChg chg="mod">
          <ac:chgData name="Emlyn Breese" userId="befd86f0c5f78af5" providerId="LiveId" clId="{BF380208-D163-4A91-8842-C00FD8EA6CDB}" dt="2023-08-10T00:37:37.409" v="1638" actId="20577"/>
          <ac:spMkLst>
            <pc:docMk/>
            <pc:sldMk cId="1141029378" sldId="263"/>
            <ac:spMk id="9" creationId="{7FBD95B8-5C8F-A387-5338-BA1762D093C5}"/>
          </ac:spMkLst>
        </pc:spChg>
        <pc:spChg chg="mod">
          <ac:chgData name="Emlyn Breese" userId="befd86f0c5f78af5" providerId="LiveId" clId="{BF380208-D163-4A91-8842-C00FD8EA6CDB}" dt="2023-08-10T01:13:36.387" v="1961" actId="403"/>
          <ac:spMkLst>
            <pc:docMk/>
            <pc:sldMk cId="1141029378" sldId="263"/>
            <ac:spMk id="10" creationId="{DEFAFBA6-6412-3C94-A15D-C403D45ED5D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14" creationId="{E20F43E8-28B9-2114-3711-767AB88C6D0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17" creationId="{07B0E79A-1CBB-CE81-810D-F2B7DE333D6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18" creationId="{999EF2B6-46C1-091A-D763-1C2F79608CA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19" creationId="{E75A5C3C-CE73-CA16-0030-BE954A4CED6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20" creationId="{2E1A3C39-884F-2ECE-E563-A4E0C8C4B5B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21" creationId="{066DEA22-B14E-BF2C-10D3-9E6B70546F9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22" creationId="{0168069E-ADAA-4D98-2B8D-0D9BABB9CB4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23" creationId="{61118EE8-BF0B-44ED-FD6D-B316C55DCE9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24" creationId="{1A0959F5-F06B-0A47-B75D-D1B3085738B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25" creationId="{72F870E8-D6B5-18B3-B465-BCC85586C7F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26" creationId="{A6675464-63CF-380A-C04E-B1C2C20FFF0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27" creationId="{0A431AAC-A371-1062-2289-590E6E70B50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28" creationId="{1FA78B66-2237-79F2-5BAD-E01A343903E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29" creationId="{8E603307-0D49-E45D-3579-5A69CC33E76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" creationId="{9C63A919-5F50-A5EF-50B2-8CFE0649F57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" creationId="{5C71D504-8B68-AE6D-320A-18673EBC703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" creationId="{F51AB181-0A2D-A310-F6D3-BDE868CC908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" creationId="{AB651CA4-849D-B76D-A110-0C113201ABC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" creationId="{5E1BEEAD-F5AB-62FE-97A0-1F31D326BF3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" creationId="{EE1BDB48-AF7D-0FF0-1EFB-8C33232E9CE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" creationId="{B3F60DAA-0C4F-B994-0F93-C3CC215E625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" creationId="{42450BB8-FD06-EACD-A014-9118F36A49A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" creationId="{30BCDDCA-7215-E5E2-8020-EAAD0605A58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" creationId="{37589CA2-90B0-2111-464D-29E965E541D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" creationId="{612E62D0-4A6F-18D9-614E-95013D00E3F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1" creationId="{043A3191-2497-DF44-6F94-63B9A28B4FC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2" creationId="{B8B8A5D0-1634-D596-3B4B-4D9AE662AAA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3" creationId="{432ECA58-D020-8C97-CF2B-5E850AE3A44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4" creationId="{822D44B2-9B09-6E20-5B74-1F4A7290CE0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5" creationId="{8F86FFDD-58AD-F4FF-8BF1-7A2A65B3E86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6" creationId="{953066C5-B974-623A-D079-2A24E8C94EC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7" creationId="{87AB7814-5C49-1E76-DA34-F7F010109AA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8" creationId="{9D5754C7-F725-94C5-3019-949B8CDCF13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9" creationId="{644E869E-335F-84BF-ABD0-FDCDA97059E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0" creationId="{55B911FB-4BAB-BD97-74BC-389CC3FCB4F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1" creationId="{80D596E0-919C-5CFC-6D5F-F76EA4779CA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2" creationId="{C82A4AF3-8A39-F920-4BAD-7D00CA84100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3" creationId="{27D78009-1504-7CFF-8584-0AF85D2CB50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4" creationId="{AAF4C992-D0A1-B33B-1499-54A4ACDC3EC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5" creationId="{FAB89376-0EC2-1E07-C556-03A7E69CE43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6" creationId="{021D257C-FB2F-7727-E8C8-EFA0BA66A83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7" creationId="{796F8EFD-5DB2-92B3-4510-63542CFDB98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8" creationId="{04D92A22-D3FC-3677-558F-3CD7B5ADB2D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9" creationId="{29560E26-2255-2AE6-8F61-154663A3E7E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60" creationId="{9EF07280-1613-B1CD-3820-272023DF8F0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61" creationId="{2635D52A-FB46-0A6C-67E9-C830C695BAF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62" creationId="{129BB6E2-901F-C92C-7250-F738B07BB8B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63" creationId="{4D58F3D1-9427-D847-DB32-62A864298FF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76" creationId="{926D9B5B-6A75-F617-E82C-38DBAAA14BA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77" creationId="{8E7A0358-2808-2BEF-2509-D2C2E629643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78" creationId="{A4F971F0-CEDD-5E23-D5B2-67DC860BBFA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79" creationId="{F3D0F772-B58C-A9EF-6CDC-981A9B4CA73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80" creationId="{3ABD4F05-2306-AD5B-A2D3-B7238ECE331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81" creationId="{8C618678-3E82-2133-91FB-A197A9DCD4D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82" creationId="{68B7D6FA-C4D9-C5A5-BDFA-704CD2D5A3B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83" creationId="{8F8779AA-739B-EC83-5476-39B17B2C914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84" creationId="{6D278529-D726-39D8-17DA-EF82E99DA15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85" creationId="{E38ABE54-96BB-2390-92A2-C1A0D1281E5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86" creationId="{7F4C03D4-3073-F2B5-8A44-56CB7054EB9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87" creationId="{FA85BB14-E876-FE70-9C56-FC47AFC29D9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88" creationId="{4754DA61-0AED-B55F-5A88-CD9E8568E05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89" creationId="{B925269E-D4A1-809A-9A43-0F313F93631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90" creationId="{46AE2383-D745-8D26-E7B8-B1CE6475D03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91" creationId="{4B16062C-BAE0-026E-385C-4F7DD5B9AFA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92" creationId="{EC5AB378-A045-F84D-AEA3-202B37B3B26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93" creationId="{B0B05B8A-544E-A9BC-A2FE-5AE4E71C057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94" creationId="{C824C548-1190-3E4F-5ED2-20B6DA151A1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95" creationId="{76673D92-9287-92F4-291F-CFA88A7FCB9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96" creationId="{0001A303-DC5F-FFF2-1DEF-48E87C96EE9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97" creationId="{EE87306D-CAEB-8F93-F3EC-807D4DFC822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98" creationId="{E48B7312-0F3A-0718-E120-7985A2DC209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599" creationId="{AAC83116-2630-5ED5-BEAD-441948D3079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600" creationId="{F8D37E1F-6E0F-FDCE-1FDA-C836408C701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601" creationId="{1F5AE146-1A86-DA8C-8559-6B802B150E5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602" creationId="{BA8161DD-2CC2-756F-500C-39CBE03BA79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603" creationId="{629DE268-5128-869C-41FF-98CA51B9FF8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604" creationId="{5C870BBC-27D7-C09C-4D69-939FEAE95F9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605" creationId="{70FD55B2-2506-2767-5532-9CC70D8CB62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606" creationId="{0352F47F-92E3-C267-92AA-EE987ED09FA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607" creationId="{C68FD645-E0F7-D18B-10D3-244743B7129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608" creationId="{C3B629E4-4508-85A3-6484-713E664DF4E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609" creationId="{AF0DD64B-A2C8-40BD-B038-BF77F841954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610" creationId="{523C211D-374A-D434-115C-768502908F5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611" creationId="{12C973DF-3F9D-EA76-A363-F3324B063FB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612" creationId="{2A9312D2-7A69-894E-34BA-75C9303738B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613" creationId="{89286DFD-F172-7734-7977-1D50B0D1A45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614" creationId="{4F1C6CF1-481A-9E91-92DB-5778D329907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615" creationId="{9BEAB8D9-9A6B-B2DB-9AFF-BFBE3BB2BCA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616" creationId="{1E4CDAA5-7EEE-3108-9E4C-3600E230472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617" creationId="{871D77A2-C4BC-AE80-8DB9-F07C210525C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618" creationId="{0854769F-1A42-BF9E-C2C2-213E8ED40A9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619" creationId="{0F1EBF2C-6693-F4CE-1787-0BAD1BCD07F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620" creationId="{72EA1CEC-8E97-9C4F-C801-9E17EB0AC32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621" creationId="{B0B7F7FA-DB2C-56DA-6EC0-71B6B499961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622" creationId="{29B905AE-20C3-61BD-19E2-F7F75637F53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623" creationId="{19736980-5FAE-31F3-9F35-370452FCA42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624" creationId="{6A5DD488-CA6D-282D-6E87-06E1E90BA0C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625" creationId="{9AF15110-FEF3-5660-92AE-9A7FE690B80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626" creationId="{32388DFB-433C-71C5-7BD3-ECF6D72B45D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627" creationId="{4CE56A1E-F118-651F-8CAF-AE8C1D802D6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628" creationId="{3C945D18-C081-8B9E-607B-710330F5E11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2978" creationId="{864242AE-44A7-0A10-08E7-ACD92125233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2979" creationId="{160AA9C9-927C-FBC8-EC5F-1C6CE0F98AA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2980" creationId="{2C6241C3-B907-4C2A-185F-ECB102AE956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2981" creationId="{03E0A977-2CD1-560E-20E9-5E6EAC457CD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2982" creationId="{360EA076-58E8-0FA5-1EEA-8668B0A3A1A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2983" creationId="{5A878AD3-33F7-6D8C-F02B-70641F0B28F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2984" creationId="{76C26A19-D704-86CF-C6B7-448C89BD8D8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2985" creationId="{7EDF6707-2730-F2DD-F83B-7804AD901F8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2986" creationId="{EAB3D5F9-BA92-D30C-AD2F-65B8A5283B3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2987" creationId="{342D6BC2-F0D8-1D58-3CAD-67D421EC57F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2988" creationId="{2CD2CE96-4464-FE27-C547-C354C1282EC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2989" creationId="{56F9E0A2-FFE6-5BC4-22DC-CBC6AD153F7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2990" creationId="{C52AA62F-C8C8-6262-DBDF-9C9F878A111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2991" creationId="{4BCB2C90-C564-5410-3F5B-7F60B9627FE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2992" creationId="{CDCEF611-D36B-D04A-C79C-5CD0066731E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2993" creationId="{75272C90-326A-52D4-B988-E8CE82DD508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2994" creationId="{1B7DB28D-AA67-E912-515F-8B337A692D2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2995" creationId="{CA8C2C1C-C698-B1E1-3E6C-B873B747556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2996" creationId="{DBF8F8FD-9B4B-9D67-F2AE-53B7B143A98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2997" creationId="{1F515B11-07E3-31A0-0A82-373064E6660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2998" creationId="{D24BC808-6E88-F4AD-6F30-E2E04989949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2999" creationId="{F3CC95F7-295C-F4BB-6D9C-5FFD150220A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00" creationId="{1F5CB4A5-E34E-2C73-EDA1-246CBF8F7F6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01" creationId="{516A80A2-6223-4078-9960-EA43234AC12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02" creationId="{CEB3957C-AFA0-055F-AD8F-BD4C876B0B7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03" creationId="{1D518C26-9BFB-857D-7B83-94D461FEA88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04" creationId="{CC7E35C1-ECD9-D862-B73E-387C27898C7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05" creationId="{5C8B59FE-54BD-DCA8-7BBC-EF313C9BB4E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06" creationId="{E034A9CE-1165-D14D-2532-BDE7C906F7C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07" creationId="{E996DDE7-E76D-97E6-C349-36A895537B2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08" creationId="{CA8D11E9-D974-F7DF-94A9-AA82D71107E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09" creationId="{07040679-59BC-2C16-3F9E-E39E11288A7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10" creationId="{69801B49-A80E-6A27-DBC1-95B65D8296D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11" creationId="{D4273F2A-7523-0775-5D08-D91D1CBAA80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12" creationId="{403EF690-7884-61C5-2449-67040456E3C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13" creationId="{8EC696A4-B5D4-A2F7-286E-E82C6AA70D5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14" creationId="{21EC26A9-1AF5-6229-74E0-73CCC6CB72F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15" creationId="{F77BA727-C507-50A0-2F20-D17C9CDAE38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16" creationId="{BC8F2828-71B5-332D-DB13-A5D7E3B6474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17" creationId="{B0FBC5A3-A142-F7BE-0627-20D0DC5DA1A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18" creationId="{A3B3F7BA-FD04-E51A-59A5-1B490C13997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19" creationId="{D8DE8EE2-9F05-596D-EA23-2DC9EE80EA5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20" creationId="{F5307AB8-B072-5BA0-46D0-EC84AB4434D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21" creationId="{C64BFDE4-3D90-96B3-1A66-68F157FF9B9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22" creationId="{70C61FB3-8F83-43DF-0748-13DFD9B6EAF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23" creationId="{09801F1E-3440-F75D-173D-913A075D470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24" creationId="{9CEA0D8A-6166-C119-4C27-245B99E0896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25" creationId="{654FD48D-C712-4629-F460-85D1D9B4B4B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26" creationId="{823B712E-AC09-21C5-DBD5-63D147B36D1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27" creationId="{718A21F8-A3C1-5791-E7E2-97A0D0FD030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28" creationId="{8E0800AC-A426-7905-A142-86713FB6AF4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29" creationId="{A582EB67-254C-4DD3-3B4A-F2B981A4329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30" creationId="{B5138341-2A0F-AEE4-2374-7B819C5718E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31" creationId="{7E3EEBE3-87B6-0F9A-CF39-C7871EC348A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32" creationId="{9B629A06-1A72-16D5-A83A-68D302E947D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33" creationId="{A57111CE-292E-9B43-2317-FDF5BFCCC4E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34" creationId="{9065A759-C308-276A-8910-0C0F8D6A104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35" creationId="{295F2E2C-A029-D24B-83FA-A00CD6C76B5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36" creationId="{874DA11C-F1C9-88CB-0358-52A96E76ECA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37" creationId="{1DC9F0C5-6FE7-1123-8804-82EEB733CB8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38" creationId="{1FA87DE4-DC8C-E035-AD51-470502B65AE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39" creationId="{ED4E853F-BDA4-79DB-D22B-F5DCF2D8FA3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40" creationId="{AD093A4F-075D-2CE1-9504-DE036B0B420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41" creationId="{2BCA4797-7826-7C50-3110-99FE81AFB85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42" creationId="{663E5B42-A58E-7FEC-6CC1-41A5834A0CE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43" creationId="{C76A9CAD-18EF-FC1B-2A31-12FD8AAD34B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44" creationId="{66151D47-F31C-46DB-96ED-180A2B2DDF0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45" creationId="{9C6A914C-15A4-12AC-DDB8-55B8561748A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46" creationId="{42B66E35-BECC-2E7B-1CAC-69087B5638D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47" creationId="{42722B1D-ADF5-E4D2-4B5C-08F5911288F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48" creationId="{DFBAB869-1BB9-FC8A-F9F1-464A703EE89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49" creationId="{6F9D5B72-7A9A-4F3E-240B-9D8F1FCEE49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50" creationId="{F4683D71-70E8-40C7-E53A-38942B37E82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51" creationId="{7B1318B6-AC13-E7B4-1BAB-67A32CD30EA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52" creationId="{5822EB31-1270-45F4-15C9-B6EF41AC823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53" creationId="{7C9160BA-8F69-1EC2-B488-8A100D3FC5E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54" creationId="{6F4E91C7-345F-21AC-3E84-E2CAD2EE36F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55" creationId="{D11A9DAC-286A-558D-5D6C-E5E383C0009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56" creationId="{A50EEB59-D5C6-46DA-A051-BD8D336EA0E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57" creationId="{8E620A9A-282D-6860-7A4B-405250DBA88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58" creationId="{C40F8298-84D5-E180-95BB-A4DFD2C92BA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59" creationId="{A0E89CB1-473C-74DD-453A-4844AA523BF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60" creationId="{87E06D45-6CF6-6020-187A-FAFE431F1BC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61" creationId="{FF4C60FA-38A9-B313-14C7-E078EAF5C65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62" creationId="{210AA899-CACC-6504-8A78-4AD5977B334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63" creationId="{310298E6-7E91-A65B-9860-2E5E93350A7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64" creationId="{09B63EBE-D6AC-7143-36A0-1517601804E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65" creationId="{FB4DF2B7-196F-DDD0-445D-A3E10371E52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66" creationId="{C928E70E-1117-1AB5-0267-E1FCF2D49B5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67" creationId="{77D7493C-4BE7-EB21-4151-268CE5A0D2D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68" creationId="{D7CDC470-9DDC-1442-F78E-4C6D4D7647C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69" creationId="{BB6238B8-EE72-1BC1-2FA5-34CB8D6D079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70" creationId="{C0E46CE0-5E55-A50E-E3F3-DDEE574E3D6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71" creationId="{760844F7-E1BB-747C-2493-DEA8F2E20B7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72" creationId="{5BDFC236-68FA-0B8E-DFA7-AD8BC195439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73" creationId="{278A8186-1A5D-B049-0438-64B75ADAE92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74" creationId="{4E300D29-F190-2F30-EA84-D553E63F5B3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75" creationId="{BAE7F6E9-F698-3DFD-6707-5D3E326A5D9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76" creationId="{B88BBA6B-F23B-EABC-2C07-0C067007826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77" creationId="{6976C60E-6BB7-CC14-FD9B-9A2D764F394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78" creationId="{D9189859-47D5-9287-11F5-4AF9B636E9E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79" creationId="{21D68F8F-4CD2-79C1-2F65-A50F14769FD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80" creationId="{0D87E1F5-3F1F-F096-7B0A-72775F71FE1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81" creationId="{8F343BA1-487A-3B3C-9E34-ACBB1BEB2D5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82" creationId="{89D3596E-0A66-F773-62AA-2E67435DFE8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83" creationId="{A56E1CCC-0366-5950-20AF-D00F58BFD65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84" creationId="{C2F7D30B-4701-3AAC-8E10-146327ABE02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85" creationId="{1008EC72-350B-976F-62A8-1CB276385AE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86" creationId="{B2A8D7C8-ABFB-F81D-B621-A25AF57A059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87" creationId="{D0F65EB4-AAE4-299A-D534-6327C4A8CD8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88" creationId="{344DCAE1-5D22-BAB0-03CA-868FC6B2753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89" creationId="{DA2A8DC9-74D2-A5FE-EAC3-A0E50060BB6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90" creationId="{50829D54-3201-BD7B-9B10-9954D9B0B82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91" creationId="{6076BC95-D1EE-1A55-D171-6A7D09E11F0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92" creationId="{C3681484-7270-AC43-1858-C59F914F4B1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93" creationId="{168F5EB8-6C5B-F9F2-417F-12FF1B48DA2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94" creationId="{4653BA07-0F60-25EF-33DA-5C15912B379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95" creationId="{81EDF93B-26FC-E52B-B852-ECF43A223B8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96" creationId="{C02E7A2E-4E00-FC27-E4FA-1C3668C25FB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97" creationId="{0DA1C522-2C6C-2020-8DFD-A9DEBC1B589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98" creationId="{B7CD2122-E4A8-5A67-4C5D-11E76D23616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099" creationId="{3AA1953D-6D11-922D-18C3-43A19E111CB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00" creationId="{3F4C8C2D-1FD0-2C5F-6393-2B8DD6AB8DA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01" creationId="{ABF1D88E-F5DE-19D1-913C-46924FDDEAB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02" creationId="{1F59585E-12B3-2458-A9CB-D6125E5C92C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03" creationId="{FA3D18C3-7B52-321E-47F0-2112602D8CB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04" creationId="{7976D0E1-76DC-8B10-BC80-8ADFFB9A667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05" creationId="{C2EA14F0-00DE-6FEC-34FB-05247A12565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06" creationId="{6A271DC2-B760-0E85-26CD-A651CAC7374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07" creationId="{72F77A03-DD93-28B5-E0E0-9CDB54396FC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08" creationId="{0448713C-9B19-FF65-52EF-9407FB48B85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09" creationId="{43752619-011E-FA5D-57E3-FB92486612D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10" creationId="{25D0E189-FBD4-6327-163A-2096B99B0EB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11" creationId="{1AFA3A61-8BFB-4244-B1CB-503DE8D121D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12" creationId="{697C07A4-32F4-DAB1-6903-AEB82CB572E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13" creationId="{2151BA79-FF3F-F4E0-0689-7833852FFC7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14" creationId="{898227B4-FA0A-C850-8FBC-DD7584AB096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15" creationId="{93B35841-0106-F715-C944-FC4B4257C00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16" creationId="{436141F7-58AB-AB6E-AB06-7BDCECE2E65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17" creationId="{ADEA8D72-F4A4-2761-A415-826228D8E46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18" creationId="{42643C68-FF58-3C27-E1AC-7E97C0629D7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19" creationId="{8E50DDE3-1EAD-90C1-CBB3-67265D40102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20" creationId="{CFFFB997-D55F-92F2-CF28-27D7C6894BF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21" creationId="{FDE79FDF-5DE8-713D-71A1-364007BF19F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22" creationId="{10B72AAC-BFFB-03FD-A42D-4B221B7C81B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23" creationId="{9D9077BB-0104-ACF2-91EB-F53DE62BD06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24" creationId="{F71CF423-AFDD-BF5F-5716-AC7E0AEE418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27" creationId="{C9869ADE-6191-668B-6C4C-29BB56FB555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28" creationId="{E351F3AC-F62A-CA73-133F-FD6D5CD0C46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29" creationId="{7470927E-8FEA-2AB4-9DB3-CA70B17EA52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30" creationId="{06BA8DC7-F65A-DF54-2071-3DA55B7C4C4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31" creationId="{2F5897CA-E351-1F57-DCCB-8236D1546C9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32" creationId="{A85055FB-72AC-CBF7-8CCD-E28ECB0E5A3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33" creationId="{038E0D25-EAF6-C1F6-B78D-574D449831F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34" creationId="{D96B5ED6-469F-3CF8-0226-482A7D98BFE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35" creationId="{05C071DE-425A-12D0-26E7-92E44A86BC6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36" creationId="{9FBFDDC5-F571-B9A8-96D4-ACE9AC1B2B2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37" creationId="{D6C8DC48-4D4A-17A0-98E3-30849423C9B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38" creationId="{32F79344-24D5-3AF3-9250-FCF9B5B6023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39" creationId="{85ACA02B-41A7-94BE-870A-A301907FA2A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40" creationId="{88025D20-00D5-C3B3-A01B-3422B6D4F67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41" creationId="{B2FC21D8-7D90-11B6-6E6F-5C5C8403A42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42" creationId="{DFEB352B-3928-BF53-C7D6-28426BB8122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43" creationId="{6558D589-D266-6F4A-67FF-1FC8863926E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44" creationId="{CA7101B3-5242-B874-DE64-5A17282B1B1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45" creationId="{3FE552D7-9C7F-8445-B7A5-65DD64E3A50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46" creationId="{421A8285-DFC4-E0F8-83A3-9C9F8AB782E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47" creationId="{62F13700-EE2D-5354-4F1C-1AB26452ED7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48" creationId="{2DA69F58-511A-6EDD-164A-B2773E337C1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49" creationId="{10717D52-D8EF-6DAD-06DE-A096E6B1919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50" creationId="{41EE55C9-ACA0-807C-21A6-262C9DB5BAC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51" creationId="{3C340C24-2092-24B4-3B13-C7CD3FC2266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52" creationId="{FDF13484-EAEF-4C1A-71EB-EDAD5AD56C6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53" creationId="{6ECF8AC0-05A7-1C7A-4640-6018BAA1EA2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54" creationId="{87B2C2DB-1267-0E97-D041-9E22C0C4C98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55" creationId="{D92F455B-3831-14C8-FD92-A7EDD788C36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56" creationId="{74B1238C-4894-C81B-E9B3-D631459F0FF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57" creationId="{B761CC3C-1482-7047-1F6A-2E592499353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58" creationId="{582529E8-0B09-2F48-9FBF-09E06925175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59" creationId="{F3B1E6E3-8D7E-52A2-33BE-D3A7AC15A3E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60" creationId="{958E46C8-DBA5-03D1-4E56-6D9A5064673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61" creationId="{632CD591-6791-0787-7720-4103FC09141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62" creationId="{E2CDDF7F-F1B7-84C6-35B0-7F9578C4A78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63" creationId="{649EB87B-F112-D4A9-462B-0BAB27E8C8D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64" creationId="{52B242B1-FC71-8BA8-084A-4FA25162C00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65" creationId="{E6D8EC7D-3A40-26CB-A5DA-3391E6E7406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66" creationId="{6B62B1D5-CCE2-148B-4727-E5D9BBCA08F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67" creationId="{C1FBBCFA-30D6-28D1-186A-D516BAE3790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68" creationId="{CF4B2E34-A690-F2EF-41B2-363364D3437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69" creationId="{DFD9F68D-0FD7-9554-850A-F6D20C0D4CF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70" creationId="{9B4FCAEF-B967-7291-E48D-FEE85D197AF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71" creationId="{21909714-635B-EEF6-E173-A829DE91BCF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72" creationId="{8AB81648-E71D-56D1-2748-7E8DA155211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73" creationId="{C7960659-51D0-675A-D432-8969BD7AB05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74" creationId="{1D6CF10C-CD77-5EBC-B9B6-37ED72F088D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75" creationId="{69A5948B-8A75-E222-1503-987B0630D9E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76" creationId="{2B875385-D6A3-D52F-D67E-980578AAE07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77" creationId="{E6827251-34E0-399C-F85E-AC789251221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78" creationId="{2E1ACB78-9CE9-91FD-4EA1-EEA70AA2149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79" creationId="{D037D5C9-43BD-966B-B41C-D998869E8A0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80" creationId="{B20F09F3-A5CA-32BD-AF6E-35E124DC1B7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81" creationId="{A9C4F104-6830-230F-A36C-C102E038B53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82" creationId="{F9C0EC3C-7D8E-0A19-2CEF-46ABB8A3C8C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83" creationId="{69E0D36A-9DAC-0FF5-4BE0-6CFCE38C591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84" creationId="{2970FDF5-FBCC-9ADA-1EE3-E4A8FB0F2A6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85" creationId="{97D5EC35-E469-DAA1-8E06-2DB765DC16D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86" creationId="{9860A75A-C226-2513-5721-AEA82A29BB0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87" creationId="{BE66908F-060B-1AEB-EF2C-ECB09018D01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88" creationId="{7001B222-73D4-0048-744E-788B5FC4893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89" creationId="{D74F9F5C-57FF-CCDA-9B71-7C960A26F62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90" creationId="{476AC408-20BC-FDF5-8552-D08AC341316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91" creationId="{9A6A40C5-1432-A3DF-24E3-EAA2819684B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92" creationId="{B0FDBF9D-71E3-6125-E838-701212C369A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93" creationId="{5A33486D-BB56-52FF-50E6-4AED81B9D30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94" creationId="{90C6FCD7-220B-A479-09B0-AB06F47BAB3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95" creationId="{2F49CA0D-1BD9-3DF8-A846-256719080D7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96" creationId="{86A51987-A1C9-2A7B-B310-AD2666F0D09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97" creationId="{B769349F-5BF2-C499-0D08-8677318051C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98" creationId="{027A2EFF-823A-F690-D48B-F678E994499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199" creationId="{203C53CD-175D-A314-C3E7-81E1C5BF2EF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00" creationId="{CCEC401C-B8DE-762B-E244-4414DC591C3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01" creationId="{6AE9A22A-8B44-C34F-D9DD-F98CEBC39BE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02" creationId="{B88D1436-D6DD-1688-AF27-00E24DC4212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03" creationId="{6419A9D4-B5EF-E8FD-E9D2-797A4968B28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04" creationId="{32911370-1FB5-2CF1-7677-366368ACA21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05" creationId="{7107EFC2-6E22-BA2D-EE46-1E7B98EA72E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06" creationId="{EF12BFA6-935B-9724-D700-755C72A9045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07" creationId="{124C45F4-A3EB-7DB7-0111-4D7284F876F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08" creationId="{F552AF6D-0103-6256-0AB4-86635697C95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09" creationId="{99E9FF7C-EE94-AEA9-D7FB-F6549057088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10" creationId="{67BC1EFF-0820-5226-4D63-5197EB640D3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11" creationId="{43083513-FD96-222C-A17A-A87FD7354A7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12" creationId="{3B8D1CF9-51E3-9D4B-C0A6-CA7AFAC1077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13" creationId="{F7468D24-C78D-937E-33E9-FFEF18498D7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14" creationId="{F1D06264-D27B-B32B-E921-AD24B2F820D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15" creationId="{C0F3E329-63DD-4649-FE01-07A1945FCE1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16" creationId="{91C61307-CCBE-944A-4CC4-BAD455A55A8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17" creationId="{55BD6D89-7B4D-57DD-5968-7D73934320B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18" creationId="{0E1563A4-C97F-663E-2ED9-9D7E00512AC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19" creationId="{8BF190B6-4961-8387-09C3-3ED194FA5FB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20" creationId="{2CF45637-ECCE-41F9-6F87-7EFC4E74AF0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21" creationId="{9080339B-9CAB-ECB1-5A39-38AAFD2858F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22" creationId="{CC15901C-8324-0C86-EED6-1CA7E3EDB0D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23" creationId="{8F1A028C-E27D-2574-B62A-9FEC5C81561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24" creationId="{E3856054-5646-C724-C5C2-A8CDDC5B767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25" creationId="{0BE8A19F-BFE2-ED45-31EF-BFA8A30F8C1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26" creationId="{E44B9E41-EF49-B6B9-B3A4-8B51DDE7545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27" creationId="{71772FA5-53C8-3A0D-53F4-5A08B60955E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28" creationId="{0534BF8B-3D1A-78D7-3EC7-4A19A7AB817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29" creationId="{17C9247F-6E4A-E129-E076-A8509916D38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30" creationId="{1032FDED-C886-CA4A-C85C-1DAA77721A1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31" creationId="{0881E33C-6703-0036-99EC-D8FE5C49C49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32" creationId="{A22A4C9F-BBED-8785-4D1B-E0C4E93105C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33" creationId="{FE16A75D-8DDE-9D17-4837-DA29C830597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34" creationId="{B45F251D-1FAA-EEAE-9AC7-9D21F4EC12C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35" creationId="{210CEB04-B09A-D2CC-247E-8DCF5D96BAD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36" creationId="{B25F7A9A-F0CC-6CA4-E39F-777B2680DFF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37" creationId="{FE3011EA-5776-63BC-001A-CCE763A80DE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38" creationId="{5328BC53-61C8-FC6F-6827-95AD392C67B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39" creationId="{3CFA11DC-398C-18E4-60DD-2C4D11D56A4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40" creationId="{F97226AC-6D7B-0400-84C4-7398DE1510C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41" creationId="{5C37422C-68DA-0E52-2823-0B3966C8E07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42" creationId="{84BB72A2-B924-126D-5200-0662CF3A2AE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43" creationId="{75D7F688-4F9C-F296-CE72-DB1715E4F92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44" creationId="{EA0BE368-7B4E-BF8D-7E4F-AA6FC793485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45" creationId="{000E72DD-355C-6C74-3A22-35EEF2E30F1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46" creationId="{86C9FCA0-B8D1-9B45-D169-571B2944783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47" creationId="{BC175432-DF3C-2400-CA2B-90D556333C0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48" creationId="{190E6C3B-A376-73D6-AA32-DD573F6B3AA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49" creationId="{3627EABA-6AD9-6D24-906D-6EACDAD93CC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50" creationId="{36A5825C-23F5-0C5E-70E9-2C61A1A3B41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51" creationId="{38FB3F7A-C9D7-5D95-A3F8-9BFA32532D4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52" creationId="{A3BAF3A3-E6DB-E1A3-81C1-E29F153DA45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53" creationId="{C20CC612-D891-5E3A-9304-F46AB8CB14C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54" creationId="{D3F1E033-AAFB-B137-9759-9EF4A7EE7A9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55" creationId="{C3FA72BF-0817-C03A-434A-267C31549AF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56" creationId="{68177C12-D0AB-8C7A-D458-EB16900197B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57" creationId="{41559549-9DAD-D094-B46B-CFDFC387605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58" creationId="{26AA08D6-C309-7C61-B487-4F51D709082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59" creationId="{8E862D75-00A0-9722-E94A-DF4F5D958DE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60" creationId="{DC45A016-52F7-7C68-7738-13E5FDB2EE6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61" creationId="{8433349C-E8DE-9F08-E826-3B2A91D5668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62" creationId="{7F23C44A-E3F4-6ED1-D81C-6C664AEDFD9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63" creationId="{EA387CE9-CED7-DF1F-8556-CAD0778A327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64" creationId="{2DE815B8-A60B-C51C-1127-56D7F943A51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65" creationId="{F7D09211-4B46-FF91-835E-FB855ABABF4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66" creationId="{E788B148-5BD0-E817-E80B-DDE215A4D12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67" creationId="{736E4F07-3CB5-07B8-78A9-6BD1AFFE80A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68" creationId="{09A17E8A-6C61-9C1F-79E5-43D8479F2EE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69" creationId="{71830C7F-FF85-F27E-29CF-D5F1103C301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70" creationId="{CFAE2BEB-A82E-2510-EE09-AE02DD74E98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71" creationId="{9C47AA40-7C88-2918-22AC-6CA7DD74F47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72" creationId="{060B6F4E-E22D-63CE-012A-E556634CAA3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73" creationId="{92277E5A-8254-9963-7A75-F23031CDD1D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74" creationId="{8AD6F713-2189-D385-6A90-12246CD14F3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75" creationId="{0475BB98-6DE8-DF7C-EADB-1FBFC5CEC5F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76" creationId="{FDAB581B-5A53-091D-0C3A-11F5F919C25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77" creationId="{5B9EE52C-3F32-6BA4-D3A7-D1130C9DB23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78" creationId="{ADF3D8E6-3658-2577-BE5D-AA396580F04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79" creationId="{A3BAB898-A532-AC9C-701D-E486DEC9F6A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80" creationId="{7111630F-F5C8-5674-254F-A22FEC8121D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81" creationId="{11E508E5-A7D4-ECCA-DA34-7BB664235D1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82" creationId="{654E5A7F-C859-BEFD-9031-12D497AB5BD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83" creationId="{4C50886C-FAAE-9ADD-B304-01F1BE2F3EA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84" creationId="{E2607F52-606F-DDC2-149C-09DE8C29416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85" creationId="{1BB3F7E5-A67E-F0BD-618A-68462523CEF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86" creationId="{BC7060EC-1833-D484-3478-096D3F421CA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87" creationId="{486EC76F-BE24-4F56-0288-66414C097BD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88" creationId="{072B630B-BB46-FC5F-3F40-3CF45CCC51D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89" creationId="{90038827-1AC3-7DF7-BED4-93C425B6441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90" creationId="{596F3D06-3BD1-B23D-811C-32C07B148E9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91" creationId="{7110CC43-3AD7-B104-E351-4669525C9ED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92" creationId="{17E22874-298C-CF8A-3018-C6EF846D9C6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93" creationId="{0B90BA57-C8A7-E602-E760-A1C3EFA4013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94" creationId="{E338C06D-E572-FCB0-3017-758313EA953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95" creationId="{0F1C36B4-FF6C-B715-910B-D4B041E9B5B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96" creationId="{D1C291BD-9A96-0922-2045-D666C204120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97" creationId="{A64B1465-3E14-69C6-00C6-ECE9F8A2534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98" creationId="{D50BD94F-F104-65F2-8B1C-60A1B1A32FA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299" creationId="{333D314A-42C9-B943-927A-83B7C2690F7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00" creationId="{63B7D130-C283-CCA7-B985-4AFCC59AF49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01" creationId="{F3BBC251-41BD-AC4B-1ED1-B9173309981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02" creationId="{73A7E6B0-F13C-DE9E-89D8-67D67430383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03" creationId="{FE83870F-4741-E100-B637-2AAB68A05AA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04" creationId="{FD7E6395-22A9-BDE1-42A1-ECB0900F1F7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05" creationId="{E8A76DA6-A64A-196A-9589-592A7CBB1E3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06" creationId="{E29FC9DE-2336-C85A-3491-4867C7A756A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07" creationId="{E2BF8841-1EA1-0373-1785-170FFF488C8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08" creationId="{86779618-61F6-910A-8750-B2595168D66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09" creationId="{786862FB-B46C-D4DE-3CE1-CA99B1C2405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10" creationId="{391AB8D9-14FC-2BB8-CBB7-8680C12B53A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11" creationId="{A29E2EE4-0D74-3772-70C5-694EC3FD27E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12" creationId="{F9E11935-6712-97CF-C447-D7B773A0F52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13" creationId="{DE6A76A4-B0BF-65E1-C665-67D5F85BC08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14" creationId="{AB5AC8F6-DECA-F4B7-4450-3D7546E32C5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15" creationId="{6A99B8F0-314C-DBA7-9032-9102817AC27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16" creationId="{52B46FA4-9262-79D8-9242-B02CC9200A9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17" creationId="{04D0F88C-51A9-FF35-5AE3-4152EF403AD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18" creationId="{C57EBCBB-DB51-117A-CC7C-C61F88198D8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19" creationId="{4E876E69-9061-338F-A314-A95C77A612C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20" creationId="{3A1002F0-69DD-2320-1F88-92F071167BA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21" creationId="{C637E04F-F0A9-3609-378E-6728A9A3514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22" creationId="{D87CBC3A-D26E-B9BB-E6C4-323CA236DC6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23" creationId="{4FCD4138-3D0C-0957-C522-0821B4401F3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24" creationId="{CAAB9940-A87B-F3FB-01DC-F879EC86519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25" creationId="{2261498B-CBC0-8713-A790-3CBF07C5BE6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26" creationId="{82A2EBFE-464B-0F74-2883-E301D6EB331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27" creationId="{0A9B2F9E-8DF6-CAD1-F074-0352A93D527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28" creationId="{958120AE-6885-F2FC-3ED5-70F5780ECC6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29" creationId="{FC0ADF82-4F97-2BBD-A355-4C7DB6195E6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30" creationId="{8DE65AE9-B931-4D80-ABC3-A3108CC46AF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31" creationId="{EF6C4556-FC47-615D-3320-1EA59C33093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32" creationId="{DB48210B-F391-D4A0-507F-7E2C9DF66AF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33" creationId="{9054497D-486C-E3D4-76CC-24E5C25842D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34" creationId="{94239335-50EA-9293-DF1E-B211C41E7AE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35" creationId="{196B5F0B-52E1-8E5C-D53E-89751934A64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36" creationId="{3D3FC823-C1F0-4B04-345D-5F23A63A0F1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37" creationId="{85651782-7C1A-4669-A53C-8BF8A299CF7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38" creationId="{9E329AF0-CBED-C7AD-6391-DF5D99AC26E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39" creationId="{0EDAFE36-8A9F-1D72-6631-BB6333EFBCA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40" creationId="{6FDAB6C2-715E-4757-5818-9CEB65184F6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41" creationId="{E3E24D6D-FCD7-D32C-1138-772BFE4F163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42" creationId="{8DD6BA59-225A-6ECD-2060-C2856406764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43" creationId="{230402AE-EAF0-6366-1CA3-F8DE2D22A45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44" creationId="{BDEFA307-24C9-B3E0-E148-D585BC30655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45" creationId="{A66DBF33-C04B-6805-2159-229EA990EFB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46" creationId="{47FDF80D-D7E2-A461-29CC-9C0D802EB37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47" creationId="{1B2ECF4D-6697-6DFB-C643-EC2F5D1FEB1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48" creationId="{694CD067-7EBF-2333-34C7-34F9563BC96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49" creationId="{AF30A654-412A-B5E2-32E3-7F85BFAA6B8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50" creationId="{AC80B96D-3DED-637D-09EF-1431ED14CE7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51" creationId="{676EA28A-5920-56DC-10AB-1A67F9131C6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52" creationId="{5EF8A2A3-8841-4E06-16F8-96618113E77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53" creationId="{EBCF5B14-45D6-F8BA-556C-A0814216353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54" creationId="{4DAAF113-470F-7E4C-41F5-181C16C6692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55" creationId="{240ED949-AB64-3F54-4F95-43EC400FB77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56" creationId="{D10FD456-9DCC-6F37-82E2-5266A967C19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57" creationId="{AAD3D5E0-4F29-4D24-3351-836B99F2346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58" creationId="{35E993DF-6E03-4446-53CC-9F8526CC310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59" creationId="{E090A984-00B8-9447-13F9-52EA478AED2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60" creationId="{5839E0CD-9493-EF98-1AC9-846686A5369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61" creationId="{680B3108-6897-06B3-29C2-523DD171370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62" creationId="{4D841CC2-6773-5C41-4C1C-50C33DF2869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63" creationId="{A84135D5-6E66-B947-9B72-7C53D2309CB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64" creationId="{A6832C7B-7502-DBD6-E960-FBE897FFB5D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65" creationId="{10F26840-ADE2-BBD7-A8D0-B67A32F3D45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66" creationId="{92A88634-AE4F-64D4-6FD0-4082193010B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67" creationId="{6BA81826-7D31-ABBA-57C2-BA864E5420B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68" creationId="{5CE10EEF-7FCD-F7CA-B172-5ED2437992D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69" creationId="{BFB8D8F4-AAD5-7485-E72F-F4080034DA5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70" creationId="{FC07B74F-51A1-7488-CD6A-2F3E320A22F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71" creationId="{ED3203F2-EEB8-A297-F848-247899C262D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72" creationId="{F0588EB6-A80C-6AED-5453-D9D3CF34E6B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73" creationId="{9B8BF7DB-D890-E393-7DC0-F9E40846684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76" creationId="{C3C93D0E-0851-BB08-9CD2-8542F64FDBE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77" creationId="{40531A7A-07CA-C587-1E81-F8800D14BE6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78" creationId="{7CD803B8-4392-2C89-104C-496C86B496F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79" creationId="{D094948F-0127-C6CC-CDAF-BC122698A41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80" creationId="{FB321BE1-D51D-723B-E761-75C7E36FC62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81" creationId="{766C7B92-257A-217C-C534-17039560339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82" creationId="{748D974E-6E67-8E38-FD96-C2AA455BE59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83" creationId="{4C997746-96ED-CD3B-621A-227F2B3A68E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84" creationId="{3A1C9434-AD7A-D3F1-253B-430B1DAF18A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85" creationId="{A7B39BC4-20F7-6086-7DD9-387AA60F6FB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86" creationId="{634F091D-1BBD-046F-A398-86C06042611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87" creationId="{6A467B44-57A8-26E1-8C68-0B3A3B8C5C0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88" creationId="{EFC6171B-4120-E119-4FD9-4ED8A73348D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89" creationId="{7F8D8992-DDC0-C533-1C26-6F36D44C2AB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90" creationId="{A7FCAD4E-E805-3F6E-9359-392DF4AE8D1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91" creationId="{ED582F0D-FB20-9075-A4D0-06EF4015532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92" creationId="{CD16D00E-1CEB-2093-BE6C-1715FABCD7B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93" creationId="{C089A021-EFD3-8366-2AB6-14BB4E6CA84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94" creationId="{C19BD1DC-A4E5-620B-612B-D8400961871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95" creationId="{2621519B-6529-B610-5590-5F2ADDA8380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96" creationId="{1FCF07C5-7A74-F41B-DC0D-DA6BA4C01C2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97" creationId="{50D115B6-C518-8D58-973F-4EB86FA3B7A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98" creationId="{9020A17E-7D71-CB21-D2E8-0C71D93837A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399" creationId="{77F20363-4B42-318B-F148-84CFC855719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00" creationId="{91CD2DD2-649B-8B61-F6E8-57E4E6AC576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01" creationId="{74F19B7A-E8D0-E818-1903-A5A0E9E2501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02" creationId="{013A068D-6F7F-B076-72EF-726A0FC259A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03" creationId="{328967AE-311F-E632-E611-30579FF068A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04" creationId="{EE5503B2-0F16-0FA7-7A86-14A1900E1AA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05" creationId="{25DA39BB-EC57-C9DC-E219-55AA1A97B72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06" creationId="{5BE1A0F5-4E4C-1496-5823-A92C3A1D0CA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07" creationId="{31D1B894-F9C7-27D9-CF1A-D60D5C22E0E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08" creationId="{D21ECD8B-4590-66C8-5725-CA2241CC317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09" creationId="{1F9E6AF3-560D-01BD-B9E1-726E344E6ED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10" creationId="{C132DFA2-1036-7693-A7F2-5E8CD3D1270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11" creationId="{925D5671-87AE-B2A3-66C6-04777D0AB79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12" creationId="{F11CB28D-C1CF-AF65-310B-1FB85910D20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13" creationId="{A5C0131C-0AFE-0046-AF9A-7B06DCF4247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14" creationId="{D1C3B95A-55B0-E623-8FA2-19DA65B953E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15" creationId="{82EA1548-3F4F-3116-200E-814C6FC5839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16" creationId="{4FFE8A7F-9FF7-5ED5-10EA-428E8F24DDE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17" creationId="{0C694BBD-FD73-472C-C90F-E1C21133B36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18" creationId="{96CB4E4B-4F2C-8691-D34D-22BF736E9AD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19" creationId="{CCECCF6E-57DF-7130-B6D6-B69BE1E7731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20" creationId="{4DC16C6A-6E7A-9477-CBBD-00A76C5B9C6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21" creationId="{23134B95-AA7D-B4D4-1A2C-86CB1686C68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22" creationId="{157AE41C-BCF4-0932-48E3-0292C2DFC79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23" creationId="{FBED7D69-0356-31FA-34B9-FBFB3249156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24" creationId="{FC6829F5-629F-64CD-EA93-22B4134316E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25" creationId="{C117F686-D81B-35B0-FAF2-4A5E56B8016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26" creationId="{A1592A5A-93D2-B247-F906-412CE3BE377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27" creationId="{5A2873FD-1C41-EB91-4B41-EB32CD28D52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28" creationId="{77AB60B2-4C3C-DFCB-AD59-AEB4E4B155D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29" creationId="{BE717256-C0A3-B2BF-C5D1-3CE8A0C0854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30" creationId="{ECF7F20E-DAFF-A787-77D9-2CAA059A142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31" creationId="{50018C3B-E56E-4222-CD45-D44E00602AC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32" creationId="{B9F69D90-243A-D268-C85A-02ABECD175A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33" creationId="{3226B170-7019-8E39-2E8D-80DCA2F14BB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34" creationId="{063B0BBA-CFC3-A32F-1E52-EBB736204FD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35" creationId="{3411FA92-F26B-4518-FF6B-C11C475AFBF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36" creationId="{C1E4E3DC-8E15-D3AD-5FF0-F5A82541CE7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37" creationId="{CFA227D0-6D3F-1E57-6A20-9644ACBDF0B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38" creationId="{47924123-32DD-F3FE-BFC5-D9C61FABFA7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39" creationId="{33F25B42-BAFF-76F1-6A52-5FBA9363340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40" creationId="{A8A3C592-4FC1-33BE-38F5-514DE146317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41" creationId="{4E26B0AD-3DDB-977A-3B58-7D26863FF01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42" creationId="{93980457-8A60-C92C-44E3-B0E695F27ED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43" creationId="{F84A2F86-D136-0600-D6AE-24CB31BF1BA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44" creationId="{4E51673B-474B-5F1E-1A57-BE393993BEE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45" creationId="{7C5249B6-08EF-3E8D-CBA3-09E9A2DF45B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46" creationId="{BEDC318C-C6FF-F432-9184-F6807D7E640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47" creationId="{FE9644F5-7311-985C-5C73-42FDB748FBC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48" creationId="{1D365D63-8351-4A41-3897-8D7F25F7A89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49" creationId="{241D9D9E-53AA-79F6-1985-C091EE8C960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50" creationId="{B3A215BB-104B-9A41-B9E5-B7097A9E8C1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51" creationId="{E79730C7-1127-92B5-62AA-2BF5A238035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52" creationId="{131CEB38-857A-2DAF-B408-F3BD6295E98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53" creationId="{679ED9EA-779C-C34F-C93A-DEBAA6FE566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54" creationId="{7BF1E6A0-99B4-661E-8651-A1A7848161D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55" creationId="{C42342EA-082D-B6CE-C1EF-5F5A2C6A527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56" creationId="{778B2039-ED05-7EC1-4672-86429EAAE71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57" creationId="{090F7B31-29E7-7F47-1A2B-86AFE0761C4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58" creationId="{C2FC7BBA-EA93-ABDA-8A67-270EB376C41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59" creationId="{1F4244F6-C56D-2A7A-69D8-C04930AB16F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60" creationId="{DDD2F3AF-DAF4-4846-12AE-C0C03BB18F2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61" creationId="{39C7E4A0-952F-E87B-6F80-7CC20F86CEC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62" creationId="{01B22286-C8B9-7425-8BCE-4D676B273FD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63" creationId="{8D8AED88-44AE-006B-1E8E-C636DB944A3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64" creationId="{CEB0A58A-C779-4C4D-F727-42D4655E095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65" creationId="{A76BC73F-1571-A736-758C-E912B3F4C7B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66" creationId="{EC058226-2C61-666A-65CD-E4B2762306B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67" creationId="{FF29CFAF-1000-6B39-FC3D-72382B8288F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68" creationId="{074795A6-853E-6884-051E-C9C9EA7AE65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69" creationId="{2FF7CFD2-0FFD-A02E-07A7-B8E8D908B1C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70" creationId="{276F6BC2-BD51-6BDD-9E79-F2F147A7252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71" creationId="{EB6D4141-B807-AF48-82AF-21B875470B9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72" creationId="{245349A9-F924-DD27-FBF3-0C5312A468E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73" creationId="{95D64E98-BC10-5DA2-AEC4-FDD2F821132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74" creationId="{EF50064E-CB2B-F301-FA76-E14E9BC45A1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75" creationId="{8292FE48-6818-FFF9-D244-A5F1ECAC813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76" creationId="{9B27DD8E-FBD2-1634-B588-ED0B1AD3B0F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77" creationId="{80DA78A2-1DE4-E2CF-1620-7FF5DEC8B20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78" creationId="{58F26592-64DC-8EAD-DFF2-D67F4D64F5E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79" creationId="{6970B1A7-2576-8F8F-2AA5-1E6432CF6C3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80" creationId="{DEA52056-EA6A-877B-F3E4-4C0EEF85E84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81" creationId="{8FBD3317-B47C-AEBB-5360-2668A34F991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82" creationId="{4092710D-D6E8-209C-512E-78CFA7132B9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83" creationId="{DE7BB8CE-3BE9-7B6C-8AD5-D6E91928B9A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84" creationId="{CCA1742F-3FDD-B20A-381D-7E2012BFDD7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85" creationId="{7A42C923-0EC1-2A0A-23D4-7622429D955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86" creationId="{6AFA880C-75CD-C701-9E5F-78EF95BFB08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87" creationId="{6D6BA680-6ED2-B079-1BEE-DC8BA536835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88" creationId="{BB08B49D-279D-8409-367A-1AF50F54D8C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89" creationId="{2294B31C-1913-D34A-B784-25CC7619FB7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90" creationId="{463A8651-B51C-4C7D-BF84-E7FBF71F0CB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91" creationId="{048464F2-CDB1-BA1F-8402-331B23950E1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92" creationId="{A1E49EEF-B135-EE60-F2FF-3E8AEDC40E7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93" creationId="{F85E4DC5-99B6-C5E1-E617-4FE809229CD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94" creationId="{89FD6454-F06D-E1EA-37A5-30298F99D7F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95" creationId="{8DC74D5E-0E36-7DE6-61F3-BFEB40A7B8A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96" creationId="{04D2EE79-57B9-73A1-3E00-7CDABD6BEDF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97" creationId="{7A21D798-E441-5024-54EA-63551875557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98" creationId="{40A090CE-F187-598B-CD20-C7AEC5990DD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499" creationId="{C53F4AB2-5754-1707-A67D-6C710A49147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00" creationId="{DA4BD583-BBD2-1060-4D66-DBB1A6433B4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01" creationId="{60D4B225-F4D8-B8DA-3106-5AB5953E206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02" creationId="{B51C92B4-2221-0739-1473-DED9C0322B0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03" creationId="{0C7928DA-1EA9-F2B5-F31C-E6F0A6F70E8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04" creationId="{256E0CC5-9F36-1C4E-9142-49CA6E69239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05" creationId="{8706D515-0234-822A-C558-B86E491AAF5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06" creationId="{7985BFBA-82C4-C76E-EE82-7625C40A33F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07" creationId="{D0975DD5-30D9-9DD0-ABB1-FBA6CE0C4F1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08" creationId="{659E1474-F88B-C1BE-E0AB-04E6AC3D475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09" creationId="{B8A35EAE-FDBB-0B93-EEED-26104C6ABEA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10" creationId="{FEFF4B48-C0E0-8545-CD2E-684E3809607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11" creationId="{5B035F46-4B0E-9383-AB06-23350FCF4E1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12" creationId="{77DBFD75-6B69-79E0-194D-E9F636EAA90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13" creationId="{D46A3B6C-9189-B167-2B41-B872B3FB31F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14" creationId="{4A6448D2-6AD8-3059-6DDD-6C8C14C6608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15" creationId="{3034D62C-A40C-09CB-FEF7-26A4339CF0C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16" creationId="{F82BB523-9B6B-1ADD-B2DD-20437B37A74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17" creationId="{5F2F7648-61CC-AD07-99A3-4961F868F50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18" creationId="{B5F01BEA-95F4-5878-31FC-8772EB1380B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19" creationId="{88CFB32C-E1ED-790C-5D98-61C98FDDE0D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20" creationId="{16AEF4FB-C84A-7637-E93A-1A1C1191589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21" creationId="{F305BF32-18F5-D2CC-3C17-BEDA6A5638A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22" creationId="{B750888B-4346-2963-CB75-F5F4A4B9CAD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23" creationId="{057F6689-A64C-7587-C04A-D13AA0D40A3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24" creationId="{AE2C880F-BCCF-0ABE-D6E5-B0195FD79B0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25" creationId="{C9657804-1D5A-D1FE-9F44-AE44C8DBD7D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26" creationId="{AD4D6887-8C55-9023-0A0F-4D0B87CE1FD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27" creationId="{CBEE52C8-D0B8-C37E-BC30-A0CA3980520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28" creationId="{BAC52042-310E-93AD-B49F-E812BD8142D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29" creationId="{F55A8965-159D-D438-A1D2-64C94114FE0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30" creationId="{3219A771-B261-FD68-D483-0F1DAB7610E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31" creationId="{AED17F18-F8C2-0486-B32B-0AACFD19301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32" creationId="{3C9E2C0A-E465-65A5-B0A5-AB2DE4C69B7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33" creationId="{6480917C-BC24-967E-2B5B-0E324ABEBDC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34" creationId="{4F3C2C1B-136A-AB7C-43D1-BE9040F54C6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35" creationId="{88F2E68E-2666-D102-B7A4-290B39471C9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36" creationId="{5082B7D6-41A9-5DB3-5B4B-5AE4286B6EB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37" creationId="{BF53FC76-BB67-B86B-9FDC-F78F0E238D8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38" creationId="{53D870DC-F3D6-C1F7-DB75-EAAFD96A047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39" creationId="{439FC1B7-DC33-0ED4-DE34-392D1996622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40" creationId="{AF306F0F-1F89-C3E7-6951-E6D5D5894B8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41" creationId="{8EAD0305-704A-EBDA-60FA-2267056470E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42" creationId="{447A4019-37C5-0E16-B8AE-75A673A2847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43" creationId="{A3E84D56-20D9-C157-A394-B6D6DB11B9F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44" creationId="{6A4056EF-3C67-FAA3-DBF3-A8FC9128D67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45" creationId="{61096C67-9DD8-41EB-DF67-1CD4D368E7B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46" creationId="{7A87CB0E-432A-44C8-B31A-F842F1C8EC1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47" creationId="{2436FF77-E251-0F64-B5D7-9E04915FD65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48" creationId="{9A50E3B9-707C-302E-AE73-9CF0F46D815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49" creationId="{2E305F69-CD7D-B0F7-305C-543980C62AA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50" creationId="{74F2FBAE-FD06-8CED-DCB7-B9E6496CABE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51" creationId="{7A215295-AB7E-8E25-C726-DE6F122F884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52" creationId="{F5CE6FB7-79BC-0145-45DE-1C45CFCA07C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53" creationId="{CFBD2977-7F2C-3AD8-7E6F-45E119AC504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54" creationId="{5BEAF9AC-F1A8-C18A-7CE7-DDDAC26DCFB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55" creationId="{940DD4D4-C5E9-7570-D121-EE362EEB015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56" creationId="{7BFFF82D-A7C4-8B4A-20B1-8EB95510339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57" creationId="{A9803626-8F62-6FB3-13A6-6892A1AE905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58" creationId="{3C96FF49-B540-0AF5-16D3-40E84A11E62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59" creationId="{A7FEB2C7-0187-35A0-1753-610106A79E7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60" creationId="{992958D3-7F94-F2BB-8011-0397908F10C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61" creationId="{000ED4BE-C03C-7FD5-1EE8-22639680E3D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62" creationId="{F82660F2-285B-DD57-E7CF-AB60B1CB431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63" creationId="{90A20A91-F14E-B69D-AE5A-6FE192E7DCA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64" creationId="{1AAF6FA7-10DF-A736-E4B4-B275FCF2038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65" creationId="{E38430D5-212F-5BF9-6AAE-ED68A44C62E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66" creationId="{EFFC2EFB-E780-C6F6-2702-A3D2F7DA326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67" creationId="{EF23C6E7-6352-004B-4A5A-AA9B3A319A5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68" creationId="{C56F38BA-1F8B-87E9-2A38-48C6A51C4EA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69" creationId="{EFDA6F02-9B8F-D597-5864-B34E1209DD3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70" creationId="{E2D55C14-9620-5104-4481-A3977F47B0A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71" creationId="{C961754A-1971-EB33-6E1E-EF7C5AFA4B5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72" creationId="{BC476DF8-92E8-2C10-4FDD-458AC157820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73" creationId="{C74F4D69-AAB7-F75B-2783-E0490F79A5E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74" creationId="{46DF4B63-E1F9-7035-7D9A-985BDB39CAC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75" creationId="{99144CD0-1FCF-8151-DA6F-F1588094518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76" creationId="{8F90306D-F479-B68D-B86E-C4C4FC99476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77" creationId="{32EE72A7-0656-963D-EDCF-9CFC2B57A84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78" creationId="{C543023D-F075-1802-4948-5B8A07F1E92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79" creationId="{1AB17489-AD1E-16A9-5C7B-5970A3AFB64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80" creationId="{A80E8708-CEFB-3AA5-487B-FF7F2F26D08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81" creationId="{2DB47636-EE1D-BBE3-682D-2EB48E5C718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82" creationId="{BB489AA3-AAD7-D8C3-B3B2-2552878694D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83" creationId="{91439042-5FA0-F0D0-4D31-1EE495B65FC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84" creationId="{3B070F70-CE26-3356-8428-E5CF9894A04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85" creationId="{525697D8-3111-DBFD-35F7-F3D487C3DE1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86" creationId="{8BD94DBD-A8D8-65BC-34F9-E8EF88B7EE9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87" creationId="{6C8D3DD3-F6D2-3586-ECBB-206DB6B4C4B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88" creationId="{0FA0C512-A56F-9987-AEB0-6CB4929A346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89" creationId="{320917D1-7803-0C33-F273-3EB1E7E48F6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90" creationId="{A9143172-F4BB-01B9-AF49-1C909BB624D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91" creationId="{3012EF3B-2EEF-5899-EC08-869C6D8BAA6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92" creationId="{892E3887-ED5B-135E-5EE0-C611C8CABCA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93" creationId="{95314668-38A2-DF9D-543F-20564751EB2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94" creationId="{FA2A5F2E-33B6-7504-52C3-DF9A377A00C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95" creationId="{8525D2F4-D0A9-3A93-E231-68C39BAF4C6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96" creationId="{151A5F52-419D-CF10-138C-AEE31DDE6D2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97" creationId="{E8653786-941C-B436-A373-87CE8D44A5D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98" creationId="{08528F7B-DAE0-C078-FCAC-721CB0C989D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599" creationId="{A0173B4B-8A35-3541-A933-C143EF5B1BF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00" creationId="{6059DCD4-D285-51F5-CB16-BF601051E43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01" creationId="{D75248F3-DB84-468D-9CE4-694E7447AFE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02" creationId="{E193298D-742D-BA5D-5C56-432A3670C55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03" creationId="{D588F1A6-A62A-DFED-9627-8B94E3D9A0D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04" creationId="{DBD195E7-F1A6-1DC0-C1BD-7337F85A40E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05" creationId="{4FDB917B-E40E-B464-2E8D-C5392853994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06" creationId="{4AD69F70-E292-F98E-B222-8989E89AD1F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07" creationId="{857CED23-6FB8-0CC4-2012-E1BC397821D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08" creationId="{C88613C1-CCED-84E8-D370-DBD4F9F2967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09" creationId="{E6065CEE-319B-97B9-E15B-4245C7AB482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10" creationId="{2CCB6BEB-B317-90D0-0744-8AB371B4901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11" creationId="{6BFCE15E-65C1-D676-12E2-8365A48AB04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12" creationId="{FF6A73F1-4BB4-FF85-CD2F-F4711EF75BF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13" creationId="{C4462025-CE81-8A5A-A8AA-17E1F371916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14" creationId="{79DA605E-7B8B-111B-3C2A-7B065DDBC50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15" creationId="{DFED25EB-8356-1F10-EC12-25DE33642A6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16" creationId="{3EBB672F-AACC-67CC-FDB7-754AD360352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17" creationId="{8110DAA8-2A9D-6B3D-419D-9A4914B1268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18" creationId="{3CE3CB36-DA62-6D31-2FFE-A7EED6C0B87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19" creationId="{BA886279-E2C7-846D-89DD-28B4556685F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20" creationId="{FE29601B-D208-C27D-B1EC-4410537DE3B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21" creationId="{5AB333CE-5A91-2FC0-D136-2A3F2EF7944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22" creationId="{6D155BC3-E82F-BCEE-C8F1-CA650692415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25" creationId="{DDB48D6C-CC88-17C3-BBF1-613A9BC6E48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26" creationId="{57A2B2A7-14ED-D21B-CC5A-BE01D380E90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27" creationId="{48D3A643-F6CC-D50E-2B04-8A97F125663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28" creationId="{AFE204F8-E7BC-833D-5131-AD8BC430C3D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29" creationId="{6F00B78B-0A7D-D5B3-07C6-91F5CDA2461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30" creationId="{A5D913B4-68FA-5503-FCBC-3E752EE0F32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31" creationId="{41168013-EBD3-DE50-683F-3C94815C515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32" creationId="{874E08A8-D776-E5CF-690A-A7A76F91A0F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33" creationId="{D6DB51F7-C6B0-E3BE-994E-4860196DA0C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34" creationId="{30B9C0E4-4677-FE03-463B-08CD081EF06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35" creationId="{0AE2790E-CAE7-B24F-9D56-ADD0B3DA787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36" creationId="{190C1CF1-E8E7-0A01-9B34-9FD191C1E5F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37" creationId="{72A66C81-92DD-99ED-6D82-0DDC5C1932B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38" creationId="{4BFC47DC-A9DD-2CF7-DE61-CE453E6FE10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39" creationId="{517AAD15-F6EA-6BEA-A662-A086ED6420F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40" creationId="{0BBA7186-08AB-A595-C9D5-4D3E07C3F6E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41" creationId="{52F343FE-B100-2C14-A341-1E019993F5D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42" creationId="{91B03E6C-F647-566D-E667-FF88F2298FB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43" creationId="{B75B95FA-1E61-6DD4-513C-3F70439EED1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44" creationId="{E0B5A1FC-3601-C80A-8A84-535B2C6C0E0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45" creationId="{3A8BD0D2-C0EF-6CE7-6B48-0691781ED56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46" creationId="{B269F863-DE67-5103-BA51-AF6C8A7B4E4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47" creationId="{AD356DE9-1994-6B00-02B4-BB232FA30D3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48" creationId="{939CCB38-492C-3427-D69B-2C21794286F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49" creationId="{238A02D2-71CC-0FB0-66D1-A7184AB2734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50" creationId="{101D8067-B86C-9841-7FAD-6EDA449322B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51" creationId="{ED030913-01AB-1A87-C032-7BD78055738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52" creationId="{6392620B-D0F7-176C-CB9C-A2DA06B7A75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53" creationId="{7174E5FB-C82A-2B41-DF5B-1E1A4AB447E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54" creationId="{1396A278-8974-9F43-9289-C3C0BD3E60E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55" creationId="{0237897C-E749-2D7E-182D-7288A94F17F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56" creationId="{7B857F15-A1C4-CFEA-6A17-113AADE81DA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57" creationId="{9DF7C91C-CC15-2B8D-F867-9E78801DDD0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58" creationId="{41F45F4C-6B99-2EBE-AEFC-59A4B6B6EB0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59" creationId="{08C9108A-5790-EADF-ED19-75E80F23C30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60" creationId="{807E15D9-5940-591B-7690-ED658A59A3E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61" creationId="{C21853C2-AAB3-8F69-4EEE-3B71F3381EC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62" creationId="{2F7F287C-BC14-91B7-AD4E-C904DA80E7D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63" creationId="{2B35446E-109A-CDE9-A5CF-E41419D60D6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64" creationId="{786B9461-401D-7961-1CD8-8FEC8735EA3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65" creationId="{F6777C54-CD1C-39DD-F9B6-D6C6FBAFEBC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66" creationId="{E30A5B84-9AD1-4280-FA44-579CDC7F50D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67" creationId="{99E99C87-F6F3-5C65-7B70-B0F89615928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68" creationId="{8E989DE4-CB97-4D71-6382-A16235700CD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69" creationId="{CF881CE9-E818-74E4-9979-609A723AFBD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70" creationId="{F6905038-DCD2-9CCA-E7DE-C7D6E73180C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71" creationId="{6F92ACA2-627F-48A8-8E90-00BED0832D7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72" creationId="{29BFFFF7-9F80-B2C7-383E-FFA051F227F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73" creationId="{2509E48B-D175-BFAE-C197-8092274EF27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74" creationId="{842D63EB-FC17-152C-2209-72921580E6B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75" creationId="{63EA6A4F-13DF-BC14-436A-056EE8829F2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76" creationId="{E900B325-D39A-BF70-DF4F-39AB9F4848C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77" creationId="{0C5472DC-2580-A31B-72B0-84070CEF8AF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78" creationId="{CB8DD58A-7E94-9E98-9BBC-8E3E1F647D1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79" creationId="{F52F84CA-7ECD-18F3-1E37-05430CB5536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80" creationId="{559CBBF5-582D-0527-EB87-BF8AFB0B9C3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81" creationId="{5BD2FE41-1B10-907D-B7E6-A1857B958C0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82" creationId="{4C928B1C-ECCA-2F0E-6EC8-521832A3B5D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83" creationId="{C1A5D50C-9903-AB2E-5898-7988FF217D1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84" creationId="{B09C4EAC-70B4-7D85-B2B7-C52AE7FFC9E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85" creationId="{7E8D5B7C-6AC5-E20F-1034-F6516BFAAB8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86" creationId="{2F647AD6-4DEB-B2D7-F613-D302D1760BF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87" creationId="{68F652AD-E1AB-4F06-2572-0905471B368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88" creationId="{DBCA4DF1-660D-4A77-2293-ED9FA456228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89" creationId="{4F21125C-2D43-05DF-3762-D7484017846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90" creationId="{8EC939D4-9D77-6776-209B-133B06F6CAE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91" creationId="{C3562AD4-2B59-FA34-573E-F669E356414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92" creationId="{59FC2A69-32CE-36FA-CA20-42F0C2F5B80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93" creationId="{A45088D3-7071-DA64-E966-BA2EEF7512A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94" creationId="{6B60A652-A740-B2C8-C17B-E0843908F10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95" creationId="{4F279C85-961F-048D-AA2D-180CE4EF77E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96" creationId="{D12A7172-E965-5E1D-2CED-598D8CCE1B7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97" creationId="{D91F2D5B-A041-21A4-A79B-E04949D7066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98" creationId="{962AF547-8C8E-26C9-B70A-BB6E0CBB258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699" creationId="{A1619D14-5073-7741-1DD3-215A17852DF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00" creationId="{7E388BB6-B2C6-D080-CD77-E2278EE4F2F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01" creationId="{25AC3AE7-BC3D-6F73-2967-68F60C53A15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02" creationId="{F9FFCF76-9501-CF30-05CC-A6FE9B8E976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03" creationId="{E20C6975-57C5-F912-1B1D-9E3688DBB1D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04" creationId="{34DA01B2-E321-230A-C6C5-7C32C4B41C4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05" creationId="{25EBB50B-8867-7BB7-E3CA-CEFF7168D2C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06" creationId="{18E40AFE-0FF3-67E9-C3F2-DD5B7DBC569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07" creationId="{057019D8-9BDE-7865-9F16-2445DEF846E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08" creationId="{56906F8C-28BF-C828-E98D-EC5DC2563E5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09" creationId="{31665D1A-E172-7385-2AED-382996A4FB1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10" creationId="{C190895A-E4E8-C741-5F5A-1347AA95BF0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11" creationId="{80B5FD52-600E-1A6D-6ED4-9106570E0FA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12" creationId="{3CC9E325-DD4E-7C17-FB60-D69A4612DF8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13" creationId="{5E41F944-8179-79D2-CF26-EF8CED2F21A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14" creationId="{22E8BE2B-C10F-78C6-209B-2E8184D29C6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15" creationId="{1B32AD58-80D8-5A90-68C7-F7768024ED2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16" creationId="{CF9DBFA4-0995-161B-3FA3-D50D9C47E19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17" creationId="{1082A1CE-203B-0E12-2357-3F07AEB87A1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18" creationId="{13224072-CC98-FCC5-B5FF-B3AA3AD8E1E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19" creationId="{A6F45CA7-A456-86A0-880B-4B7AEF785E1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20" creationId="{2AE2FAC5-1DBF-B541-5881-6D184AD8D99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21" creationId="{76E65D60-B865-D2A1-4F78-047FDF325D0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22" creationId="{99314EFD-5022-1DCF-95A7-E957ADDBBAC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23" creationId="{5F0232F9-357E-37C8-4EB2-AC026FC806D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24" creationId="{83BDF4E0-D748-0493-75A9-F6F70BFD7F6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25" creationId="{10D06370-2289-3A30-9C73-8866DB1C78A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26" creationId="{7DA3CAA2-750D-3F59-5404-B02CFAE1EBD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27" creationId="{869A9DD9-2946-1AA4-A0CC-50A1D6353B2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28" creationId="{BE3CB64C-3E5F-9162-324A-C3985858EF0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29" creationId="{5A96DBF8-569C-5A07-D77F-03C91737E68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30" creationId="{8A7B17DF-C823-16B0-0E93-4B7B3DEAE61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31" creationId="{70C1BADC-5241-0504-F78E-C7950D58198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32" creationId="{82034F26-F4C0-62A1-8FB6-7BE82B97071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33" creationId="{0DED25FE-72DA-4E84-C4E0-38F6E9159DC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34" creationId="{BC3BC43D-DAAB-F878-CEB7-3CF07D12816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35" creationId="{F5D22328-CD32-44AA-7443-2D92C85055A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36" creationId="{C9F9D473-A748-C026-F1D5-1068E4AF79A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37" creationId="{8D9DDFF0-FDF7-ACC6-2C6C-C2F670776D4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38" creationId="{8228418F-DAFB-E2DC-50F1-896F202D19B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39" creationId="{51D99931-7F4B-23FA-A344-85C7369E182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40" creationId="{243038BD-490D-C9B6-22FA-9F75D913505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41" creationId="{607D85B2-EBE2-58DE-41B7-87727E11A7D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42" creationId="{FB88A53E-1D5C-4B5D-0DA7-1BD08DB2FCD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43" creationId="{3FBF8FAB-2166-7EEF-573C-8AEBF99C158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44" creationId="{3CC33BE5-E144-54CC-ECE8-1B25F6F0FE0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45" creationId="{54DF5522-B347-E4A5-C5CD-EBF39F6BABE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46" creationId="{1014099C-C86D-3325-71A5-1F09AF1558F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47" creationId="{D89174F7-AA14-26FE-02F7-04E8BF2B545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48" creationId="{05779917-3119-BE73-8F59-51F40779421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49" creationId="{AAF36CF1-1DE9-501E-9E6C-29AE356EA88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50" creationId="{2014F5A0-F773-F9EA-BE56-917A97FF683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51" creationId="{077C1CAA-3B94-6888-1538-C1416FE1E8B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52" creationId="{7D4EB30A-1CD9-1BCF-D938-7FE223FFBE9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53" creationId="{7761A9CC-388B-F0F3-9CB8-787246BA54B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54" creationId="{68EDB277-4613-C32D-1DE8-95874A1DA57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55" creationId="{1DCC0FAC-E842-0559-67E4-16C715A36D2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56" creationId="{D8331F64-820D-57DD-7AEC-7A5EEBA0167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57" creationId="{8F2A84A4-FDD4-D2E2-3686-22719623534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58" creationId="{870C6D04-858D-5EC5-6F98-F0319E5CFB1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59" creationId="{8163E942-6784-DB66-F05D-42B2F0F0367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60" creationId="{73DFE83B-ED32-F1B5-7740-E0C3AE123FA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61" creationId="{5F8DB55B-9C31-9CA4-1572-24942C6D3B8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62" creationId="{A1BC9A6E-B7D9-62C6-BB90-20E12639405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63" creationId="{FE5C57D0-164B-DD16-B81C-AA72DFAB995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64" creationId="{6B4147F7-7757-F698-946F-486B83E8719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65" creationId="{EFA74C81-0F65-65F3-C717-6A5093E0A80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66" creationId="{83064882-71D9-D9A4-67BF-17536BEA41F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67" creationId="{28DC4DA4-1C74-243D-8624-21902223A60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68" creationId="{1C858D59-7479-51F8-00B6-37F9D6E87E2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69" creationId="{699E3AE1-48A5-3E3B-9907-8D7E3A98E4C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70" creationId="{D8B3A62B-5B57-0C5F-6469-C0B5116B31C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71" creationId="{5F1B6BA7-C049-13CF-A805-0E0604C5F61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72" creationId="{8EF49AD4-7DE4-5559-2456-3E32D76FA51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73" creationId="{1453F989-21C7-29C9-15EC-7104048757D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74" creationId="{7877EA83-301E-7E98-D947-A460B0F7129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75" creationId="{93E7547B-202F-2A92-F94C-A1C4A63F346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76" creationId="{BCDCFE79-4FB9-1DEB-E221-820BD940BCB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77" creationId="{ACA601E2-E5B6-CF6D-9B51-70503902B20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78" creationId="{28E2C500-8FA8-D883-5635-A8F94B241B5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79" creationId="{273F1BC1-292B-98D4-2377-A4951283B5F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80" creationId="{D7E574C2-BB86-B642-4C71-1E438BA3AA3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81" creationId="{D6C5AEC2-80D8-2DD5-945C-F356D32036A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82" creationId="{959E42CF-334C-12C7-A244-205AAEC3485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83" creationId="{25DD4FC1-0440-49BF-2B61-39C0735ACB9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84" creationId="{1AA86688-2A1F-6A5E-09E9-2E1D4CC2EAC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85" creationId="{D18733E1-C6BC-1573-3083-6E3FC96905E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86" creationId="{249F7DFB-1F53-5B89-3075-F55D12DCE00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87" creationId="{FCC360BC-8996-BA7C-4CA2-B6966D9C661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88" creationId="{554E6C64-2DD3-BC65-13A8-ABEE4C282AF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89" creationId="{4E5EDFF5-EBA4-D47F-DB10-F306A764D4D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90" creationId="{63EE10EE-80FD-EAA8-05AF-25895E88076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91" creationId="{6F9F40E4-EA32-01F1-972B-E8F4C085E9F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92" creationId="{FD00AA18-1084-F8F8-7EFD-D511E02C7A7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93" creationId="{B227A015-42F5-D29B-64E5-16D84A46041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94" creationId="{C07E6A3E-633B-4C3B-590B-5E110872543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95" creationId="{78821C13-354D-A0B8-537D-8EF507D2678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96" creationId="{23F35343-DEEB-5ED7-FCF7-2A057FD6FB5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97" creationId="{403BD8B3-8463-FB85-36B8-EA3E95FB717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98" creationId="{AD88C19E-C86B-321C-3545-0ACAE4B4A0D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799" creationId="{2E6FF3E6-D419-609A-B856-B4AF36A633B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00" creationId="{24155010-2E3C-D892-6088-66F168E5D07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01" creationId="{C34CE0DF-6E81-54D7-6F18-AE8758D537A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02" creationId="{515B1F63-A891-A62D-94B4-398B3B17155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03" creationId="{C6070575-6DB4-8C76-1F44-DA7AC5ECB33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04" creationId="{46D39C96-9D59-35C0-554E-13A2C198E10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05" creationId="{C5B20F1F-9EC7-C752-E135-F99E4B48A58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06" creationId="{99DEF466-F58C-ECA1-E6CF-3221A1E0446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07" creationId="{65E3A370-2E89-7218-213D-1B77AF68AF8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08" creationId="{5CB77FC4-B678-F6C0-7D6B-C4AD56D8716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09" creationId="{CC6A25BA-EDE6-068E-1523-EF5D0BC712E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10" creationId="{FC57CF35-3E45-1275-ABC6-96008C1F10F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11" creationId="{AE1B871A-D77F-0C3D-FE2D-500715A1266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12" creationId="{83099402-02D3-240E-15D7-8153B91EAA9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13" creationId="{BCA51CCC-8B75-5F29-BC15-7028929CB7A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14" creationId="{7310C47A-BDCD-EA19-593A-61B6FB64220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15" creationId="{97F34434-3E4B-E4F3-0814-66C4CA6F541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16" creationId="{FC7B647E-F63D-FC93-F352-C23E87117C8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17" creationId="{6C50441B-2EC2-FF8B-FC1B-CF4C7F67CC4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18" creationId="{15162F4F-650F-AA83-086C-7BEF90FC490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19" creationId="{A7F85631-54C3-44DF-5392-CD0B51F7180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20" creationId="{97710B0A-6392-6951-08CE-5DBC64275B2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21" creationId="{8D74A18F-766D-B2E0-B11F-33ECAE6AF7B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22" creationId="{B06E2D4A-5C32-ECC7-572E-C51806EC361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23" creationId="{F5C3179C-F415-4543-EEA8-E2E2233F6C3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24" creationId="{70446A10-F47B-414D-8815-647FC718CE8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25" creationId="{178EAB22-B460-4207-9DC0-73B932E9322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26" creationId="{7C828C00-52D9-63F6-BCD8-3B96211C1FA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27" creationId="{3FB89C76-A8E1-59EE-297F-94BEEADD283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28" creationId="{40D69964-3C8A-7BAA-4E48-FEE6CD014D3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29" creationId="{70E0120E-CAB0-F2D1-5F7A-DD937866C09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30" creationId="{FA4238CA-AFE5-DFE3-E2F8-63AECDC51C3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31" creationId="{122272EC-0338-871D-864A-481FDACBE60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32" creationId="{77C8727D-E323-F1FC-FBDA-2B899F60A5D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33" creationId="{9333DD85-836C-462B-6C30-752E85046A4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34" creationId="{62046B21-0C4C-B1EE-952A-EF3881D6DB7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35" creationId="{7EBF877C-90A4-A1AB-7951-38E70E7DBA8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36" creationId="{4AAC1C0B-EFA0-BA0C-7260-0704DA74ED6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37" creationId="{D9F8EC8A-7E02-AAF3-4F3C-115BBFE6E02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38" creationId="{DB7193D6-62B7-DE1C-73D6-A4407D21ED9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39" creationId="{37E60A78-66BC-5DDC-C082-D1511D418F9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40" creationId="{C0DD6A51-3B0C-4F9B-785F-1453B029044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41" creationId="{17E212B7-B0AA-3DD0-135B-81DF850E6B8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42" creationId="{674595CA-C6E8-E86F-9673-8008BC15D6B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43" creationId="{3CF59DDB-4762-09DD-F354-44B1F21181F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44" creationId="{0A1AF6B5-AE3F-CDE2-E876-5C9423DDD55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45" creationId="{8B04C1F0-3555-B2AB-7405-5BD50A7136F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46" creationId="{5371A504-1C1D-6F4F-C9C9-7FD6D314AA5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47" creationId="{498A8A49-7352-C7E8-4586-1982A3DB72C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48" creationId="{A515A5C9-AE5D-C528-3BFD-1041C218DB2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49" creationId="{911F5006-2D07-486F-868F-151A9E55A6A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50" creationId="{FA1CA1B0-933C-875D-25DE-A80C00C7477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51" creationId="{36DAAE80-C241-4B20-0DF2-FC58E4FFF54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52" creationId="{502A0A5D-1F01-1E7A-9368-E71F56C40E8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53" creationId="{E44D3213-76A4-8B68-1EC3-67F0309D417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54" creationId="{FF99C512-623E-BA94-3548-BFE378D5051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55" creationId="{B6755ABF-9814-B874-E7AD-A3C3D7BDE23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56" creationId="{655B57F3-CDDD-F451-1C4F-73859E6962A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57" creationId="{BCB006A9-C982-3742-030B-3E1C292889B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58" creationId="{ED013031-E642-FC67-FA16-30C90C28B47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59" creationId="{7B0B631F-8FF0-FC9A-0ADE-3D5AF3EAFED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60" creationId="{4862A3F6-D7FF-3A7B-0B64-914E4034CBE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61" creationId="{EA4923BE-3367-E6CB-7411-EA3D7CD5F08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62" creationId="{74C14F4D-9FB5-46AD-5D22-1629CA599AA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63" creationId="{1880AE83-52A3-2F0C-3498-40569BDFC6F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64" creationId="{EA09D39C-A7DC-A1EB-E824-57A607CAC07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65" creationId="{1AFDE300-83AC-8FBA-2F0E-16C277C6CD1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66" creationId="{A8665F66-E340-A764-8393-6281C63DFB2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67" creationId="{782545EC-0C14-25CD-C975-40C93316F54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68" creationId="{486E0983-29CA-C102-11A0-0C8E64A7AE7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69" creationId="{38B565DD-A676-A74D-5319-53E5ABD6ACC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70" creationId="{12680666-5028-3A77-1C4C-4E335585122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71" creationId="{F88BA506-66DE-2299-6267-FAA3AF89162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74" creationId="{37D9EB22-D58C-4E59-2B98-DA56A93115A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75" creationId="{20512BE9-AF25-04DC-ED23-9EB505C9528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76" creationId="{A87512A1-4B6A-29DB-82D0-938AC7937DF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77" creationId="{0BCF219B-E3C7-B2BA-E666-F0EDA5945E5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78" creationId="{7472F4A1-C17D-8FA8-A456-470B79F014E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79" creationId="{1E291C24-5473-A214-341D-6B3D019BD3C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80" creationId="{EC7511DE-FFE2-8D4B-68C2-3500BFF0C96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81" creationId="{78192305-00D4-8135-6F79-EBF31B7307B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82" creationId="{CC280B3C-50BA-3581-64E3-CF2E5484C7B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83" creationId="{6F7F5979-8F1B-E1DE-0D65-4D111B95569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84" creationId="{390B83E0-C7CD-B716-FB7E-1208577E723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85" creationId="{3EF802E6-E602-4BB7-EF9C-5D8BD5CAD13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86" creationId="{BDF74EE4-EA2C-2132-B68C-885375693E9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87" creationId="{6987B8A9-2E71-5E0D-1167-DC151094D24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88" creationId="{A4743279-6B92-9DEB-501C-9CB5129F208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89" creationId="{C36BD739-52AA-58D7-BD0E-FA2CDE8D2E4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90" creationId="{43913420-04CF-9B44-A93F-0FC9C1EE793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91" creationId="{1595ADA7-59B4-553A-5CE7-30EB2865F9A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92" creationId="{F0A2FE40-F406-D893-D126-E3DF0392CD0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93" creationId="{34649A44-5A83-2CFE-C40B-125D5E9D778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94" creationId="{D2B17FA9-D9E6-5050-6CFB-C639660B8A0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95" creationId="{D1A05DD5-9F59-7694-B098-42B4A462664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96" creationId="{2C0660E3-5C54-974C-416B-6A7F07D8979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97" creationId="{BC70DC45-52C5-4455-DAB2-DDC9939B171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98" creationId="{C905EA46-DE7B-16FE-6076-9C863A3CC92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899" creationId="{9D2C86FB-36DC-C09A-3E1B-D825131EDAD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00" creationId="{5482E358-EACA-BC6A-2B2D-EFA99FDDB20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01" creationId="{3D0E0284-A7D7-09AB-C3E6-735852ACD0D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02" creationId="{F958FD95-E62A-6510-9EFD-06BA66D45FB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03" creationId="{AA6E62BF-E6C4-698E-A8C3-D0398C08594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04" creationId="{65EC97D7-4F81-68FD-CAEE-7C0891B3803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05" creationId="{FA70F5BB-1F25-7AB2-46B4-A5EE2CCA105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06" creationId="{0A9610A7-78FE-DB49-9BB1-50521F7C7AF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07" creationId="{BE5D437B-DDB2-0CBF-D2DF-BD719E5CE99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08" creationId="{E0AD920B-5F2C-E48E-30BB-017CBACBF97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09" creationId="{CA0D65F2-13FA-DDDA-C19B-4663F50577A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10" creationId="{1FB6CCEE-52ED-C234-72E3-18959EDDD43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11" creationId="{B1609785-A488-DC9E-11B8-1BA932E6522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12" creationId="{86A4E866-F0C9-8F93-4721-9416E3842BB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13" creationId="{AF281E16-253A-20C2-9CF2-D27875F8223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14" creationId="{54CBD49E-8B88-F191-1502-81BCE8E762B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15" creationId="{297D1747-6D28-45E6-9E34-5D805023872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16" creationId="{104B0B5C-9A9C-C270-1646-1465AAA4282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17" creationId="{EE16F393-4D1C-4126-5B2D-D4EF6DF293D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18" creationId="{B6928989-7D3D-A772-2C79-B179D4DE2E5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19" creationId="{6CD74531-BCD6-BD1A-18C3-F8240CFEB48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20" creationId="{9EAC30BD-3696-2155-7C36-C4A9F9FDF76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21" creationId="{B683230F-E6DD-9569-3717-EDDAF93E760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22" creationId="{0A7F276E-8261-20BF-80FB-C646104C79E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23" creationId="{A585BC47-513A-FA9A-48A3-06149BDF939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24" creationId="{56EF8956-78BC-AEE0-73C5-B9FDCD7A117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25" creationId="{45159637-0809-1A84-1B04-A7FB8FF80F9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26" creationId="{F9F445A4-A445-0384-168B-68376BBB8DC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27" creationId="{B8407F77-B70A-064C-9CA8-93FB3CB9E28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28" creationId="{EA3D7AAC-0836-6FC2-DE9D-A6A9E627B77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29" creationId="{80F9F03D-21D2-0E9B-85DE-C3E3703BD78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30" creationId="{63478EEB-14F9-C599-6F0F-FB1371112F5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31" creationId="{3BF4A13F-A87B-5002-9051-CD61E4FD4DB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32" creationId="{F46050AC-74F1-91DE-4D01-A6E9DC816CE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33" creationId="{20FBA651-3FEA-A948-BFCA-C7BFDA32B47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34" creationId="{BD113DB0-3B64-584C-036B-07BE66282E0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35" creationId="{2E946249-320F-C97E-48CA-F2CABB58147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36" creationId="{0F482A8F-071D-2B94-84CE-15398BFCB5D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37" creationId="{23C32D43-1F38-048B-BC1F-33B1290404F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38" creationId="{2A8798B9-F063-B79E-814F-2A7D353A60B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39" creationId="{BF3E594A-51A2-08EC-66F0-9595906CF69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40" creationId="{B70F35A8-6897-D336-DB6A-E19F2901159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41" creationId="{DAC64274-652A-5338-59A1-D081B22BDD3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42" creationId="{DB0DD6C1-4827-7595-0C26-DFB800549DF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43" creationId="{F4874EBC-F882-A630-71AA-813518B1B02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44" creationId="{65A12ABC-4BA9-95BA-66BB-33D908A7433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45" creationId="{476CD626-78E4-C511-177E-3EA0CC202AC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46" creationId="{D28A605D-165C-5114-D76B-8F96564F6CF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47" creationId="{143C8219-0A7F-9B0A-D94E-F73A3210B85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48" creationId="{66B49345-F7B7-450A-7A9D-4A7186E96A0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49" creationId="{D8385C80-B84C-E0F7-30E7-8280E97AEBC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50" creationId="{C6656150-713C-2749-9E82-49E8DB5D1C4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51" creationId="{BFA81AB5-A934-C3E7-89F0-A8E709BF99C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52" creationId="{B4E1656B-0932-25E6-FC39-64C01F6C2AE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53" creationId="{F7F07C1E-12F2-10BC-80C3-2611E223390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54" creationId="{D84FB453-8487-EDDB-0203-5227C290010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55" creationId="{04555A04-7DA5-0E33-2BCC-D6E11A4C8A2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56" creationId="{0F57E8C3-5E75-9167-6DE4-1DA48BB2A44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57" creationId="{1345F7A7-71CD-C9D4-E7A9-563D436C718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58" creationId="{50A327CE-9737-9FD6-BDA8-AB8EABFFC68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59" creationId="{40EB0EA8-E91E-ECF6-11F1-DB7A66DB1A4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60" creationId="{FB1FF606-253B-8B8F-1A03-A9E7ACEED69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61" creationId="{249E8FDE-DD3F-FDE5-73DD-F11C9EE76D1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62" creationId="{AFE08F60-46F2-D1A1-BD5B-EE982E5F276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63" creationId="{BDED27DF-277B-7A0C-A3B5-5A16AECCCF7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64" creationId="{0E5D2600-B455-8888-2F2B-35B5D3D4D29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65" creationId="{9BDA0051-3827-6EFB-15D3-6E13C0E9AF2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66" creationId="{10A2D8CD-C47F-EE63-46A5-094BDE39880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67" creationId="{DE5EF542-472F-722A-E06E-9AD5054A6E7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68" creationId="{9CB8B52B-3167-4CB4-894F-5026E5362F8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69" creationId="{97866797-A15A-93B5-933F-6373DC0EF18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70" creationId="{3E35D27A-E276-59F4-6126-47C2C3340146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71" creationId="{4F96F627-1843-0E2D-A818-9D263709896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72" creationId="{AD96557F-2C91-4F0D-AC36-8E6F3F5E57B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73" creationId="{1AAD2EAF-7578-2A1E-828F-27B90B4B0C7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74" creationId="{C244A8CB-608F-B939-B779-96E301D4F1E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75" creationId="{6DE37140-1DBE-419A-F183-E096A6A93E8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76" creationId="{F37E650A-3524-98A8-F49E-610874EA398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77" creationId="{3D0A147D-9553-59CE-E012-1E54455EDEE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78" creationId="{41261F71-6E22-4842-AA39-D89E02E1562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79" creationId="{88C04430-48E2-59B7-8F7E-B82E3FA4DC8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80" creationId="{0AAFD743-8803-A8B5-FF4D-BA82FDE50BD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81" creationId="{9219F547-7E45-08C3-042D-5A166DCA377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82" creationId="{8E23B699-C65F-73A0-A6FC-63973CABE20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83" creationId="{531338D9-D1FE-5FB6-61FD-32713CEC54D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84" creationId="{97BE0CEE-31AB-102A-9AEE-BC43417DD20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85" creationId="{47E21C6E-1D6C-D37B-8FB3-47BD5CE5C3F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86" creationId="{1E9CC49E-A914-3D94-F950-1427D47095B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87" creationId="{5045FFD9-EDD2-00BB-E072-F7BEA85F712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88" creationId="{6D76591A-77B9-0CCF-476F-18DAEF48A3B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89" creationId="{2421D412-022C-8A50-7C9F-A9412AD93CE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90" creationId="{88304ABB-4386-58C7-1B15-2034E28B8AF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91" creationId="{AF5DA9B2-DDA7-BB3A-E6B2-06CC560E659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92" creationId="{147A6629-827D-59EE-3CE9-693898E33A4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93" creationId="{2CF91038-3F57-F7F8-7D7F-C41ACDD7924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94" creationId="{BCF2A7EC-D1D5-3951-0364-4552CEF33C4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95" creationId="{659A5D4C-5BF7-8EBA-50CE-F4C3569EE6D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96" creationId="{A6B56E29-0117-C6FB-2053-0A1E2BC3D86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97" creationId="{3986130F-BDEA-7387-68DA-A5F098CC387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98" creationId="{74B53D6B-4EF6-E52F-F3DE-020319C1FAF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3999" creationId="{A5598957-2D68-8D77-7D21-1B94AE6ACB8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00" creationId="{788D9221-00EB-4CEF-C7A4-18037817DBB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01" creationId="{887E0EED-244C-A6BF-66CC-AB7FA3E3BBD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02" creationId="{16BE53A0-C708-678C-7EFE-2449DC844C6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03" creationId="{767B9A97-7848-1551-988B-D2C2D83ADBE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04" creationId="{D88B7AE3-429A-6A7D-2C03-234A27F449C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05" creationId="{CBB3F6F7-CA18-2508-6FB4-35C6C6BCA0F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06" creationId="{CD13F8A3-4EE0-AA6D-72A8-74716D2DD94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07" creationId="{FFFCEACA-CFC7-5C3F-F228-3B7CE517482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08" creationId="{E659683F-BD40-EAB4-837E-857EEF75C10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09" creationId="{CE3C5893-F974-F2CE-95AB-5B26887890A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10" creationId="{AC57A5C6-731E-3B60-53E3-DA2F6781069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11" creationId="{C9BDF83B-1B54-5D6F-FC47-B4492631142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12" creationId="{86BE7F3E-05F7-8B3D-1EAE-D99C32EC25C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13" creationId="{FF989B2F-6FCC-9858-C04F-80C3D505916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14" creationId="{EA45592C-B85A-72B1-7469-1B73CAAE6F7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15" creationId="{BDCBC680-1BA1-6423-D58F-F6FDED68A8C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16" creationId="{B0B1BE30-4219-97C1-E543-BEE7E5ED230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17" creationId="{62C379BB-1B5D-7382-E044-8D0E69650F3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18" creationId="{A8A9357F-292C-0079-721D-F917D0A858B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19" creationId="{BE8E13EB-1A37-7286-BBFC-45057D349D6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20" creationId="{CC2F88BC-EDC4-D78A-0223-304B8046B86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21" creationId="{3C57161E-E27E-A987-49D9-E8A7B49C9BF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22" creationId="{121FFB04-9FE8-B98E-3B6C-74F90952ABA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23" creationId="{4AF13528-6098-7CCA-A2B7-7B0A021FFC3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24" creationId="{9BC6C26B-07EC-95E0-5155-55061D2DEED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25" creationId="{7B0D4ADB-D069-A2C4-C7E6-FEECD2B1AEE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26" creationId="{0F1AFC97-24C7-B16F-A9A4-29A1FD21286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27" creationId="{34F1350E-A302-6A3B-7886-9DFD2B0DB48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28" creationId="{BAF78D8C-9D28-96D5-86D6-64962CA9017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29" creationId="{E6D59A49-403A-9312-D2FC-B86D2996EDF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30" creationId="{A7EEF2AE-9BE7-F928-17D3-B2ABD1D5938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31" creationId="{138CD4DE-CCB9-A2D6-39E7-A27353D057F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32" creationId="{C2E24BFC-8F04-14B3-DA67-ED1529FF7B6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33" creationId="{D1589E9C-6B61-AD33-CDAD-A701130AD10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34" creationId="{87C89512-D47E-7DC4-AFC0-DD031E6A1BB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35" creationId="{BF26DF0C-CB90-82FA-E1A5-330E4D193C4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36" creationId="{10068588-7BCF-6FEC-32AA-62BB06F5337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37" creationId="{F4E6FA3B-20EF-B63C-E514-F76E117E355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38" creationId="{B9370B3E-490E-C6B1-1353-903BC2D4AAA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39" creationId="{8A4B9F9F-18CC-941A-FDF1-74E9BE7B051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40" creationId="{F16097F6-EED1-80A8-D535-614A102E574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41" creationId="{2658668F-A79C-05BE-2784-BBA854E0B83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42" creationId="{82757655-8FF7-CD52-C1B5-22E47A4BD35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43" creationId="{65D1AD49-7E44-CA02-A820-510BEE53938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44" creationId="{D30C0A7D-FE46-D09E-FE3B-EAB7D5E8343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45" creationId="{DE278433-B416-2257-AFAC-8A574D2A375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46" creationId="{B66A14E3-AF16-E2B0-FD6E-F29D75015B9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47" creationId="{F36AE421-2415-01A2-C901-A170B68C1AC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48" creationId="{783D78DB-7EC2-C662-FEF5-0E62EFB6628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49" creationId="{AE899B89-C0F7-91E7-67C2-4C9F9F506DF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50" creationId="{4B25D902-A517-849B-874E-2093CDB0603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51" creationId="{35D425BE-23F9-AA78-540A-31245FD5081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52" creationId="{5370B191-3F1B-0726-BE64-E07C714EE81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53" creationId="{31D5DA7A-933A-7CC3-116C-DDE5092C4B8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54" creationId="{5697D27B-01E4-09B2-CA16-76285147C09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55" creationId="{C31404C9-E6FB-8F3D-D1ED-8F8DC62C5DE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56" creationId="{7A5B959A-253E-C784-CB4E-6A28ECB8CF9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57" creationId="{C4B25948-C7D0-5ADB-245B-F888D12E36B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58" creationId="{A0C9A5C2-27F6-A808-8B0C-E044A4F51E3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59" creationId="{FF0D3905-75D7-187E-5F06-36C2CC674E2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60" creationId="{76031A0B-0BEF-4E37-9F47-0D274624A36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61" creationId="{AD7C396E-ADAB-7A67-0C24-82E28BAE577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62" creationId="{8F8F6E40-D93E-CBBD-9555-1FAB8DE6890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63" creationId="{2CFBE8FF-570C-AF65-12D1-3356EBA00C68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64" creationId="{28894D3D-261C-535B-9B15-F04852DD4D0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65" creationId="{DA31CF04-362F-FB38-0449-3BBEEDB41AD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66" creationId="{85552AA8-1093-4764-1068-5ED5BC402C3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67" creationId="{5C87A3F8-195A-24D8-56CA-A0BB6D9F451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68" creationId="{608A8F5D-CEDE-5D42-C18A-07468BD5A7CC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69" creationId="{FA3DCD57-330F-ECEE-C022-C8F472CC800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70" creationId="{86A6F3D0-CA16-B5C6-5F10-25242A191E5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71" creationId="{BB22080E-B0F1-E522-AD51-02DD9AF4D1A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72" creationId="{DE09A76B-AB13-0BBD-8952-8205A5333BA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73" creationId="{88CB372B-58C8-A22B-5C81-C1656768731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74" creationId="{BBC9D330-4BD9-A6FA-5778-ADED554CB0B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75" creationId="{6C2BF61F-C45D-1896-884F-618863F071E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76" creationId="{41FF5659-9A8C-6B55-0E09-961CFEB57EF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77" creationId="{D4944CBF-1E8E-6796-E9B7-521E793550B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78" creationId="{AB55687F-8707-71DC-A5FA-929EE314FCD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79" creationId="{F93478C3-781B-26A4-2FE8-267D185F345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80" creationId="{F4BF0631-7671-D5C5-1AB8-71A9DAB8A4A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81" creationId="{CAB5CABF-347E-B6BC-8576-012D8FD01AF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82" creationId="{C78BB34A-52B9-FFFE-F84B-890A87180A9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83" creationId="{3B86EEFA-5B95-67C2-38E4-24067D737A5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84" creationId="{8541D727-347D-CAFF-7A16-F3A0E9DE34E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85" creationId="{F95713F4-6794-B99F-CD44-D451B27D2D8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86" creationId="{C3E181C1-AFC5-1EED-712D-8485BFFE5BE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87" creationId="{FD0505A6-4B96-4EC5-ECE8-F0E025C2FA31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88" creationId="{C932E753-4A68-EFE4-81F7-01EE807BDAB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89" creationId="{A6ABC56D-A2C6-0F28-5283-B762AB85897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90" creationId="{6DE4AC42-633F-8295-8A72-DB2E328B2D2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91" creationId="{8149D655-E9BD-80CD-F74C-F6D43E0EC2B4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92" creationId="{C5621951-A632-D8F9-8321-771557BA2A6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93" creationId="{68B8B1D7-9B3B-1C8A-DABE-83CACF4B293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94" creationId="{0F99FA9F-9ACA-F999-0E22-DC8D51FE6CE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95" creationId="{13C4DB2D-3054-3F5F-3CC9-7F66FA55007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96" creationId="{EA3EEB1A-C0AB-17F3-C4D0-8E5F9C93220F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97" creationId="{5E2899B3-36B9-AF1A-AE1D-5C3FD5A4196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98" creationId="{580B7B96-50C7-317F-F8FC-A1412D55D0C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099" creationId="{E5590CE0-BA54-433F-18A4-CFB0FBC6EAF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100" creationId="{4DB3BB2D-3E4F-568D-2B57-AF547A1CB67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101" creationId="{E9584324-E5F8-1F89-D3F0-AB075BC0762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102" creationId="{9AB7E8C0-9A42-11EC-21D5-A640BEEF1ED7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103" creationId="{759D757A-5BF4-AEFB-DF3E-7531DF66E9A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104" creationId="{7306268E-34A0-269B-D849-3515BBD79780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105" creationId="{903EE4ED-E67E-43CB-743C-6D4143146CF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106" creationId="{1B94D02E-5529-B691-A63A-A450089B9C0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107" creationId="{0861D1D7-3D30-B59B-4E0A-F388D71E733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108" creationId="{590D4063-BF80-BAFE-E480-D85489EC75CA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109" creationId="{16E3383C-78FC-B4C8-36FB-466DA56EE10B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110" creationId="{24349082-73E9-0ED1-6004-5D5458D6000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111" creationId="{A33C9976-CE61-8D2F-1A73-CC1FAE883A53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112" creationId="{D312C4B7-4E84-AAF9-0B1B-986D3D48B182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113" creationId="{94AC51F6-62D6-CB48-EBB4-D7C8A64B440E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114" creationId="{3F02E328-20C6-4D08-7D30-91DE8943BDA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115" creationId="{A9C8369B-292D-305C-C54F-2A00CD00C21D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116" creationId="{4B69843C-5D33-16B3-AD9E-6D891AD07879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117" creationId="{85B788E1-2EBB-30E5-CB4E-31EAF1DAF2E5}"/>
          </ac:spMkLst>
        </pc:spChg>
        <pc:spChg chg="mod">
          <ac:chgData name="Emlyn Breese" userId="befd86f0c5f78af5" providerId="LiveId" clId="{BF380208-D163-4A91-8842-C00FD8EA6CDB}" dt="2023-08-10T00:36:34.057" v="1425"/>
          <ac:spMkLst>
            <pc:docMk/>
            <pc:sldMk cId="1141029378" sldId="263"/>
            <ac:spMk id="4118" creationId="{6D68FBCE-3DC5-A4F9-D7D4-A1E97882B1EC}"/>
          </ac:spMkLst>
        </pc:spChg>
        <pc:grpChg chg="add del mod">
          <ac:chgData name="Emlyn Breese" userId="befd86f0c5f78af5" providerId="LiveId" clId="{BF380208-D163-4A91-8842-C00FD8EA6CDB}" dt="2023-08-10T00:39:45.074" v="1823" actId="478"/>
          <ac:grpSpMkLst>
            <pc:docMk/>
            <pc:sldMk cId="1141029378" sldId="263"/>
            <ac:grpSpMk id="5" creationId="{AA72366D-0377-BDBF-55E2-E7BBFA82EEB8}"/>
          </ac:grpSpMkLst>
        </pc:grpChg>
        <pc:grpChg chg="mod">
          <ac:chgData name="Emlyn Breese" userId="befd86f0c5f78af5" providerId="LiveId" clId="{BF380208-D163-4A91-8842-C00FD8EA6CDB}" dt="2023-08-10T00:36:34.057" v="1425"/>
          <ac:grpSpMkLst>
            <pc:docMk/>
            <pc:sldMk cId="1141029378" sldId="263"/>
            <ac:grpSpMk id="6" creationId="{751DF8DC-9A7A-3213-4EBA-390784F38240}"/>
          </ac:grpSpMkLst>
        </pc:grpChg>
        <pc:grpChg chg="del">
          <ac:chgData name="Emlyn Breese" userId="befd86f0c5f78af5" providerId="LiveId" clId="{BF380208-D163-4A91-8842-C00FD8EA6CDB}" dt="2023-08-10T00:36:26.507" v="1424" actId="478"/>
          <ac:grpSpMkLst>
            <pc:docMk/>
            <pc:sldMk cId="1141029378" sldId="263"/>
            <ac:grpSpMk id="7" creationId="{1924234C-BFBE-2E26-4FA7-B3778AC1FBDC}"/>
          </ac:grpSpMkLst>
        </pc:grpChg>
        <pc:grpChg chg="mod">
          <ac:chgData name="Emlyn Breese" userId="befd86f0c5f78af5" providerId="LiveId" clId="{BF380208-D163-4A91-8842-C00FD8EA6CDB}" dt="2023-08-10T00:36:34.057" v="1425"/>
          <ac:grpSpMkLst>
            <pc:docMk/>
            <pc:sldMk cId="1141029378" sldId="263"/>
            <ac:grpSpMk id="8" creationId="{F615376C-0EF8-2935-EA99-D3C40958C57C}"/>
          </ac:grpSpMkLst>
        </pc:grpChg>
        <pc:grpChg chg="mod">
          <ac:chgData name="Emlyn Breese" userId="befd86f0c5f78af5" providerId="LiveId" clId="{BF380208-D163-4A91-8842-C00FD8EA6CDB}" dt="2023-08-10T00:36:34.057" v="1425"/>
          <ac:grpSpMkLst>
            <pc:docMk/>
            <pc:sldMk cId="1141029378" sldId="263"/>
            <ac:grpSpMk id="11" creationId="{1CD6FA36-85A4-80E5-50EB-521B1C89ECD8}"/>
          </ac:grpSpMkLst>
        </pc:grpChg>
        <pc:grpChg chg="mod">
          <ac:chgData name="Emlyn Breese" userId="befd86f0c5f78af5" providerId="LiveId" clId="{BF380208-D163-4A91-8842-C00FD8EA6CDB}" dt="2023-08-10T00:36:34.057" v="1425"/>
          <ac:grpSpMkLst>
            <pc:docMk/>
            <pc:sldMk cId="1141029378" sldId="263"/>
            <ac:grpSpMk id="12" creationId="{75EFB741-E8E7-E16B-C63D-E3B7C8E14951}"/>
          </ac:grpSpMkLst>
        </pc:grpChg>
        <pc:grpChg chg="mod">
          <ac:chgData name="Emlyn Breese" userId="befd86f0c5f78af5" providerId="LiveId" clId="{BF380208-D163-4A91-8842-C00FD8EA6CDB}" dt="2023-08-10T00:36:34.057" v="1425"/>
          <ac:grpSpMkLst>
            <pc:docMk/>
            <pc:sldMk cId="1141029378" sldId="263"/>
            <ac:grpSpMk id="13" creationId="{06CF6D55-4116-425B-48F4-D79E2FF7DD3C}"/>
          </ac:grpSpMkLst>
        </pc:grpChg>
        <pc:grpChg chg="mod">
          <ac:chgData name="Emlyn Breese" userId="befd86f0c5f78af5" providerId="LiveId" clId="{BF380208-D163-4A91-8842-C00FD8EA6CDB}" dt="2023-08-10T00:36:34.057" v="1425"/>
          <ac:grpSpMkLst>
            <pc:docMk/>
            <pc:sldMk cId="1141029378" sldId="263"/>
            <ac:grpSpMk id="15" creationId="{315A74D6-5F59-A4C3-88CE-70748A91D0B2}"/>
          </ac:grpSpMkLst>
        </pc:grpChg>
        <pc:grpChg chg="mod">
          <ac:chgData name="Emlyn Breese" userId="befd86f0c5f78af5" providerId="LiveId" clId="{BF380208-D163-4A91-8842-C00FD8EA6CDB}" dt="2023-08-10T00:36:34.057" v="1425"/>
          <ac:grpSpMkLst>
            <pc:docMk/>
            <pc:sldMk cId="1141029378" sldId="263"/>
            <ac:grpSpMk id="16" creationId="{73015547-F8BD-5FE2-FB5C-40B6B736C309}"/>
          </ac:grpSpMkLst>
        </pc:grpChg>
        <pc:grpChg chg="mod">
          <ac:chgData name="Emlyn Breese" userId="befd86f0c5f78af5" providerId="LiveId" clId="{BF380208-D163-4A91-8842-C00FD8EA6CDB}" dt="2023-08-10T00:36:34.057" v="1425"/>
          <ac:grpSpMkLst>
            <pc:docMk/>
            <pc:sldMk cId="1141029378" sldId="263"/>
            <ac:grpSpMk id="3125" creationId="{53B415A9-A480-F29B-4680-F0CEA7CC69FB}"/>
          </ac:grpSpMkLst>
        </pc:grpChg>
        <pc:grpChg chg="mod">
          <ac:chgData name="Emlyn Breese" userId="befd86f0c5f78af5" providerId="LiveId" clId="{BF380208-D163-4A91-8842-C00FD8EA6CDB}" dt="2023-08-10T00:36:34.057" v="1425"/>
          <ac:grpSpMkLst>
            <pc:docMk/>
            <pc:sldMk cId="1141029378" sldId="263"/>
            <ac:grpSpMk id="3126" creationId="{E8B5EEE7-1A81-3835-DDEE-4B87147A45EB}"/>
          </ac:grpSpMkLst>
        </pc:grpChg>
        <pc:grpChg chg="mod">
          <ac:chgData name="Emlyn Breese" userId="befd86f0c5f78af5" providerId="LiveId" clId="{BF380208-D163-4A91-8842-C00FD8EA6CDB}" dt="2023-08-10T00:36:34.057" v="1425"/>
          <ac:grpSpMkLst>
            <pc:docMk/>
            <pc:sldMk cId="1141029378" sldId="263"/>
            <ac:grpSpMk id="3374" creationId="{18A5FFA2-54B4-0A17-3FD9-58B036CD93A3}"/>
          </ac:grpSpMkLst>
        </pc:grpChg>
        <pc:grpChg chg="mod">
          <ac:chgData name="Emlyn Breese" userId="befd86f0c5f78af5" providerId="LiveId" clId="{BF380208-D163-4A91-8842-C00FD8EA6CDB}" dt="2023-08-10T00:36:34.057" v="1425"/>
          <ac:grpSpMkLst>
            <pc:docMk/>
            <pc:sldMk cId="1141029378" sldId="263"/>
            <ac:grpSpMk id="3375" creationId="{D31C923D-C667-E89F-7658-E5C170A27B01}"/>
          </ac:grpSpMkLst>
        </pc:grpChg>
        <pc:grpChg chg="mod">
          <ac:chgData name="Emlyn Breese" userId="befd86f0c5f78af5" providerId="LiveId" clId="{BF380208-D163-4A91-8842-C00FD8EA6CDB}" dt="2023-08-10T00:36:34.057" v="1425"/>
          <ac:grpSpMkLst>
            <pc:docMk/>
            <pc:sldMk cId="1141029378" sldId="263"/>
            <ac:grpSpMk id="3623" creationId="{6305B051-CE2E-CFD7-B6FF-7B70011AABFA}"/>
          </ac:grpSpMkLst>
        </pc:grpChg>
        <pc:grpChg chg="mod">
          <ac:chgData name="Emlyn Breese" userId="befd86f0c5f78af5" providerId="LiveId" clId="{BF380208-D163-4A91-8842-C00FD8EA6CDB}" dt="2023-08-10T00:36:34.057" v="1425"/>
          <ac:grpSpMkLst>
            <pc:docMk/>
            <pc:sldMk cId="1141029378" sldId="263"/>
            <ac:grpSpMk id="3624" creationId="{3676D5CB-F123-2356-09F7-9AB8F5C8B69A}"/>
          </ac:grpSpMkLst>
        </pc:grpChg>
        <pc:grpChg chg="mod">
          <ac:chgData name="Emlyn Breese" userId="befd86f0c5f78af5" providerId="LiveId" clId="{BF380208-D163-4A91-8842-C00FD8EA6CDB}" dt="2023-08-10T00:36:34.057" v="1425"/>
          <ac:grpSpMkLst>
            <pc:docMk/>
            <pc:sldMk cId="1141029378" sldId="263"/>
            <ac:grpSpMk id="3872" creationId="{CA34F945-27A2-7647-F863-D1B66B421869}"/>
          </ac:grpSpMkLst>
        </pc:grpChg>
        <pc:grpChg chg="mod">
          <ac:chgData name="Emlyn Breese" userId="befd86f0c5f78af5" providerId="LiveId" clId="{BF380208-D163-4A91-8842-C00FD8EA6CDB}" dt="2023-08-10T00:36:34.057" v="1425"/>
          <ac:grpSpMkLst>
            <pc:docMk/>
            <pc:sldMk cId="1141029378" sldId="263"/>
            <ac:grpSpMk id="3873" creationId="{DCC104D1-6099-1280-E932-7C1C3FAC0F46}"/>
          </ac:grpSpMkLst>
        </pc:grpChg>
        <pc:picChg chg="del">
          <ac:chgData name="Emlyn Breese" userId="befd86f0c5f78af5" providerId="LiveId" clId="{BF380208-D163-4A91-8842-C00FD8EA6CDB}" dt="2023-08-10T00:41:52.945" v="1870" actId="478"/>
          <ac:picMkLst>
            <pc:docMk/>
            <pc:sldMk cId="1141029378" sldId="263"/>
            <ac:picMk id="2" creationId="{6CFADE24-97FA-D62D-23C2-0BF5ECD32CEF}"/>
          </ac:picMkLst>
        </pc:picChg>
        <pc:picChg chg="del">
          <ac:chgData name="Emlyn Breese" userId="befd86f0c5f78af5" providerId="LiveId" clId="{BF380208-D163-4A91-8842-C00FD8EA6CDB}" dt="2023-08-10T00:42:32.870" v="1889" actId="478"/>
          <ac:picMkLst>
            <pc:docMk/>
            <pc:sldMk cId="1141029378" sldId="263"/>
            <ac:picMk id="4" creationId="{B4ED207B-7958-600C-AB2C-DE23F041F5D7}"/>
          </ac:picMkLst>
        </pc:picChg>
        <pc:picChg chg="add del mod">
          <ac:chgData name="Emlyn Breese" userId="befd86f0c5f78af5" providerId="LiveId" clId="{BF380208-D163-4A91-8842-C00FD8EA6CDB}" dt="2023-08-10T01:07:10.683" v="1953" actId="478"/>
          <ac:picMkLst>
            <pc:docMk/>
            <pc:sldMk cId="1141029378" sldId="263"/>
            <ac:picMk id="4119" creationId="{1F8DC645-5FCD-990C-F763-A3EAAFEF8683}"/>
          </ac:picMkLst>
        </pc:picChg>
        <pc:picChg chg="add mod">
          <ac:chgData name="Emlyn Breese" userId="befd86f0c5f78af5" providerId="LiveId" clId="{BF380208-D163-4A91-8842-C00FD8EA6CDB}" dt="2023-08-10T00:42:36.886" v="1892"/>
          <ac:picMkLst>
            <pc:docMk/>
            <pc:sldMk cId="1141029378" sldId="263"/>
            <ac:picMk id="4120" creationId="{796F1E09-6E7A-D7F7-B92D-ACD8EEBB1432}"/>
          </ac:picMkLst>
        </pc:picChg>
        <pc:picChg chg="add mod">
          <ac:chgData name="Emlyn Breese" userId="befd86f0c5f78af5" providerId="LiveId" clId="{BF380208-D163-4A91-8842-C00FD8EA6CDB}" dt="2023-08-10T00:43:39.185" v="1919" actId="14100"/>
          <ac:picMkLst>
            <pc:docMk/>
            <pc:sldMk cId="1141029378" sldId="263"/>
            <ac:picMk id="4121" creationId="{23D0B0FA-BBC1-2505-ED7B-665F824C943B}"/>
          </ac:picMkLst>
        </pc:picChg>
      </pc:sldChg>
      <pc:sldChg chg="addSp delSp modSp add mod">
        <pc:chgData name="Emlyn Breese" userId="befd86f0c5f78af5" providerId="LiveId" clId="{BF380208-D163-4A91-8842-C00FD8EA6CDB}" dt="2023-08-10T01:17:33.911" v="1976" actId="1076"/>
        <pc:sldMkLst>
          <pc:docMk/>
          <pc:sldMk cId="1594043163" sldId="264"/>
        </pc:sldMkLst>
        <pc:spChg chg="mod">
          <ac:chgData name="Emlyn Breese" userId="befd86f0c5f78af5" providerId="LiveId" clId="{BF380208-D163-4A91-8842-C00FD8EA6CDB}" dt="2023-08-10T00:38:28.128" v="1812" actId="20577"/>
          <ac:spMkLst>
            <pc:docMk/>
            <pc:sldMk cId="1594043163" sldId="264"/>
            <ac:spMk id="9" creationId="{7FBD95B8-5C8F-A387-5338-BA1762D093C5}"/>
          </ac:spMkLst>
        </pc:spChg>
        <pc:spChg chg="mod">
          <ac:chgData name="Emlyn Breese" userId="befd86f0c5f78af5" providerId="LiveId" clId="{BF380208-D163-4A91-8842-C00FD8EA6CDB}" dt="2023-08-10T01:13:40.582" v="1962" actId="403"/>
          <ac:spMkLst>
            <pc:docMk/>
            <pc:sldMk cId="1594043163" sldId="264"/>
            <ac:spMk id="10" creationId="{DEFAFBA6-6412-3C94-A15D-C403D45ED5D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629" creationId="{21EFA611-9F6A-F294-B9BA-7A6E5EC6080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630" creationId="{AF26F4BD-3A45-4AAD-E0A8-B2BF70514A3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631" creationId="{AB83C155-331C-2829-3F3B-1B280D2009A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632" creationId="{7F4D8D34-1553-1546-C445-75018846B2E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633" creationId="{757B723C-E891-1F59-45DC-69C2F15E47A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634" creationId="{EB6597CC-507D-0DB4-916C-A2B551AC8AA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635" creationId="{A567C44A-7850-EF4F-3348-FD6F9F34564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636" creationId="{B445C8A8-C4ED-B85E-749E-2A08FBF6333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637" creationId="{B601D7D2-F568-1194-2569-7AC2E08B0D0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638" creationId="{049937CA-5D93-F983-1CF7-6B3337F22BE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639" creationId="{4BE45167-1B67-8588-6BD3-F469C3228BB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44" creationId="{F35058B8-9302-6B0E-08AE-C94796DD55C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45" creationId="{4F1BD09C-07E1-E252-056E-D34BAA98750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46" creationId="{97B18BBB-56EF-D1EF-A43E-280FB4D18E8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47" creationId="{E47A0F7D-75D4-6F8C-7403-11A55C53465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48" creationId="{39C08F9B-0EBC-9012-EA95-104A22232C3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49" creationId="{8D82E05A-FF7E-B8AC-78C4-1F7AB0F7B56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50" creationId="{0EF99C33-16B9-8D41-48EE-2ADCC983E9F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51" creationId="{D8B2A8BA-0140-F415-3EDE-7B766754E9C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52" creationId="{DCCD39D5-7B2C-B7DB-3F0B-A4C1BD76FF1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53" creationId="{499F8D0E-294E-43AD-7BFA-AD648EB2648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54" creationId="{188C765F-7BD3-3DEF-5F47-B581825AF18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55" creationId="{100B1F52-9680-D17A-8199-DFCF75D1B32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56" creationId="{5FF96ED4-7B82-6BEA-E34F-5824813C36A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57" creationId="{E0CA8A5B-5CCF-6F7C-2776-B1B47A30C79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58" creationId="{1E5D4C65-A8C6-94ED-AAB6-1D91CBB1C9D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59" creationId="{E878720B-D9C4-7D78-90EE-B10F10C52E4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60" creationId="{EDFBC54E-5D52-E2BF-3D69-68C64081CB5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61" creationId="{C0E3F568-C6F5-ED67-3984-6F4ED53ED3A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62" creationId="{D30E75A3-0965-8305-58E0-D6ED293E8AB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63" creationId="{73D9B564-284A-8BAF-48D9-FA4D8CD69AD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64" creationId="{5CF8654F-76E7-758C-B197-B424F6D7654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65" creationId="{4A04CCF9-2584-DEA9-3888-AE65E836EAD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66" creationId="{99C17439-4581-5982-8893-71CBDFD68C7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67" creationId="{CFFA78E5-6218-40BC-3C46-1B31D0E2B5D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68" creationId="{5B3CC5F2-A36C-391A-54A6-C7E471D2A8E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69" creationId="{877BA8C3-AF89-CADB-9217-BE233B58191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70" creationId="{6E1DBA1F-1A15-4A94-F97F-C778577B9E5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71" creationId="{F09048E3-E997-6E2E-4BB2-83BF537CCEE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72" creationId="{34BE4EAF-32F4-2649-F6EA-9653F46EBE1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73" creationId="{8EF4848B-C387-8C9A-F019-6944D5A73F5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74" creationId="{55796BA5-B339-0093-1B41-98AD3E1621B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75" creationId="{B8138036-D804-0E75-C0F6-EF22EB6705B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76" creationId="{3D4574DF-77B2-2564-9629-2B974C8AD8D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2977" creationId="{93B654BD-6D18-B1D9-4982-23623CC8FC4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21" creationId="{F1CF6911-AE7F-57A6-57A4-8876D69F80D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24" creationId="{C37A030C-D367-F828-8729-C2B354284F3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25" creationId="{DC9019BA-C9C8-946B-B2DE-BFBC3EC8EF5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26" creationId="{6AA52FDF-0BE0-3481-925E-24F1ED77C7A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27" creationId="{0F841B1F-411F-E2E5-BD05-D29874283F2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28" creationId="{627D683A-0F76-A1D4-00D9-AB225B1F48F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29" creationId="{D598AAC0-4123-9D16-7AA4-C7B2B86D873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30" creationId="{CAF37561-8F5E-8FB4-6A59-E47F0F50957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31" creationId="{EC8D25D2-E4FF-8F9D-BD25-0E03E6F9BBA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32" creationId="{EBBBFEBD-40E5-E53C-0B15-842E2A66AD0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33" creationId="{30009046-9B40-2C74-5CD5-3B3360129A3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34" creationId="{39C234E7-708F-1790-083C-FE3EF178B54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35" creationId="{244A1368-C870-0626-891D-3DD6018ABC0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36" creationId="{12921337-0736-37B3-91E8-234357D59E5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37" creationId="{D5B09AC4-2B98-9EDE-B0D0-43EC6239C2E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38" creationId="{F28B302F-4034-B726-8503-0077812447E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39" creationId="{C58AFC05-FE93-81FA-A77D-CB448D48C6B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40" creationId="{7C81FEB8-58F0-6F5C-742F-FDD4C930C15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41" creationId="{BACDCB49-D4B3-7364-7EA5-7754C3D23B4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42" creationId="{D7918341-0E53-505B-DA5C-2D5A1EA5F79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43" creationId="{F0D174D0-F242-7C53-E3E0-8ABA22AE26A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44" creationId="{0E3154B5-D9BD-9966-848C-ABD40A02B9A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45" creationId="{5DC96CC1-A13D-8948-DA1A-0C07C6D0FEA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46" creationId="{D8F91CA9-5F2F-9501-95AF-D7A97DE2F65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47" creationId="{7EF3B0CE-ABDB-8CB9-E606-6B912B84824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48" creationId="{4FF21733-E3B7-6255-983F-C0D4E06C1CA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49" creationId="{E069E9D3-CD3B-2B72-FAA0-CBCDDAED516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50" creationId="{AA43C894-869E-432F-7CAE-9B4F56BCE3A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51" creationId="{0BD4A1FD-FF37-F912-24E9-C7B306C1784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52" creationId="{6102F679-6FD2-4CE8-2332-80715B5E71C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53" creationId="{FF2078B3-D43A-4AC0-C1B4-5E328FCBD14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54" creationId="{20E231FB-DE93-D515-CC60-E855932195C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55" creationId="{875E9DD4-21C4-F260-3BB1-03A0D1970F8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56" creationId="{14788EC0-3EDF-F980-AEC7-05CB4C3409E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57" creationId="{E9392360-CABE-8E18-9A34-A531540F79A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58" creationId="{84F9F7BA-183D-8968-5453-85BA9835420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59" creationId="{47D1E632-9166-E2F9-ACDB-D4524994635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60" creationId="{56D092E5-9BD7-B5CD-F40B-D8B067B323C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61" creationId="{50738E20-B9E7-6441-2E3B-BABF79F2966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62" creationId="{79821114-D463-3DD8-C9B7-F795246621F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63" creationId="{F82523FA-13DD-D8B8-5C2A-C8FCA59C227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64" creationId="{3070F457-C78A-92F1-CBF9-5FF0C002B21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65" creationId="{CD403318-FE46-9BD3-D643-4B9D8DEC9DF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66" creationId="{08AF4F19-C41A-0914-AC99-03153B60BA3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67" creationId="{2D649C8D-A2F9-4441-BCF3-E24C5CA24AB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68" creationId="{A496B7CD-D83E-531A-C6E5-049139E0587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69" creationId="{528873B6-40EB-A8A7-E51A-C4C721688E7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70" creationId="{3F60EE2A-8F6A-9105-A433-CEEE6047012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71" creationId="{FAB6C35F-9C0B-C359-B906-B17B7CAC8E0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72" creationId="{E5610C39-1884-AFE1-3D71-7E34297E5C4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73" creationId="{66BFC39D-D54D-92B9-49E7-D8940A2F176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74" creationId="{CC2F8F82-EDFD-DE7D-71E7-55F7F22FB64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75" creationId="{EC75D724-0FAD-F296-3328-06060427D65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76" creationId="{68C928C9-CC83-BA38-7C97-B2069E9D388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77" creationId="{DF294C6C-6E2F-4204-CDB5-95E2923F28B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78" creationId="{51348BEC-FDFC-24C5-6DD8-0FE982164F7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79" creationId="{4289EC3A-EBC3-45E4-D98A-C50AFE99E44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80" creationId="{EBC06720-8463-7769-CA72-5F7E6A03A32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81" creationId="{D1BCDFC8-4A56-9E57-435D-BADE77CA575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82" creationId="{33B7AF95-1C7E-B443-8ADF-A63874C4E27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83" creationId="{5681F77B-BC65-3305-FFA2-73422704AB5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84" creationId="{5A66F143-DBB8-E691-D3AA-12BF30A6C3E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85" creationId="{82C7F1B4-0579-F8FC-7A4B-705E52560E8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86" creationId="{01C089B7-1AE8-B726-B921-EF0C3793F58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87" creationId="{C070BBB6-7575-956B-6B6F-A37288A479A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88" creationId="{A89072DE-9DC5-6817-46FC-CA560220635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89" creationId="{E6E60E56-6086-63E1-2B9C-7EC450BD827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90" creationId="{FCEE9CC0-D8AB-AB07-7684-555C6A80A32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91" creationId="{18D62704-C1CC-B041-0820-EABDF131813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92" creationId="{3E2BC161-D3F7-C475-331C-2E88BD3E196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93" creationId="{A752D912-F486-4958-D071-30A20C2DDD3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94" creationId="{A932DDB4-047D-D9E6-7AC3-4BB224CA4A2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95" creationId="{6E3CF250-28A5-1223-6166-88426AC5E24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96" creationId="{510B7860-9F1F-1F22-A3F4-0103FE6F85F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97" creationId="{585E8AD9-B2A7-3B6D-2C0D-02952019BAE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98" creationId="{2AB25047-F26E-EE13-D49B-9D9DDD55AFC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199" creationId="{CEC08F7B-AC0C-DB9A-E1E9-8F066DB1A21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00" creationId="{27EE6395-923E-060B-C62E-61A0E280E07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01" creationId="{284CFAF0-D7EB-684C-BF05-F0ED75519C3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02" creationId="{FF9B4163-F9E6-6918-BC3B-4B7EE56E634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03" creationId="{8CF4E2C9-47C7-0C25-8C20-B1B00C52F72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04" creationId="{75982ABA-CD88-9D2D-946C-484EBAB3FC2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05" creationId="{4E843BFA-024D-CC39-99B2-A18AD039E29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06" creationId="{2453F1E1-1A7E-E1D8-5F8C-3EDFFB8E4B8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07" creationId="{673A3FE4-112D-10DC-B712-03F96503169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08" creationId="{22CA63F0-5BE7-E9BF-7184-F7CDE5291E2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09" creationId="{4BF42A18-7B57-EBC4-928C-AB6DC388D7B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10" creationId="{9B5D747F-0B4A-34FB-25B8-F5921E91176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11" creationId="{0FB8E7AA-10F7-7608-D543-7309E71A0CE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12" creationId="{CFD46B3C-79F1-ECD9-B39A-66F649ADEAA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13" creationId="{881BB19E-F68E-45A4-224C-49FF15B28FD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14" creationId="{2348BEBE-047B-FEED-4BDE-C803B153A17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15" creationId="{DF8F2042-2A83-FDEB-74FE-0827B988CF0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16" creationId="{93DDDF86-08B5-EB8F-4E80-40C758D9408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17" creationId="{0BA19ADF-10C7-7476-4209-032057E06EA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18" creationId="{F9DB3DF5-B0C6-ACC8-A218-9B3C51AF893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19" creationId="{3BB1D007-0FEA-29AD-A228-09ED39E9290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20" creationId="{41F43657-E454-879E-8407-9D7FDCCB525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21" creationId="{118899CB-EC37-3D16-C39A-A01CFF1B128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22" creationId="{26115484-DCB5-CD3A-0887-23504675E13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23" creationId="{F75182BB-CF48-7FBC-3C23-FFC791B5331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24" creationId="{69D0576F-C983-6F0D-6D19-DC6F0BE3C0B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25" creationId="{60A762C0-3856-5125-FC99-319AC0EA70C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26" creationId="{1636227A-4643-4895-9DCC-CF815FBE9FD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27" creationId="{EBB9DD26-51A7-F753-86EE-E5CC451FBDE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28" creationId="{C81F7F2A-FCF9-08DC-3169-3441FD0CFFC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29" creationId="{A87999F7-E9A9-9F71-F255-829E7308DEA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30" creationId="{F3F1C5B4-FA3B-D868-8984-657BBBE2395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31" creationId="{F699910E-E7FE-5936-2E6F-0EEB8B795C8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32" creationId="{16DB8302-7371-9883-D943-8EF350B1580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33" creationId="{16AC5552-27F7-6A12-88F3-EA238BE0AC3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34" creationId="{DC9C0AB6-7D10-7CC7-ACF8-C1F603FCA05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35" creationId="{DC1EFAE2-D943-E33D-CF20-5005DA9A784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36" creationId="{59866FFF-03F0-67B6-7EE6-21FEB740F65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37" creationId="{2ADFF087-6C55-5646-869A-8D8F29A5907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38" creationId="{7435F8D7-DD11-1084-6E70-5AD6BF838B5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39" creationId="{E6AE0E6E-E05A-6DD4-218E-100C33F1619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40" creationId="{EE38A373-1F76-B785-93A8-4EB227A0476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41" creationId="{726F0221-5910-E236-6D08-FC41F1B06F5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42" creationId="{ECB127EB-1AFC-4F68-DA72-98D492C27B8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43" creationId="{BC926CBD-B6CE-A9FA-6BE0-094400AC420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44" creationId="{6C47CFEB-2AE1-02A6-ADEB-D024ADF19DF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45" creationId="{843D2F6B-DF33-28DA-B8EC-074695308B4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46" creationId="{BA1EEFC8-2374-8F4B-5EAC-161BD68E83E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47" creationId="{32C391C3-BF25-0D30-A7AA-2B7B1C40AAB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48" creationId="{7B700FE3-9245-CAF7-B762-D7D541D5F0D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49" creationId="{E73C541C-4C0B-E19A-0D6E-E8D8D025E84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50" creationId="{04B017C6-BF16-1364-C284-E1F28FCDBF3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51" creationId="{3B6B934B-8442-D287-3624-5CA818FE1F4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52" creationId="{3F29673B-3E64-D17E-9706-26946BA76FB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53" creationId="{EDE19C13-FBF6-6619-ADA8-C9720A2FA17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54" creationId="{89198987-6AF2-D425-4F16-F07913024EF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55" creationId="{BEF28522-7748-2D9A-3D51-9D2D3BB7D41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56" creationId="{365EF0A8-23FC-DB9A-D2D1-A0177C7765A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57" creationId="{8C6E2F8E-B66E-A4F0-29B6-76767244118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58" creationId="{085C8813-6119-5EE8-0FF8-E6C4A52A897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59" creationId="{FD920820-4A6F-5920-2517-4E1A2EC322E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60" creationId="{4D01768D-8E76-617A-44E0-91300A5F497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61" creationId="{4D6C6C72-3125-5EAA-1812-A718F81A89C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62" creationId="{D8FA2502-3706-E6FE-11E1-8105E22A566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63" creationId="{9DE4C218-9D85-2F6D-E30F-0C95AA4599F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64" creationId="{BD807DB3-EB87-4CB2-AA32-167E38B6AD1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65" creationId="{BDB4F5F6-2F88-CD24-9A71-E7A1DE5D961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66" creationId="{1FBFBE6C-ED47-842B-D509-AE278494C8F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67" creationId="{C52F468D-FEC9-C2E7-6A79-FCD01F3331B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68" creationId="{D0E5D663-C872-494B-265A-F28F9726AAB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69" creationId="{9E6090A5-3356-A92F-1D68-C0708F0F4D1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70" creationId="{EFDED16B-410F-BD56-D1FF-1F550093E9B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71" creationId="{58A81CE9-74CA-BFCB-349B-4CEF6DC4545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72" creationId="{529BF0E7-3D9D-2750-527F-DBC2D4D4888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73" creationId="{4D882E9E-4DD3-D701-407D-C22404718F1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74" creationId="{70BC750C-45A4-6565-37E4-8597B263EAB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75" creationId="{B42E34FF-B87E-2753-EACA-D436020255B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76" creationId="{6B742587-5E6D-3075-3E3B-C783A537481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77" creationId="{5BD3F1F1-E220-073D-2816-A282089AB40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78" creationId="{AFD494EF-AB9C-6F66-2E55-FC24163340A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79" creationId="{FB3B4AB8-2E27-1B2B-FDE6-A3A28D0608E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80" creationId="{BE08D4B3-A271-F01B-4035-9A01C999169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81" creationId="{7599685A-A660-A42C-1CE7-7C05BF32E65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82" creationId="{0251431E-151F-B874-201E-0973E11DD53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83" creationId="{60F6D532-72E6-12FB-9446-83C3437ACA3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84" creationId="{9B9D9AD5-82B0-C1E7-AF5B-AF8548A5709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85" creationId="{95C16D5B-213E-1CA6-F419-C960A395439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86" creationId="{9B8FAE5A-E0F7-795F-29A8-03B10E27B5B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87" creationId="{A9131334-2474-163D-5D61-6AAF2550BD1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88" creationId="{41C2F7CE-34AE-A1EF-35A8-0486B7789DE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89" creationId="{7221DD3A-8FCE-6AB1-26DB-06FBF616C24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90" creationId="{DCA2AA67-D13F-5AC3-CBF3-4918D2EEFBB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91" creationId="{44C7BA89-5B57-E714-4746-0B9EF320A59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92" creationId="{5C1CFF45-B623-1278-78F3-B214665C173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93" creationId="{678B10EB-571A-B6E1-A164-D46225FF146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94" creationId="{B103F35F-379D-5801-910D-C8DB48A8F06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95" creationId="{2ED5CA56-C050-97A3-6C65-45ECDD8C812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96" creationId="{C4FE749E-C061-2521-7B66-110CB9EAF1E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97" creationId="{2798D5CD-6698-B55C-1380-22D78686E64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98" creationId="{50B65A8E-6434-84B7-A784-86370D04B78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299" creationId="{9436AF8B-2E03-DB9F-CD1D-541A388A465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00" creationId="{5A2BFB76-28F7-CCF1-A8DA-8425B2609A4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01" creationId="{22DBFE77-C364-3B37-9549-F1FF75DD893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02" creationId="{361D64C8-9F6D-0375-7268-78412AC14CB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03" creationId="{B80C38A6-EEF6-45B8-EC24-3CCFD6BA5CB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04" creationId="{DDBBA600-0D27-25DA-7A6F-EBEA0EEA147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05" creationId="{C7886E90-7D39-95E4-8D48-0ED55F669C3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06" creationId="{3DC10D80-F714-47A9-E178-79D10E2D933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07" creationId="{8A0FCA22-3CCD-9A63-59B9-CDCFC93F394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08" creationId="{1E69F169-0860-6C4E-50A0-68391DA44AF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09" creationId="{9F65EFE9-7D1A-6C33-C0AD-870758B76F5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10" creationId="{903D6C69-5E0B-E39B-E117-59A6FA07DDC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11" creationId="{5AFBB00A-919F-8A35-1F74-723D28A19F1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12" creationId="{6D650457-4BC7-2A55-4335-A3DB74194C7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13" creationId="{8B2D8C15-D44F-8D21-45A2-7E0A52288F3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14" creationId="{C8F9E3DC-956A-BFF3-D7BA-DAA04D01E63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15" creationId="{8F3EA510-5F7A-F656-4AD1-1213D9C1F15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16" creationId="{37286AAC-C743-9CF1-1C73-712C058B4F2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17" creationId="{D3264142-A737-4B02-1B04-45CCABFE07D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18" creationId="{C976CBB5-584A-5EA1-EF37-5E076FB5819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19" creationId="{C2DBBF9E-28B7-8BAD-33CA-2E3C4005BE6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20" creationId="{00F6F785-6A5C-42CE-BFE5-4C9F9CC4D19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21" creationId="{0ACA2A8E-223D-BBFF-6FAC-9FA105992A5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22" creationId="{587933F0-74A9-4E46-7EBB-F11F6871A50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23" creationId="{2F749105-E974-CECA-25D6-FE8B1AC9CE9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24" creationId="{CA84F044-3411-C573-BEB2-8E21259C077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25" creationId="{B3C461FE-E9C5-237A-3D8A-D19C449C087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30" creationId="{E8513203-C279-261E-9B56-8767693D7A0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31" creationId="{E3FC7015-0C65-F4EF-A8E8-748758B3D81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32" creationId="{D154DFC9-A433-E252-4E94-94810F10FD8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33" creationId="{ECE3A738-27AD-D12E-F83C-1ACC40E8EB0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34" creationId="{8249B959-3A0C-FF88-23BE-C72F1E69BBD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35" creationId="{06AB618C-3ABF-9B97-558D-7A74044F00B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36" creationId="{43A453CC-4DBE-0952-B681-3B5B1AE7E6C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37" creationId="{54BD8162-F655-A17F-3FAC-DFB2FE3CB17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38" creationId="{75C01BFC-36BC-0F56-4B03-4DC79FBBF6C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39" creationId="{25B649D7-0C71-1BB5-EADF-DF23F61DC8F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40" creationId="{06912501-BD45-92AC-5702-73A29AF5221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41" creationId="{66228113-6890-E956-F89D-E9FA369D63E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42" creationId="{5E2FBB2E-E85A-1828-B9CC-45749496D91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43" creationId="{129773AD-3C36-292D-A838-9E7D758CBED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44" creationId="{68C41ADF-1860-871E-211E-5680764A129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45" creationId="{22FC3512-552E-E0EB-7874-36ECC970443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46" creationId="{8048218E-404F-E7BE-45F4-D2749136597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47" creationId="{CCE71B7F-027A-CBBB-2D83-1D2E6396804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48" creationId="{BE314944-9B19-248B-0E48-A2E6F93F5AD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49" creationId="{2567D72C-57F2-B8FB-7660-746BC76E6D4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50" creationId="{8C2BAB12-A793-691E-4ED7-6CC57AD502B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51" creationId="{932F3CC6-1312-D493-3AD7-3B5A01DB77D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52" creationId="{13444A1F-0A61-D803-C61F-6C405B0C652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53" creationId="{68D2EEC2-CC43-3DC0-504C-09F206486AB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54" creationId="{042A7182-ED17-500C-9C03-EAD4393DAD8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55" creationId="{22318703-FFC0-5718-2784-502BD918D95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56" creationId="{6EF0711C-5481-84DB-3480-BB9B8E36754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57" creationId="{EF74AF15-5FA6-B0C3-4BF9-BAC4EE19D14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58" creationId="{0A33CADB-BA03-DE0B-BC0E-486CD51B817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59" creationId="{12B01E7D-3A56-D8D9-CA0E-716F1BDE868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60" creationId="{0691CBFF-F6A1-DEF5-55B1-44C13614D52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61" creationId="{D5732663-19F8-E81B-7D50-A560925261A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62" creationId="{83CCB70E-17D3-C52C-4B37-12E27428961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63" creationId="{61E8A620-2563-3FDA-7222-4DF2DCD5BA9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64" creationId="{D8223BBD-C395-4362-A5A7-A59DA77B218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65" creationId="{08D685BF-F566-A8E1-492C-88791756050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66" creationId="{60E40203-0B82-8C5C-B66B-FB48563FE92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67" creationId="{47704957-57FC-1B9F-C571-5C37A071D10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68" creationId="{9D02E2DC-9DD3-7B6C-4167-39D24E52CA2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69" creationId="{087F4BE5-2EFD-BB12-C961-6EBA9934711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70" creationId="{57EAF91C-2B68-02F3-74FB-2EC8E8E5E49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71" creationId="{43740C6B-6A9B-5056-FB1B-601AAA8DDB5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72" creationId="{DE80EC06-71F2-C35F-D23C-8F1614321E4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73" creationId="{4C4F20F4-7FC5-35E4-C954-3B7E55931B7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74" creationId="{322EA1A7-620F-F07F-A302-34F971D3BF9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75" creationId="{95F3372F-1185-E9D5-B8E0-F7BC3CBC70D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76" creationId="{CE08120F-D5C4-53B4-367F-792A1B3CA76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77" creationId="{ECC20ECC-BCF7-3293-10A4-233A3FEA713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78" creationId="{6A5C72B9-870C-B369-1462-140E2EABBA4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79" creationId="{79569CE3-289D-AACA-665C-5ACC94F199F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80" creationId="{BCFBF997-C0C5-AAB6-C243-41E777A68BC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81" creationId="{9E27358C-8F70-1AC5-3ABF-26EBB7BAD34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82" creationId="{22EE679F-2812-B676-A810-103A5AEE180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83" creationId="{49D31581-AE52-BFD7-3883-2746ECB04D5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84" creationId="{7E73A444-7D32-CB27-357F-2D4ACDD0F94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85" creationId="{60D1D7CC-57FE-3FEF-DE07-D2C620F7143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86" creationId="{CC956999-0F2D-CA9D-71B6-D137AF31DBA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87" creationId="{F90A05C8-9DD2-3625-EF43-CBA462B08BD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88" creationId="{A4B7CA7A-AE4F-8B94-E694-E44F3771425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89" creationId="{FA4F9785-916D-FF61-2F43-ABEDA9D2049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90" creationId="{7D4F9DB8-9AE5-AA08-0F57-148C73EDECD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91" creationId="{C7D3882B-5CB5-621C-AC63-5DA8D2D9375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92" creationId="{8777E403-5BF6-ECF2-7581-76B6701ADA6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93" creationId="{E65EA82D-F7A8-1CF1-F0A3-8C64CD0F29B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94" creationId="{7390F308-A27A-670A-BA30-C8E35FB171B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95" creationId="{22E0EF07-3E34-8257-2FA6-2FE53681EB9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96" creationId="{2DA47138-9BD2-3F5F-F7FA-EECD864F1A6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97" creationId="{FF5CBC96-795D-E6E1-BB06-5F5C0A9F8B7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98" creationId="{A856ACC2-B90A-800B-A042-7E12EFEB186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399" creationId="{CCABB632-9552-7884-47EB-54E4AFCDFBE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00" creationId="{D1FBA68B-DEF7-FD8D-42D1-4BD92D513A2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01" creationId="{9CDB33B6-0939-F061-4326-91F71F6A7E3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02" creationId="{E100170A-8F68-BF91-25AF-13F88821E2E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03" creationId="{6FAAF3FD-2F5E-6419-B64A-513CA7A3E51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04" creationId="{547213D3-6492-E994-D760-382B4FEFFCF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05" creationId="{6FFC3DCD-66AB-4883-1806-AF85801DF71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06" creationId="{5BEEA204-63C4-A0F5-84F3-AD092981CBB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07" creationId="{79E8EF62-EFE2-2A06-6B29-21B85D58609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08" creationId="{4BD04FD2-4409-730A-0B18-9E5E49EB043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09" creationId="{CAAC0978-1A75-D1A3-5A12-33214B37A58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10" creationId="{5F7DEE5C-B93D-3B1B-DE43-E7D68C4468B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11" creationId="{EAB4A1D8-BA46-DD1E-2E6A-993CF0C51B0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12" creationId="{27061F6E-2D76-F1BC-80AC-C245ACC9499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13" creationId="{BE46A72E-D1A6-6219-4C0A-E41E7919644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14" creationId="{679EB94C-1A2A-9F81-5F2A-E6EB9D070FE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15" creationId="{ACC7A9ED-A049-3795-70F9-A6D99ABF3A1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16" creationId="{933C139B-8E92-D808-D3D4-8739F45B8B8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17" creationId="{019F6E76-5C78-9094-3EA5-EFF1F2EB289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18" creationId="{23E12719-7824-C5CE-B1E8-F0E696BCFCB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19" creationId="{BAA54013-2563-4CE0-BD1E-EBE272F67D9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20" creationId="{B03B1D83-0404-6C70-02B6-93EC2D3F0AF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21" creationId="{9D0745A6-B3A0-33F2-0C9E-4BBB79C079E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22" creationId="{EA3331A5-F0A1-F219-A846-5544448E8BB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23" creationId="{521F4A55-04F2-293C-0A4A-26F9BEE60C3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24" creationId="{7D4D177B-0BC7-6CFB-6784-B0F95BEA05C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25" creationId="{4A5BB7AE-6F00-68DA-52F7-89B5BA3A033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26" creationId="{9D45E91B-EADA-555F-96A5-9A924558899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27" creationId="{DFFC74C1-0876-7F91-0AE3-4FC82DB00C9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28" creationId="{4722EBEC-481F-BDA0-58A8-FB2A3D23FB4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29" creationId="{36861DF7-5839-EC8F-88BC-4B98A510D2F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30" creationId="{6C411307-469C-CCBF-2D3B-F358F20EF8E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31" creationId="{638E599B-6354-0081-7558-CA07BDD3FDD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32" creationId="{2F1BD30C-B357-DDFB-3617-E742F7FDF98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33" creationId="{6DE786A3-3499-5D1B-9705-DFC41F56BEA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34" creationId="{8D23F825-6383-6052-2695-975679D6EE0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35" creationId="{12861F2D-FF62-BF85-76F6-E2FA7E1993E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36" creationId="{EFD3740B-BA7B-6193-5783-17E98C5FD17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37" creationId="{3747617E-05CE-4551-5396-0A37BF75330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38" creationId="{5555C9AE-8C7A-9E0C-A85D-1BED3B8BA5A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39" creationId="{7A876702-F7A4-055B-E3ED-CB42EE461A7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40" creationId="{9B8476A8-CBD4-5C64-568C-7D485147751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41" creationId="{30DBC1CD-8442-43D8-9B08-BFC16E1318F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42" creationId="{0597EA32-FA1D-48F9-4BA1-967358113EB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43" creationId="{C8A15270-BCB2-74C7-E6FB-45791E2EB72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44" creationId="{EB22F9C3-2E28-70B6-CF87-16A02BAECFF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45" creationId="{75E1D398-7028-CC1E-6505-D8DE1AB73ED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46" creationId="{EC2F5BA7-F64A-CAD9-6CE2-0A69020C530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47" creationId="{0BA625AF-7661-4EB4-5A60-4FD8A7CF94C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48" creationId="{AC91C5D1-E764-3FCC-7E24-DF798BEFDEB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49" creationId="{BD8E360F-E5EA-8F84-276A-47A3D554316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50" creationId="{62029DC1-6F7F-5F6A-9EB4-34970007CD2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51" creationId="{35AF3DBB-817F-1E7C-BCC9-8F5E7109DB2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52" creationId="{2682B6D8-46BA-2CF5-8BCC-DBA5E3B92DC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53" creationId="{709391F4-6EFA-8104-6C68-0DBADC8714A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54" creationId="{707D1B75-6752-44A4-D320-41012480981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55" creationId="{A4A43FBE-B0D8-96C5-A510-453825A5D43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56" creationId="{B428E380-D7F4-D631-531C-95A4677D1BB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57" creationId="{6037F9F3-4955-57EC-B9D4-7A2FE9E2A33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58" creationId="{00215680-FCA8-1773-286D-E20F051CB70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59" creationId="{B7BC5022-A2F7-7145-BD81-FE0A53A8C66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60" creationId="{6E6662A2-ED79-A64E-90ED-56844FFB425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61" creationId="{9895361E-16BA-79AF-389B-E0F6A577F78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62" creationId="{2B76FABC-F2B1-E92C-4870-C08E75461F5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63" creationId="{454F2591-E3E6-D758-6C40-4DB2C26AF85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64" creationId="{B17F7050-8B17-620D-9B6B-4043C7B461F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65" creationId="{BBA4782B-39D0-24CA-C61F-364328E8025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66" creationId="{3083C526-EE3D-F4CF-80C5-53AA35845F2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67" creationId="{E48BA2AD-04F3-8C1C-1F4C-506D48B60C0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68" creationId="{7EEE15DC-614E-7237-3204-399DEFECC14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69" creationId="{2AFD6C41-AE1A-FAFB-6109-75A53F510BC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70" creationId="{A73B77F0-238C-BC57-52C3-FC0ADB986B1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71" creationId="{C2AB3C1C-0189-2A26-B925-8ADCBF10D81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72" creationId="{0DEFB3DF-AFDC-2583-03A4-F4EEC97B50C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73" creationId="{00877A23-0052-A244-649E-007000A7C2B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74" creationId="{31939998-61B1-9FC3-EE98-3691041E2E1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75" creationId="{3CFDE23E-9B0C-B330-B29F-CF7354021B2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76" creationId="{75EA32BC-1216-2725-DB16-2CAFFFB64D4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77" creationId="{4AA66FF9-37BE-A674-9971-BE853E3D859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78" creationId="{7160AEFE-A64E-C722-8AD6-2FC3C0234F6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79" creationId="{3CF248F6-5837-9850-E727-6EFBE00D814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80" creationId="{1C682A9A-1C09-F972-9BA4-07C61BA8033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81" creationId="{55843898-361E-CC4A-D4D4-289B955325B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82" creationId="{120050DB-4FA6-4688-233F-3EBD785923E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83" creationId="{C50362B9-677C-507B-A929-BD262803ECE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84" creationId="{2AE7C59B-3878-C5F5-E4D4-AF8569D1834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85" creationId="{4CC32D44-3CBA-C419-F6D7-8F55E16351E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86" creationId="{4430D3CA-7FB1-A0B2-1EA4-6264446AF84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87" creationId="{7A694FE9-AA9C-0CA9-DCCC-5EB6D21C4DC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88" creationId="{10D857D9-A78D-DB34-CD14-9D35A5C5B41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89" creationId="{DEB796D4-3E66-AB3B-6FE5-8A03BF4BF69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90" creationId="{E4EF7D5C-63A0-57B4-EC66-C95570C3C5C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91" creationId="{168F2C7E-4E1C-A73C-256B-DF58F9ACF1B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92" creationId="{1DE08690-AD3B-CF78-5886-CA1FF1012CA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93" creationId="{E6ADB0EC-BE50-F47D-9AFB-36DBC4DE0A2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94" creationId="{0A201FBB-56E6-D37A-ECF1-8948F689D54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95" creationId="{105853D3-7165-639E-24CA-142010DC9CD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96" creationId="{630B9E38-31B6-AB0A-CD9F-A88D88A5096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97" creationId="{2E34BAF7-E7DE-F855-16E8-BE7FC0C62E7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98" creationId="{55CDED73-2C86-A101-18F3-9E9F6757087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499" creationId="{C6DBC010-1AFE-FF95-5E6F-EA6627C73AB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00" creationId="{8B424384-F838-03E9-C1F1-A003E44E750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01" creationId="{5A564A76-B05F-D3D7-738B-CE871638098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02" creationId="{BA77AA6C-8C3F-A519-3E20-E6A86B765EF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03" creationId="{AEA3C5D4-C8E1-479A-AA4A-382D5342D6E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04" creationId="{D0A9361B-41E6-4D5E-7BBA-F4EACC4A72D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05" creationId="{1E7D235C-871D-C107-0EC6-952277E3322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06" creationId="{21667DFA-6DF9-998E-430D-832E32DCE42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07" creationId="{B408FE85-0F58-A714-584C-D24286EB246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08" creationId="{C07166B0-820F-42D6-B462-CF8C09F14CB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09" creationId="{7A52B328-DCD7-0738-2EA5-FE91EC32525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10" creationId="{29FF4AEE-6B8E-BCA5-EA29-4A468ABFFDB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11" creationId="{62BC7F0E-707A-F62E-F750-01EE9597D3A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12" creationId="{9FFC9AA1-EC6F-73E7-4A3E-128DC262D5F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13" creationId="{7602FA00-DBBC-2CB0-CBB2-D0711467210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14" creationId="{215EE8D9-8D07-A9DC-8BC8-68554F4CCEF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15" creationId="{145478CA-5603-F4D1-3BE9-AE75698DDA5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16" creationId="{0754DE83-B3DB-084B-7F42-3F9EFE0E91A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17" creationId="{45D520BD-8B94-2D1C-A38F-CEB7CDB5D4C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18" creationId="{6F21DF21-1DC1-0443-9188-761F22DECC2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19" creationId="{CC35D69C-3FB7-402E-0417-86B5D2CC687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20" creationId="{2BF98E45-065B-D0C2-43C9-416A5DCB330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21" creationId="{F08A03B9-42AD-B3AD-0781-BCC98E70AF9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22" creationId="{BD17AE4C-349F-8F6C-EC12-5A7B2EF2058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23" creationId="{96B1A36D-06C7-002E-F9EF-15ED1E45CBF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24" creationId="{FB102359-FEA4-91B3-C225-86F03C8D269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25" creationId="{E6097FD6-1678-BDF8-5CEB-751A12B5466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26" creationId="{2F25DAAB-A57E-3CC8-2335-9F6129C4FEF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27" creationId="{D4F6DA0E-CA61-B816-5398-F2B9FE1E304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28" creationId="{6C81DFB3-B415-74BF-8E33-38A34812E5B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29" creationId="{A75FCBC0-9F99-1CCD-A510-A0C303947A3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30" creationId="{E93B525D-03BC-6204-699C-DEA9A127BFB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31" creationId="{B8135BA5-D26B-CC0A-9BA3-3954E27853A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32" creationId="{C2217B06-1476-11EB-78AA-70875FA351D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33" creationId="{F04639DE-BE6F-FFDB-BEE5-8E3EF36E219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34" creationId="{8ABCBAE8-63A7-234E-C1BD-C0B9DCB3A03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35" creationId="{194E062C-978C-D6C8-9FB3-7B0CFEE7584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36" creationId="{6A758D02-0EB9-8651-9BF5-B45F64221BC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37" creationId="{5510DFF0-3565-FF50-5012-8EFB437137B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38" creationId="{1E86579D-FF5F-BE26-CE93-8246CF3FD7D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39" creationId="{37D83169-71E3-79DE-A874-A11EBF63FD0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40" creationId="{2E51BEDC-F317-AAAF-D1BC-041B86A6233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41" creationId="{07F4FD89-9CAF-3B56-4D7E-C1970FA670D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42" creationId="{9CC05808-0275-DF83-59D3-53733E9EE6C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43" creationId="{DC232433-EBAA-01E4-E2C7-4FD96DF03C4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44" creationId="{33C998AC-3F73-32C7-0DC8-4B1C9CD105E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45" creationId="{2D384878-C5E8-9F41-64D4-9223890A611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46" creationId="{CC6E7693-7F60-7DCF-43AA-A2FC599A4CE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47" creationId="{661813BD-6344-18EF-9775-738B56D8023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48" creationId="{E6B4CD9E-FC66-5988-C149-5A7A6C8470C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49" creationId="{7BE487B4-1F49-1C24-7241-5E738256208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50" creationId="{B40C7D5F-7ACB-3AAF-7FF3-07F218FB6D3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51" creationId="{7772213A-C5E5-F9D3-8D40-A5F7A990993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52" creationId="{7198FBC4-F9E7-56E1-5C67-DE9ABFDBEC4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53" creationId="{D64509F5-C682-4EE3-5F7C-326806832FC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54" creationId="{37289C01-CA27-64D0-129B-7373A9B47C1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55" creationId="{3CF53A18-F474-43F6-CDD4-C0F40B2FF5F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56" creationId="{0704050D-014C-A417-6BB5-3B0AF28B4D5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57" creationId="{5CE12015-DFC8-154F-BE53-B2D52A4B2DD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58" creationId="{6BFC571E-ABF1-9E46-7356-96DCAFCD897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59" creationId="{6F6844F7-2D1C-7046-1F2A-5CBB33C0779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60" creationId="{4B9B154A-B23B-36DB-4592-18BDB80C5F8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61" creationId="{4DD533BB-655B-A7FB-FC93-1F254BD4895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62" creationId="{B8BA5530-D97E-FBD6-A0FA-DC80A3AA183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63" creationId="{119A74D8-3153-D315-00FF-F65C599160F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64" creationId="{EF99BFB2-F021-89C2-0AF2-00A1BAE1FDA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65" creationId="{3485D662-BD24-6B9C-C166-F44E56D7831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66" creationId="{ECD9F23B-CF6A-5B94-FDE7-B6C40993511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67" creationId="{20FC68D8-799D-5A1B-ECDF-BD4603B4146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68" creationId="{986B7EF6-0916-0A25-0357-C57103A0E9C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69" creationId="{4B01DD9D-CBCD-560A-B295-E03D93382B3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70" creationId="{98EA2F79-FF88-92B6-23DE-EE4E737AE35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71" creationId="{47FA1F5D-669E-CD2F-A1DD-8A33AA98438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72" creationId="{3C972764-15EF-61D7-8035-E0DE16A7A1A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73" creationId="{D673F20C-821A-EB60-9B96-9C7CD18BF97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74" creationId="{B42E2FB4-7A90-DC6A-DD4A-D842393B5CA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75" creationId="{F6611A02-965F-FBBF-FAB3-0E94019F202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76" creationId="{F6917F15-608B-75E5-053C-F3F7028C080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77" creationId="{61F4EB75-0224-77D8-3A3A-B66BB26A695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78" creationId="{421C41E3-A188-3647-BB57-A0C8546F91D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79" creationId="{1C25D2D6-5ADE-9683-DB61-43BFF7A5125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80" creationId="{C861F13A-AB66-985F-1411-C08526859B5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81" creationId="{C699C854-7AFF-A1E7-4036-61C973F6192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82" creationId="{2E1C1C50-F7E4-D34A-4191-DCA932BED96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83" creationId="{12983799-F0AE-B3A8-8E72-5D0B15DD7B7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84" creationId="{84D06086-0A77-919B-FF9A-BF0F1C83CA6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85" creationId="{E440C05B-6884-5A69-7AC6-EC1B46C0673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86" creationId="{ECE85E58-5980-7BB1-E8E9-7B9CA5847AA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87" creationId="{DC93DCF5-1126-0A23-2814-13A0B584EA8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88" creationId="{BD0B5034-9A78-0D5F-77E5-739851D896B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89" creationId="{26906489-51D7-D80D-E149-C68501960D9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90" creationId="{3DF921FF-F7AB-FD06-B380-AFD543D493C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91" creationId="{06368C08-E423-56CA-D770-93674E2CD96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92" creationId="{59D666B8-3324-0B41-D259-AE5F8DA1A50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93" creationId="{18DFF950-B053-D756-9E63-D81C724AA1A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94" creationId="{2264AE80-DD5D-E3C4-D10F-9D4F6DE8A4E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95" creationId="{E9B06793-8A14-07C4-1146-0975F2A9562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96" creationId="{BD52C112-057B-7D8E-8643-1F97AA654A0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97" creationId="{4CDBA7EC-E1A3-8FC7-4580-ADDD50008A8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98" creationId="{E9EAE49B-858D-5BE5-7532-806A1D4C8B3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599" creationId="{FCF1BDEE-5CDB-1BF6-A199-D964D73782B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00" creationId="{4F16D7AA-DF47-E610-5063-A2C81B86AAF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01" creationId="{CD8078F9-987C-F7FE-8178-9BDD7A24459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02" creationId="{C5850C45-31AE-CAD7-D7EA-23939B6459D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03" creationId="{CD776B39-E050-D021-0BB1-9C58ADC5416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04" creationId="{D9580D07-4962-AAA1-680E-AE8E5879344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05" creationId="{40665A06-43CA-A1E1-768D-A649979E748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06" creationId="{58956020-9833-7A3A-E94B-DCFB6E2FD60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07" creationId="{052FECFB-A581-5F3A-8B05-88C3A235138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08" creationId="{51440F1B-599A-2DDB-EA85-F4B6DB2B953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09" creationId="{69E2470E-BBE9-F169-297D-DA6CFC64CD1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10" creationId="{BABDD698-505C-0FF5-F339-610B76E7882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11" creationId="{DA0B7573-F522-C357-AD98-62E3BDD2ECD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12" creationId="{839ACD55-BAEC-1CAA-57AB-0599EC88F29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13" creationId="{FB1F7FEF-5FDA-91A2-08B6-A66C304925C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14" creationId="{0D26B087-42FF-A6E8-4464-B09C004D001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15" creationId="{90339450-6BDC-8508-AFA4-AB19ECE25B5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16" creationId="{0609585E-F43C-F4A4-DD94-1AEDD04D9DC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17" creationId="{4DAC48E9-E56E-CE28-F113-37A40C4A76E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18" creationId="{5361F155-3A58-AB12-5043-919346FADDE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19" creationId="{8992B186-D059-53D1-7187-BD580C40B45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20" creationId="{370BED97-0911-B12A-9233-4DDE18906BB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21" creationId="{656523EF-FD92-B1D2-8055-40400761C5F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22" creationId="{D7830173-DE22-1B93-3E67-3C14FF25186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23" creationId="{0ED9A95B-CB7A-C2D4-045D-30EDF2CB8C9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24" creationId="{D40891D2-ADA9-59D7-B484-F9FEDB511EB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25" creationId="{026F12EA-A15E-090C-F278-D9DB17AE240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26" creationId="{0DA24931-73C4-6B89-A02C-26237A1414D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27" creationId="{4FD96839-CDAD-476C-78EB-A1D6E4FA941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28" creationId="{1928CA8C-AEBC-8E8A-562B-707B57F8607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29" creationId="{B9D3D0B0-017C-A71D-564D-9CA3345C78F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30" creationId="{E5C0464A-ED25-F85A-59CE-12B10A1F167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31" creationId="{F54F09BF-03DA-FFE9-8B65-8C2BDBB578E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32" creationId="{F5D9E637-F44C-BF5E-F9A3-581E72A7B38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33" creationId="{2898B797-C3A9-69CA-63FD-8681939F3FD3}"/>
          </ac:spMkLst>
        </pc:spChg>
        <pc:spChg chg="mod">
          <ac:chgData name="Emlyn Breese" userId="befd86f0c5f78af5" providerId="LiveId" clId="{BF380208-D163-4A91-8842-C00FD8EA6CDB}" dt="2023-08-10T00:39:13.360" v="1816" actId="1076"/>
          <ac:spMkLst>
            <pc:docMk/>
            <pc:sldMk cId="1594043163" sldId="264"/>
            <ac:spMk id="4634" creationId="{73BE6E4D-5AA9-EF47-E1B3-9A77D63B735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35" creationId="{D9B6C899-A8C0-DD75-D375-95498D37E7F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36" creationId="{03E838A6-08C1-BA0D-E70F-86CF47B4DEB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37" creationId="{6E885BBB-B9E8-D2F4-9050-C1A1A3C66F1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38" creationId="{B9AE2B13-6F3C-2AE4-121E-3B9CB0EC897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39" creationId="{1C383042-0B3A-075C-C584-73910DBBC07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40" creationId="{E6A0572E-342E-DA2D-9944-596ED5288B3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41" creationId="{5D93BE5F-F42F-8BF8-6CA3-18707F9AD9E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42" creationId="{4A3D25B2-5252-99A3-0593-939A2848E3E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43" creationId="{5B00116A-F7CD-DAD8-3312-D620C99823E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44" creationId="{FB62922A-7F33-43E8-B633-4C9E04BD4FC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45" creationId="{FE653D1A-A429-1C48-83C4-FA9A087063A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46" creationId="{C24324BB-4230-8626-DE17-BA09AE265A8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47" creationId="{106D9EE7-DCEF-9EDE-98B9-E73227175EF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48" creationId="{516C9DA5-B295-3F85-D438-D80DE9017BE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49" creationId="{53C03337-B789-C122-38F5-C38DA788CD6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50" creationId="{37A872DF-EB85-549D-D399-E162264091F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51" creationId="{4A35FEAB-3588-4385-920F-CEE4ECF73FD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52" creationId="{4E4E1F54-6AAE-7598-7F35-E23EDDE0EA3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53" creationId="{A88BEC6A-E8C8-18E1-F894-9C5F29D6AFE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54" creationId="{63389453-3EEF-D59A-9452-F417A6B8A49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55" creationId="{53DB35BD-5D98-4633-D2B1-9DD909DA024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56" creationId="{4EDD20F9-9DC3-CADE-5653-117936F09AF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57" creationId="{3B0746AC-9044-5AF9-9B4D-F101F2017CE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58" creationId="{8C36D387-72F2-6460-7E42-F276B36C2A0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59" creationId="{28C4B541-ED6F-D408-3E03-FDAEDD318C1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60" creationId="{7232CD7E-CE88-9A28-447F-BA2C9BC8131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61" creationId="{B998CC49-9680-9E79-C60E-D42BC9A6465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62" creationId="{665D0EA7-BB63-9667-4925-D8D2CA66C10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63" creationId="{8AA4063F-5909-CAEA-E690-134950CF5B9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64" creationId="{604AD579-CF48-E31D-7B79-9D02A69D6D6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65" creationId="{93131034-5253-546D-CA32-2492BF8BE29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66" creationId="{0F9242BE-642B-112F-D5A5-3F4AD8CED17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67" creationId="{316287FB-BD14-76DF-21DF-2F73C0563BC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68" creationId="{45E5B99C-FBAC-8088-68CE-F51B7FE6F02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69" creationId="{1C3F812A-FFFF-422D-63AF-C66D4354253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70" creationId="{2AD7DD8B-9249-B259-5732-3F3E37A0B91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71" creationId="{AFB8D801-0FCC-4560-2091-99C829D3460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72" creationId="{80B78EFA-CE36-FC6E-3AB0-0FC9E2C0449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73" creationId="{EC3913D1-1C28-F4FD-8962-C7999083921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74" creationId="{297EBFEE-5C9B-D9A0-AB32-DC194072477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75" creationId="{27A4E486-6436-73DF-1783-92905C6B77A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76" creationId="{5E0561D4-ADD5-2C10-DCEF-AE4988B1A63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77" creationId="{2E3F590F-0431-3BDC-9F63-6A564714431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78" creationId="{F0DC6521-7607-D9B6-793B-171E77C89F0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79" creationId="{38911AE5-3F88-F241-A794-5BA5F3DFE1D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80" creationId="{C77AA897-7251-3FB6-21F8-7DF148B038B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81" creationId="{9CCC84C0-F9D9-5035-F520-5E01C60561F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82" creationId="{8FF82E5B-6662-6638-BE72-04A1F07FCB2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83" creationId="{BE11637D-F0B7-CDC8-1DB3-C64216D9D96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84" creationId="{9D991B47-F1B3-D81F-0B19-A348D42855D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85" creationId="{165DE0D9-189E-31DF-D609-010F7974EDA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86" creationId="{B16DEAC5-8349-71F4-A0F6-16021037010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87" creationId="{D54CBB3D-4CC2-C105-80E2-8D9B7520C0D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88" creationId="{53AF866C-FB52-8392-EE7D-2E2DD0BC8FA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89" creationId="{1BC3BF03-C10F-27BF-9DE3-5523039A11B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90" creationId="{43151FB1-2B9B-DF99-8B4D-0EFB5E97266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91" creationId="{3E9F0CA3-BF7E-FF1B-84C2-8DC3B908DF6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92" creationId="{4BC5E099-6397-A75D-7313-0C57407010E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93" creationId="{F774DDD3-9944-0DE5-3F8D-6D3817084AB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94" creationId="{BAAB6762-3D66-C70D-9F8F-CCCCF340075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95" creationId="{8E898D0B-6423-DFBB-E0B4-AA90A377E85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96" creationId="{B2F44DF8-07F4-6648-C9C8-0B7E0593929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97" creationId="{9EEB07B1-3859-563B-6CF3-816D9393A3F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98" creationId="{7A668968-A8F5-4D68-0D7C-A91B30F93B5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699" creationId="{54673B67-B707-AC9D-66E8-98A8D278732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00" creationId="{4905893A-99C5-7592-D7B8-5E6CF8B8702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01" creationId="{43199402-079C-6B67-19D9-11D0357310F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02" creationId="{71C19494-E713-0CDC-AEBA-D13396B4DA1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03" creationId="{DAC51F03-E2D1-316E-6695-51896123F1B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04" creationId="{D13853F1-1C11-E5FE-EC58-9DBBB592987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05" creationId="{D2F09189-FEFE-896A-6AA7-46ECEC1F39B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06" creationId="{99B5A7B4-37A5-3968-3D8E-C9CD6630E68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07" creationId="{177A7742-139A-679B-A091-234A6537206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08" creationId="{DEADDB67-811A-7D4F-2C17-A03653E16D7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09" creationId="{7CD44DA8-3BC7-931A-28FC-13EF82C0EC3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10" creationId="{E77F633B-A14C-7C3E-AD27-F9FF7524104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11" creationId="{D4EAF2BE-7E14-AFA8-3B34-E8A80476C20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12" creationId="{E135DF60-4E38-34A9-8A9F-EF0531F02F1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13" creationId="{000EC4E8-4FA6-0F35-965F-373F11B5FDB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14" creationId="{D3DA934F-6B27-7D16-7DE6-3F37DD63C89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15" creationId="{37BA84E9-939C-4E2F-77B6-F83816A7E92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16" creationId="{CFB97CA2-BFBB-02BB-7379-736AC9A126D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17" creationId="{47BDA2AF-7B5D-CB8D-4ED9-745E51C7CBF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18" creationId="{9E327C44-15A9-8D3F-8384-308654D177A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19" creationId="{D2A6CCBF-4688-7C79-47CC-BF7816D8913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20" creationId="{C554A430-3B41-6304-1F4E-6E75C428B5F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21" creationId="{6CBBB2B7-8346-6F3A-ACC4-5B09A8E4A8F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22" creationId="{3D6E3630-63F6-5C16-7FC5-06AB7B6A3AD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23" creationId="{3330B2A3-AA1F-9CD8-A89F-5FB84D0B894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24" creationId="{BD150D45-2E21-698B-991C-F0CFE688975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25" creationId="{B803ED6E-5E3C-1A63-755E-BE3DF8C87CC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26" creationId="{590C0EB4-C9E4-76CF-B3AE-C6953F62C20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27" creationId="{CDECEF21-A763-E161-86B9-B60B5C2CF67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28" creationId="{6974C966-7F5B-8A52-301F-FFDBE4F7222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29" creationId="{8927184D-DBFC-B9A1-2F3E-8EEF86B2AA5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30" creationId="{272957CA-03CF-8DB8-8F0A-14FC17C60B7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31" creationId="{3B6D6FD2-FF62-8CCD-E8BD-A1B4BB73FA1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32" creationId="{0E3ED831-5CBF-6666-E53D-A3C1C51EC3F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33" creationId="{C646F6B2-6834-069F-BC60-CCCFD810CB2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34" creationId="{DAB22D90-13FC-9787-6D3D-B6EEB9E5892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35" creationId="{187C8EA6-3215-869E-7158-81534EA751D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36" creationId="{8785738C-7A77-77E9-7D1B-1487B671A3D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37" creationId="{FE38D3D0-AA0B-44BF-EB5D-CE7C8296576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38" creationId="{6901A23D-2F08-EED5-FE11-180856C2831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39" creationId="{81D528E5-5FAE-804A-F7BE-643ABA197A2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40" creationId="{7ECB603A-3855-7506-8C71-B14CA91138E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41" creationId="{1D03D01D-AB67-6FDB-65A0-0933166B83B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42" creationId="{0D0ACF72-D2D9-2CFE-BE1A-3B89817C9E0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43" creationId="{751E2E50-9A74-1939-C4AB-E3A080C80A4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44" creationId="{83FFFD33-7D88-B68A-1B17-AE1845DAF1E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45" creationId="{FE631F68-F7B3-654F-D52A-6AB3E1F2CD4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46" creationId="{68F936BD-6C99-507C-79CF-1E13CFAFA7F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47" creationId="{6BFAB3A2-9CC6-E5EB-9531-21BDA3BE5B3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48" creationId="{F3267505-D6D4-DAEC-F1B3-40B36DAEF0C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49" creationId="{BEA78B0B-A40E-ED02-C9EA-B7E96877349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50" creationId="{31FA11E9-9E11-D391-475C-D4C99CCF451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51" creationId="{2BF29E04-B513-E520-0A81-5E87DBA85D9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52" creationId="{61F6D237-7A62-8DCA-DA20-641EB4344E7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53" creationId="{BD0FC5EA-B211-CEDE-4232-FE26652B011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54" creationId="{83EDAE83-3F1E-84A6-176A-2035AFCAF76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55" creationId="{972BD591-7EFF-1759-1750-C6AC9E091D7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56" creationId="{82D095D8-5204-5AEB-1BC4-5DB0A5E65BE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57" creationId="{498F3E8F-CC63-0EFE-C2B2-4F8A950C080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58" creationId="{2DA98211-F7DC-D86C-45C8-D86C9D3F987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59" creationId="{D0CA93C1-3BAB-E92F-CD41-7DFA08B1001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60" creationId="{4BE0B476-8632-E2A8-07A8-94D3809A9AE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61" creationId="{F4E56055-FBC1-75E4-504C-3BC4C6E4AB2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62" creationId="{B5C923F3-3CB2-AE0C-05BD-5CF1512F2DE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63" creationId="{50CD7168-043E-6B2F-E300-9F9CC2C0945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64" creationId="{171B9157-E7F1-F3F9-A156-9973F3E3292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65" creationId="{3ECEBDFD-7B25-B95F-E815-3FC65B436B8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66" creationId="{57C4076C-23A7-A926-552E-D2960967788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67" creationId="{4C22EFE7-B1D7-63EC-1C50-72DD8EBCCA0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68" creationId="{D0ED85ED-9D67-876F-ACEA-C5F2689869F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69" creationId="{34831DEF-BEFB-96D2-6E74-47B0EDC1091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70" creationId="{1C612073-AAFD-3AFD-35A6-2858FD833BE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71" creationId="{AEC83EAB-60D2-E6B4-2514-0DC267B0CC2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72" creationId="{B9D2EF14-4328-9DAF-FF28-092A3C896C6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73" creationId="{1EAD22E4-39ED-3488-CF7F-CE25A833CD0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74" creationId="{748384AE-D1DE-9AB6-D2C3-ABBF25AD67B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75" creationId="{4C0D95AA-5481-F5B3-9DE1-392AF319850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76" creationId="{50FA5B14-CC29-A7FD-597E-0B52841316A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77" creationId="{7C8EB7C6-9C0E-8B75-4C9A-8BA6BE07F49D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78" creationId="{A7BEB1FA-26F1-3DFC-16A5-7D36DB969FD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79" creationId="{E51E36C1-ED0C-CC66-B807-F47BCE9C32F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80" creationId="{B459F6FA-A13C-E642-5557-295DE945CE0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81" creationId="{26E05D95-E78A-61EA-4D75-D597D8DE5E7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82" creationId="{064637A1-9285-DBB1-75F9-BD990F3751C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83" creationId="{16F16AB3-57CC-066E-DC06-90C7BF6D7B3F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84" creationId="{7FC675D9-BE0C-EC1A-3F7E-4298DF57955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85" creationId="{8E3DC6DC-CA80-5DF2-511F-51FCF12FCE7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86" creationId="{F177BD0A-461D-177C-7BE2-8EBA7C6E117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87" creationId="{9BD2FC40-A45E-6FDB-09C7-53E595CFD78E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88" creationId="{EEBF1496-7FF3-DF0D-C385-4AE0D6193F1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89" creationId="{CDB0F9AB-76AF-7407-1187-10B20A61E37B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90" creationId="{CB00DBF6-154A-23E9-BB8E-E86E9F1E441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91" creationId="{43A92026-5653-79B2-40AB-CA5CFEE3488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92" creationId="{91D446D7-7871-C175-F4F3-99635B14C83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93" creationId="{70D98230-991B-2BBE-C5A5-C8D82F1039B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94" creationId="{D672038C-14ED-9831-CB1C-D7965AF918F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95" creationId="{C8746637-9780-DF82-9FBF-24F73346D687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96" creationId="{29F225C8-9FB5-610A-FD17-CBFC8F2C751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97" creationId="{07D07B67-5500-38A2-E4E2-B1856F6068C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98" creationId="{AEEAEF73-37F2-5068-1A44-11BBA198510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799" creationId="{FCD34AD7-6DE8-8A8B-BDD5-3D21CCB5718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800" creationId="{071157F5-5CC2-5AD0-6DB5-40F2D1BE1738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801" creationId="{84044821-E0FD-79B5-B5F9-21F60B9C13C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802" creationId="{6BAE1E2C-AD89-134E-6CDB-6C708009181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803" creationId="{D3E64935-A360-8F43-C49C-AFD40FC8E79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804" creationId="{A5F2F8B8-3F99-8560-3B54-A435136929C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805" creationId="{5A872818-54B0-826C-AB36-4F7F6EB9E35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806" creationId="{3066B35B-A442-5A4C-BD49-C023B27AD2A9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807" creationId="{B97BF016-582C-E5C1-B6E4-CFCB4387C11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808" creationId="{CE609970-9FBA-C946-C26F-69A0ADE8EF3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809" creationId="{5A50FEDA-E7DE-2605-4643-AC9D66BF4C3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810" creationId="{97FA53FC-94A4-BD7C-1111-4AE1A6599D7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811" creationId="{3BA1AC63-701B-4CAB-A6E3-684C9DF5C193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812" creationId="{9CC984F2-B645-94D1-CE21-8AC46B579955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813" creationId="{F99CDCA7-17B1-2B20-B913-66BFDDB2BEEC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814" creationId="{6F839904-1BBA-EA34-BCE1-1F40437CAC01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815" creationId="{D7A89215-1624-B3EB-9639-292F66A8AE8A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816" creationId="{FEB508B1-475E-E92B-D97D-BB57736F25B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817" creationId="{CA3E061C-4808-4AF1-11F8-2B3B3C85EAF0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818" creationId="{63ED2C7A-CA5F-8942-A9DF-EBAFA911DCD6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819" creationId="{ED90E2BB-24F1-6997-8778-2A8A6819A1D2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820" creationId="{010355E2-97E8-AC45-7ECF-6267605A0F04}"/>
          </ac:spMkLst>
        </pc:spChg>
        <pc:spChg chg="mod">
          <ac:chgData name="Emlyn Breese" userId="befd86f0c5f78af5" providerId="LiveId" clId="{BF380208-D163-4A91-8842-C00FD8EA6CDB}" dt="2023-08-10T00:37:52.692" v="1641"/>
          <ac:spMkLst>
            <pc:docMk/>
            <pc:sldMk cId="1594043163" sldId="264"/>
            <ac:spMk id="4821" creationId="{8E901342-DD27-6544-22D6-EFB96D62647D}"/>
          </ac:spMkLst>
        </pc:spChg>
        <pc:grpChg chg="del">
          <ac:chgData name="Emlyn Breese" userId="befd86f0c5f78af5" providerId="LiveId" clId="{BF380208-D163-4A91-8842-C00FD8EA6CDB}" dt="2023-08-10T00:37:44.661" v="1640" actId="478"/>
          <ac:grpSpMkLst>
            <pc:docMk/>
            <pc:sldMk cId="1594043163" sldId="264"/>
            <ac:grpSpMk id="5" creationId="{AA72366D-0377-BDBF-55E2-E7BBFA82EEB8}"/>
          </ac:grpSpMkLst>
        </pc:grpChg>
        <pc:grpChg chg="add del mod">
          <ac:chgData name="Emlyn Breese" userId="befd86f0c5f78af5" providerId="LiveId" clId="{BF380208-D163-4A91-8842-C00FD8EA6CDB}" dt="2023-08-10T00:39:41.992" v="1822" actId="478"/>
          <ac:grpSpMkLst>
            <pc:docMk/>
            <pc:sldMk cId="1594043163" sldId="264"/>
            <ac:grpSpMk id="7" creationId="{2CFF2B79-6869-27C9-20B9-BB2B7BDB5C1E}"/>
          </ac:grpSpMkLst>
        </pc:grpChg>
        <pc:grpChg chg="mod">
          <ac:chgData name="Emlyn Breese" userId="befd86f0c5f78af5" providerId="LiveId" clId="{BF380208-D163-4A91-8842-C00FD8EA6CDB}" dt="2023-08-10T00:37:52.692" v="1641"/>
          <ac:grpSpMkLst>
            <pc:docMk/>
            <pc:sldMk cId="1594043163" sldId="264"/>
            <ac:grpSpMk id="4119" creationId="{A031FA3C-BC23-79F8-8324-A0CF67C1144E}"/>
          </ac:grpSpMkLst>
        </pc:grpChg>
        <pc:grpChg chg="mod">
          <ac:chgData name="Emlyn Breese" userId="befd86f0c5f78af5" providerId="LiveId" clId="{BF380208-D163-4A91-8842-C00FD8EA6CDB}" dt="2023-08-10T00:37:52.692" v="1641"/>
          <ac:grpSpMkLst>
            <pc:docMk/>
            <pc:sldMk cId="1594043163" sldId="264"/>
            <ac:grpSpMk id="4120" creationId="{E2719F47-C082-6AFC-9C78-13DB78AAEBD4}"/>
          </ac:grpSpMkLst>
        </pc:grpChg>
        <pc:grpChg chg="mod">
          <ac:chgData name="Emlyn Breese" userId="befd86f0c5f78af5" providerId="LiveId" clId="{BF380208-D163-4A91-8842-C00FD8EA6CDB}" dt="2023-08-10T00:37:52.692" v="1641"/>
          <ac:grpSpMkLst>
            <pc:docMk/>
            <pc:sldMk cId="1594043163" sldId="264"/>
            <ac:grpSpMk id="4122" creationId="{7DD3E882-2CF8-B5F8-FBD6-E8A84805E39F}"/>
          </ac:grpSpMkLst>
        </pc:grpChg>
        <pc:grpChg chg="mod">
          <ac:chgData name="Emlyn Breese" userId="befd86f0c5f78af5" providerId="LiveId" clId="{BF380208-D163-4A91-8842-C00FD8EA6CDB}" dt="2023-08-10T00:37:52.692" v="1641"/>
          <ac:grpSpMkLst>
            <pc:docMk/>
            <pc:sldMk cId="1594043163" sldId="264"/>
            <ac:grpSpMk id="4123" creationId="{D376BA76-949D-B6AA-0942-CECD12994F5C}"/>
          </ac:grpSpMkLst>
        </pc:grpChg>
        <pc:grpChg chg="mod">
          <ac:chgData name="Emlyn Breese" userId="befd86f0c5f78af5" providerId="LiveId" clId="{BF380208-D163-4A91-8842-C00FD8EA6CDB}" dt="2023-08-10T00:37:52.692" v="1641"/>
          <ac:grpSpMkLst>
            <pc:docMk/>
            <pc:sldMk cId="1594043163" sldId="264"/>
            <ac:grpSpMk id="4326" creationId="{F60A7586-98A5-7F80-D4B6-CAA1E987C8F0}"/>
          </ac:grpSpMkLst>
        </pc:grpChg>
        <pc:grpChg chg="mod">
          <ac:chgData name="Emlyn Breese" userId="befd86f0c5f78af5" providerId="LiveId" clId="{BF380208-D163-4A91-8842-C00FD8EA6CDB}" dt="2023-08-10T00:37:52.692" v="1641"/>
          <ac:grpSpMkLst>
            <pc:docMk/>
            <pc:sldMk cId="1594043163" sldId="264"/>
            <ac:grpSpMk id="4327" creationId="{91F33FE2-7376-92BB-1883-75D9005D1354}"/>
          </ac:grpSpMkLst>
        </pc:grpChg>
        <pc:grpChg chg="mod">
          <ac:chgData name="Emlyn Breese" userId="befd86f0c5f78af5" providerId="LiveId" clId="{BF380208-D163-4A91-8842-C00FD8EA6CDB}" dt="2023-08-10T00:37:52.692" v="1641"/>
          <ac:grpSpMkLst>
            <pc:docMk/>
            <pc:sldMk cId="1594043163" sldId="264"/>
            <ac:grpSpMk id="4328" creationId="{3E779E06-6BA3-18BA-359C-D9531D2ACC74}"/>
          </ac:grpSpMkLst>
        </pc:grpChg>
        <pc:grpChg chg="mod">
          <ac:chgData name="Emlyn Breese" userId="befd86f0c5f78af5" providerId="LiveId" clId="{BF380208-D163-4A91-8842-C00FD8EA6CDB}" dt="2023-08-10T00:37:52.692" v="1641"/>
          <ac:grpSpMkLst>
            <pc:docMk/>
            <pc:sldMk cId="1594043163" sldId="264"/>
            <ac:grpSpMk id="4329" creationId="{518A5ACA-FE0E-ACD0-C5FE-ED4EAD14E1B2}"/>
          </ac:grpSpMkLst>
        </pc:grpChg>
        <pc:picChg chg="del">
          <ac:chgData name="Emlyn Breese" userId="befd86f0c5f78af5" providerId="LiveId" clId="{BF380208-D163-4A91-8842-C00FD8EA6CDB}" dt="2023-08-10T00:41:55.974" v="1871" actId="478"/>
          <ac:picMkLst>
            <pc:docMk/>
            <pc:sldMk cId="1594043163" sldId="264"/>
            <ac:picMk id="2" creationId="{6CFADE24-97FA-D62D-23C2-0BF5ECD32CEF}"/>
          </ac:picMkLst>
        </pc:picChg>
        <pc:picChg chg="del">
          <ac:chgData name="Emlyn Breese" userId="befd86f0c5f78af5" providerId="LiveId" clId="{BF380208-D163-4A91-8842-C00FD8EA6CDB}" dt="2023-08-10T00:42:34.607" v="1890" actId="478"/>
          <ac:picMkLst>
            <pc:docMk/>
            <pc:sldMk cId="1594043163" sldId="264"/>
            <ac:picMk id="4" creationId="{B4ED207B-7958-600C-AB2C-DE23F041F5D7}"/>
          </ac:picMkLst>
        </pc:picChg>
        <pc:picChg chg="add del mod">
          <ac:chgData name="Emlyn Breese" userId="befd86f0c5f78af5" providerId="LiveId" clId="{BF380208-D163-4A91-8842-C00FD8EA6CDB}" dt="2023-08-10T00:39:37.776" v="1821" actId="478"/>
          <ac:picMkLst>
            <pc:docMk/>
            <pc:sldMk cId="1594043163" sldId="264"/>
            <ac:picMk id="4822" creationId="{51516BC4-D453-7CEF-E9CD-23ACF5C8E64F}"/>
          </ac:picMkLst>
        </pc:picChg>
        <pc:picChg chg="add del mod">
          <ac:chgData name="Emlyn Breese" userId="befd86f0c5f78af5" providerId="LiveId" clId="{BF380208-D163-4A91-8842-C00FD8EA6CDB}" dt="2023-08-10T01:07:11.746" v="1954" actId="478"/>
          <ac:picMkLst>
            <pc:docMk/>
            <pc:sldMk cId="1594043163" sldId="264"/>
            <ac:picMk id="4823" creationId="{35ABF977-5DB0-B3F5-EA79-0C00B3B31DB7}"/>
          </ac:picMkLst>
        </pc:picChg>
        <pc:picChg chg="add mod">
          <ac:chgData name="Emlyn Breese" userId="befd86f0c5f78af5" providerId="LiveId" clId="{BF380208-D163-4A91-8842-C00FD8EA6CDB}" dt="2023-08-10T00:42:35.718" v="1891"/>
          <ac:picMkLst>
            <pc:docMk/>
            <pc:sldMk cId="1594043163" sldId="264"/>
            <ac:picMk id="4824" creationId="{D5B7E3BE-CCFF-AF59-688A-84C355695E84}"/>
          </ac:picMkLst>
        </pc:picChg>
        <pc:picChg chg="add del mod">
          <ac:chgData name="Emlyn Breese" userId="befd86f0c5f78af5" providerId="LiveId" clId="{BF380208-D163-4A91-8842-C00FD8EA6CDB}" dt="2023-08-10T00:49:27.883" v="1939" actId="478"/>
          <ac:picMkLst>
            <pc:docMk/>
            <pc:sldMk cId="1594043163" sldId="264"/>
            <ac:picMk id="4825" creationId="{B883ADAE-4B7D-C745-F42B-3E768F05F79F}"/>
          </ac:picMkLst>
        </pc:picChg>
        <pc:picChg chg="add del mod">
          <ac:chgData name="Emlyn Breese" userId="befd86f0c5f78af5" providerId="LiveId" clId="{BF380208-D163-4A91-8842-C00FD8EA6CDB}" dt="2023-08-10T00:55:21.104" v="1944" actId="478"/>
          <ac:picMkLst>
            <pc:docMk/>
            <pc:sldMk cId="1594043163" sldId="264"/>
            <ac:picMk id="4827" creationId="{E69EDD93-EAD7-A3EB-E48E-C77F1B319773}"/>
          </ac:picMkLst>
        </pc:picChg>
        <pc:picChg chg="add del mod">
          <ac:chgData name="Emlyn Breese" userId="befd86f0c5f78af5" providerId="LiveId" clId="{BF380208-D163-4A91-8842-C00FD8EA6CDB}" dt="2023-08-10T01:17:26.093" v="1972" actId="478"/>
          <ac:picMkLst>
            <pc:docMk/>
            <pc:sldMk cId="1594043163" sldId="264"/>
            <ac:picMk id="4828" creationId="{5E0BD120-DF41-ACE2-EAF1-0BFA2CC5D27C}"/>
          </ac:picMkLst>
        </pc:picChg>
        <pc:picChg chg="add mod">
          <ac:chgData name="Emlyn Breese" userId="befd86f0c5f78af5" providerId="LiveId" clId="{BF380208-D163-4A91-8842-C00FD8EA6CDB}" dt="2023-08-10T01:17:33.911" v="1976" actId="1076"/>
          <ac:picMkLst>
            <pc:docMk/>
            <pc:sldMk cId="1594043163" sldId="264"/>
            <ac:picMk id="4829" creationId="{59FEDA4F-E579-5558-9893-49180D66476D}"/>
          </ac:picMkLst>
        </pc:picChg>
      </pc:sldChg>
      <pc:sldChg chg="addSp delSp modSp add del mod">
        <pc:chgData name="Emlyn Breese" userId="befd86f0c5f78af5" providerId="LiveId" clId="{BF380208-D163-4A91-8842-C00FD8EA6CDB}" dt="2023-08-10T03:59:06.667" v="1993" actId="47"/>
        <pc:sldMkLst>
          <pc:docMk/>
          <pc:sldMk cId="2990727577" sldId="265"/>
        </pc:sldMkLst>
        <pc:spChg chg="del">
          <ac:chgData name="Emlyn Breese" userId="befd86f0c5f78af5" providerId="LiveId" clId="{BF380208-D163-4A91-8842-C00FD8EA6CDB}" dt="2023-08-10T03:58:24.270" v="1985" actId="478"/>
          <ac:spMkLst>
            <pc:docMk/>
            <pc:sldMk cId="2990727577" sldId="265"/>
            <ac:spMk id="2" creationId="{0C548F4F-C09B-1284-69FF-3A19F446B58E}"/>
          </ac:spMkLst>
        </pc:spChg>
        <pc:spChg chg="add mod">
          <ac:chgData name="Emlyn Breese" userId="befd86f0c5f78af5" providerId="LiveId" clId="{BF380208-D163-4A91-8842-C00FD8EA6CDB}" dt="2023-08-10T03:58:27.753" v="1986"/>
          <ac:spMkLst>
            <pc:docMk/>
            <pc:sldMk cId="2990727577" sldId="265"/>
            <ac:spMk id="4" creationId="{B66DA266-AF18-CD83-59A2-82FCA51A3E6D}"/>
          </ac:spMkLst>
        </pc:spChg>
        <pc:spChg chg="add mod">
          <ac:chgData name="Emlyn Breese" userId="befd86f0c5f78af5" providerId="LiveId" clId="{BF380208-D163-4A91-8842-C00FD8EA6CDB}" dt="2023-08-10T03:58:31.930" v="1987"/>
          <ac:spMkLst>
            <pc:docMk/>
            <pc:sldMk cId="2990727577" sldId="265"/>
            <ac:spMk id="5" creationId="{7FBF0864-12A5-C032-AD47-28142FAFC5EB}"/>
          </ac:spMkLst>
        </pc:spChg>
        <pc:spChg chg="add mod">
          <ac:chgData name="Emlyn Breese" userId="befd86f0c5f78af5" providerId="LiveId" clId="{BF380208-D163-4A91-8842-C00FD8EA6CDB}" dt="2023-08-10T03:58:35.503" v="1988"/>
          <ac:spMkLst>
            <pc:docMk/>
            <pc:sldMk cId="2990727577" sldId="265"/>
            <ac:spMk id="6" creationId="{25D5C27B-FDC6-50D0-E6C9-3BF93BC86602}"/>
          </ac:spMkLst>
        </pc:spChg>
        <pc:spChg chg="add mod">
          <ac:chgData name="Emlyn Breese" userId="befd86f0c5f78af5" providerId="LiveId" clId="{BF380208-D163-4A91-8842-C00FD8EA6CDB}" dt="2023-08-10T03:58:39.696" v="1989"/>
          <ac:spMkLst>
            <pc:docMk/>
            <pc:sldMk cId="2990727577" sldId="265"/>
            <ac:spMk id="7" creationId="{2EF8235F-DBBF-7AA5-83AC-9D8DEA5583DE}"/>
          </ac:spMkLst>
        </pc:spChg>
        <pc:spChg chg="add mod">
          <ac:chgData name="Emlyn Breese" userId="befd86f0c5f78af5" providerId="LiveId" clId="{BF380208-D163-4A91-8842-C00FD8EA6CDB}" dt="2023-08-10T03:58:44.456" v="1990"/>
          <ac:spMkLst>
            <pc:docMk/>
            <pc:sldMk cId="2990727577" sldId="265"/>
            <ac:spMk id="8" creationId="{490C2E4B-4362-E5A3-B125-66BA443779B1}"/>
          </ac:spMkLst>
        </pc:spChg>
        <pc:spChg chg="add mod">
          <ac:chgData name="Emlyn Breese" userId="befd86f0c5f78af5" providerId="LiveId" clId="{BF380208-D163-4A91-8842-C00FD8EA6CDB}" dt="2023-08-10T03:58:48.840" v="1991"/>
          <ac:spMkLst>
            <pc:docMk/>
            <pc:sldMk cId="2990727577" sldId="265"/>
            <ac:spMk id="9" creationId="{25F1324D-C12C-C1B7-29BF-1B328DCBB795}"/>
          </ac:spMkLst>
        </pc:spChg>
        <pc:spChg chg="add mod">
          <ac:chgData name="Emlyn Breese" userId="befd86f0c5f78af5" providerId="LiveId" clId="{BF380208-D163-4A91-8842-C00FD8EA6CDB}" dt="2023-08-10T03:58:54.967" v="1992"/>
          <ac:spMkLst>
            <pc:docMk/>
            <pc:sldMk cId="2990727577" sldId="265"/>
            <ac:spMk id="10" creationId="{F34031A5-4A99-B693-8802-7EF6E35F0E96}"/>
          </ac:spMkLst>
        </pc:spChg>
        <pc:picChg chg="del">
          <ac:chgData name="Emlyn Breese" userId="befd86f0c5f78af5" providerId="LiveId" clId="{BF380208-D163-4A91-8842-C00FD8EA6CDB}" dt="2023-08-10T03:58:19.366" v="1978" actId="478"/>
          <ac:picMkLst>
            <pc:docMk/>
            <pc:sldMk cId="2990727577" sldId="265"/>
            <ac:picMk id="23415" creationId="{E2606C61-706A-2D3D-3061-5211EC518405}"/>
          </ac:picMkLst>
        </pc:picChg>
        <pc:picChg chg="del">
          <ac:chgData name="Emlyn Breese" userId="befd86f0c5f78af5" providerId="LiveId" clId="{BF380208-D163-4A91-8842-C00FD8EA6CDB}" dt="2023-08-10T03:58:19.821" v="1979" actId="478"/>
          <ac:picMkLst>
            <pc:docMk/>
            <pc:sldMk cId="2990727577" sldId="265"/>
            <ac:picMk id="23416" creationId="{5690D4FD-DD80-CF64-DC81-791322FAA75E}"/>
          </ac:picMkLst>
        </pc:picChg>
        <pc:picChg chg="del">
          <ac:chgData name="Emlyn Breese" userId="befd86f0c5f78af5" providerId="LiveId" clId="{BF380208-D163-4A91-8842-C00FD8EA6CDB}" dt="2023-08-10T03:58:20.213" v="1980" actId="478"/>
          <ac:picMkLst>
            <pc:docMk/>
            <pc:sldMk cId="2990727577" sldId="265"/>
            <ac:picMk id="23417" creationId="{4C0A2CB6-3A0F-B584-4B75-C7197E476C44}"/>
          </ac:picMkLst>
        </pc:picChg>
        <pc:picChg chg="del">
          <ac:chgData name="Emlyn Breese" userId="befd86f0c5f78af5" providerId="LiveId" clId="{BF380208-D163-4A91-8842-C00FD8EA6CDB}" dt="2023-08-10T03:58:20.763" v="1981" actId="478"/>
          <ac:picMkLst>
            <pc:docMk/>
            <pc:sldMk cId="2990727577" sldId="265"/>
            <ac:picMk id="23418" creationId="{F9B75809-EF0E-E74E-6BC7-D5FE7461BA6D}"/>
          </ac:picMkLst>
        </pc:picChg>
        <pc:picChg chg="del">
          <ac:chgData name="Emlyn Breese" userId="befd86f0c5f78af5" providerId="LiveId" clId="{BF380208-D163-4A91-8842-C00FD8EA6CDB}" dt="2023-08-10T03:58:21.181" v="1982" actId="478"/>
          <ac:picMkLst>
            <pc:docMk/>
            <pc:sldMk cId="2990727577" sldId="265"/>
            <ac:picMk id="23419" creationId="{8EC81806-DB3E-4E0F-9336-B9FAEF9166EF}"/>
          </ac:picMkLst>
        </pc:picChg>
        <pc:picChg chg="del">
          <ac:chgData name="Emlyn Breese" userId="befd86f0c5f78af5" providerId="LiveId" clId="{BF380208-D163-4A91-8842-C00FD8EA6CDB}" dt="2023-08-10T03:58:21.774" v="1983" actId="478"/>
          <ac:picMkLst>
            <pc:docMk/>
            <pc:sldMk cId="2990727577" sldId="265"/>
            <ac:picMk id="23420" creationId="{8646D0B6-B7FC-155A-5690-4B3909F01E6A}"/>
          </ac:picMkLst>
        </pc:picChg>
        <pc:picChg chg="del">
          <ac:chgData name="Emlyn Breese" userId="befd86f0c5f78af5" providerId="LiveId" clId="{BF380208-D163-4A91-8842-C00FD8EA6CDB}" dt="2023-08-10T03:58:22.325" v="1984" actId="478"/>
          <ac:picMkLst>
            <pc:docMk/>
            <pc:sldMk cId="2990727577" sldId="265"/>
            <ac:picMk id="23430" creationId="{70998C79-43E1-8A2B-897C-A71DE15E55AC}"/>
          </ac:picMkLst>
        </pc:picChg>
      </pc:sldChg>
      <pc:sldMasterChg chg="setBg modSldLayout">
        <pc:chgData name="Emlyn Breese" userId="befd86f0c5f78af5" providerId="LiveId" clId="{BF380208-D163-4A91-8842-C00FD8EA6CDB}" dt="2023-08-10T00:14:48.846" v="169"/>
        <pc:sldMasterMkLst>
          <pc:docMk/>
          <pc:sldMasterMk cId="2985963384" sldId="2147483648"/>
        </pc:sldMasterMkLst>
        <pc:sldLayoutChg chg="setBg">
          <pc:chgData name="Emlyn Breese" userId="befd86f0c5f78af5" providerId="LiveId" clId="{BF380208-D163-4A91-8842-C00FD8EA6CDB}" dt="2023-08-10T00:14:48.846" v="169"/>
          <pc:sldLayoutMkLst>
            <pc:docMk/>
            <pc:sldMasterMk cId="2985963384" sldId="2147483648"/>
            <pc:sldLayoutMk cId="2238604042" sldId="2147483649"/>
          </pc:sldLayoutMkLst>
        </pc:sldLayoutChg>
        <pc:sldLayoutChg chg="setBg">
          <pc:chgData name="Emlyn Breese" userId="befd86f0c5f78af5" providerId="LiveId" clId="{BF380208-D163-4A91-8842-C00FD8EA6CDB}" dt="2023-08-10T00:14:48.846" v="169"/>
          <pc:sldLayoutMkLst>
            <pc:docMk/>
            <pc:sldMasterMk cId="2985963384" sldId="2147483648"/>
            <pc:sldLayoutMk cId="211746597" sldId="2147483650"/>
          </pc:sldLayoutMkLst>
        </pc:sldLayoutChg>
        <pc:sldLayoutChg chg="setBg">
          <pc:chgData name="Emlyn Breese" userId="befd86f0c5f78af5" providerId="LiveId" clId="{BF380208-D163-4A91-8842-C00FD8EA6CDB}" dt="2023-08-10T00:14:48.846" v="169"/>
          <pc:sldLayoutMkLst>
            <pc:docMk/>
            <pc:sldMasterMk cId="2985963384" sldId="2147483648"/>
            <pc:sldLayoutMk cId="19437681" sldId="2147483651"/>
          </pc:sldLayoutMkLst>
        </pc:sldLayoutChg>
        <pc:sldLayoutChg chg="setBg">
          <pc:chgData name="Emlyn Breese" userId="befd86f0c5f78af5" providerId="LiveId" clId="{BF380208-D163-4A91-8842-C00FD8EA6CDB}" dt="2023-08-10T00:14:48.846" v="169"/>
          <pc:sldLayoutMkLst>
            <pc:docMk/>
            <pc:sldMasterMk cId="2985963384" sldId="2147483648"/>
            <pc:sldLayoutMk cId="2416005026" sldId="2147483652"/>
          </pc:sldLayoutMkLst>
        </pc:sldLayoutChg>
        <pc:sldLayoutChg chg="setBg">
          <pc:chgData name="Emlyn Breese" userId="befd86f0c5f78af5" providerId="LiveId" clId="{BF380208-D163-4A91-8842-C00FD8EA6CDB}" dt="2023-08-10T00:14:48.846" v="169"/>
          <pc:sldLayoutMkLst>
            <pc:docMk/>
            <pc:sldMasterMk cId="2985963384" sldId="2147483648"/>
            <pc:sldLayoutMk cId="3224516736" sldId="2147483653"/>
          </pc:sldLayoutMkLst>
        </pc:sldLayoutChg>
        <pc:sldLayoutChg chg="setBg">
          <pc:chgData name="Emlyn Breese" userId="befd86f0c5f78af5" providerId="LiveId" clId="{BF380208-D163-4A91-8842-C00FD8EA6CDB}" dt="2023-08-10T00:14:48.846" v="169"/>
          <pc:sldLayoutMkLst>
            <pc:docMk/>
            <pc:sldMasterMk cId="2985963384" sldId="2147483648"/>
            <pc:sldLayoutMk cId="1435506979" sldId="2147483654"/>
          </pc:sldLayoutMkLst>
        </pc:sldLayoutChg>
        <pc:sldLayoutChg chg="setBg">
          <pc:chgData name="Emlyn Breese" userId="befd86f0c5f78af5" providerId="LiveId" clId="{BF380208-D163-4A91-8842-C00FD8EA6CDB}" dt="2023-08-10T00:14:48.846" v="169"/>
          <pc:sldLayoutMkLst>
            <pc:docMk/>
            <pc:sldMasterMk cId="2985963384" sldId="2147483648"/>
            <pc:sldLayoutMk cId="1431488623" sldId="2147483655"/>
          </pc:sldLayoutMkLst>
        </pc:sldLayoutChg>
        <pc:sldLayoutChg chg="setBg">
          <pc:chgData name="Emlyn Breese" userId="befd86f0c5f78af5" providerId="LiveId" clId="{BF380208-D163-4A91-8842-C00FD8EA6CDB}" dt="2023-08-10T00:14:48.846" v="169"/>
          <pc:sldLayoutMkLst>
            <pc:docMk/>
            <pc:sldMasterMk cId="2985963384" sldId="2147483648"/>
            <pc:sldLayoutMk cId="171872622" sldId="2147483656"/>
          </pc:sldLayoutMkLst>
        </pc:sldLayoutChg>
        <pc:sldLayoutChg chg="setBg">
          <pc:chgData name="Emlyn Breese" userId="befd86f0c5f78af5" providerId="LiveId" clId="{BF380208-D163-4A91-8842-C00FD8EA6CDB}" dt="2023-08-10T00:14:48.846" v="169"/>
          <pc:sldLayoutMkLst>
            <pc:docMk/>
            <pc:sldMasterMk cId="2985963384" sldId="2147483648"/>
            <pc:sldLayoutMk cId="837451851" sldId="2147483657"/>
          </pc:sldLayoutMkLst>
        </pc:sldLayoutChg>
        <pc:sldLayoutChg chg="setBg">
          <pc:chgData name="Emlyn Breese" userId="befd86f0c5f78af5" providerId="LiveId" clId="{BF380208-D163-4A91-8842-C00FD8EA6CDB}" dt="2023-08-10T00:14:48.846" v="169"/>
          <pc:sldLayoutMkLst>
            <pc:docMk/>
            <pc:sldMasterMk cId="2985963384" sldId="2147483648"/>
            <pc:sldLayoutMk cId="3852208824" sldId="2147483658"/>
          </pc:sldLayoutMkLst>
        </pc:sldLayoutChg>
        <pc:sldLayoutChg chg="setBg">
          <pc:chgData name="Emlyn Breese" userId="befd86f0c5f78af5" providerId="LiveId" clId="{BF380208-D163-4A91-8842-C00FD8EA6CDB}" dt="2023-08-10T00:14:48.846" v="169"/>
          <pc:sldLayoutMkLst>
            <pc:docMk/>
            <pc:sldMasterMk cId="2985963384" sldId="2147483648"/>
            <pc:sldLayoutMk cId="3638681017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FDD51-31AA-F49E-D086-24ABFCCCC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D77FAB-5CF4-D6D8-C66F-6308ADFC5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BFF3E-0696-7AF1-7699-2D1264D4E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49CB-1BB3-464D-84C3-AF5E7679BF52}" type="datetimeFigureOut">
              <a:rPr lang="en-AU" smtClean="0"/>
              <a:t>10/08/2023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45480-2CE9-C7F8-C20B-899E11596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4DAAE-EB2E-284E-490F-1E95FF9A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7416-7CEF-44F7-950D-77044FF53D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860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D4123-6903-95EA-18E6-BD2FF3DC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9B1D1E-41CE-8565-704C-D8035AC1C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F6F31-0885-262B-2591-52FC3AB32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49CB-1BB3-464D-84C3-AF5E7679BF52}" type="datetimeFigureOut">
              <a:rPr lang="en-AU" smtClean="0"/>
              <a:t>10/08/2023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7E925-CF78-AF99-7F45-8B53C95FE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D5FA1-6E45-8591-29AC-B90AFE5A8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7416-7CEF-44F7-950D-77044FF53D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220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B9DB8B-0D8F-6FB2-1911-88296A864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752DAF-9754-86A5-57F2-152A63FE7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6FB13-0D82-B32C-0D9C-E9D7393B4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49CB-1BB3-464D-84C3-AF5E7679BF52}" type="datetimeFigureOut">
              <a:rPr lang="en-AU" smtClean="0"/>
              <a:t>10/08/2023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046B2-0B61-5151-88D2-24004E374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1375B-A3E5-8CA6-0BCE-7A3685F24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7416-7CEF-44F7-950D-77044FF53D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868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6830D-B14C-42C3-DFC1-D68715243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DE858-DEE1-62BD-5274-833C2AF54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84238-5AC4-7057-D8C5-8831F13DE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49CB-1BB3-464D-84C3-AF5E7679BF52}" type="datetimeFigureOut">
              <a:rPr lang="en-AU" smtClean="0"/>
              <a:t>10/08/2023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C119D-75B7-126A-4451-9951DE2EE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ADB3E-7A12-E801-DF37-A1688ACE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7416-7CEF-44F7-950D-77044FF53D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74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23E97-9519-56E3-823A-1BB3C106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82C34-3C1E-F5CA-3DB6-E446958B8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A4A1A-F858-A1B0-AB0E-709FF7BC0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49CB-1BB3-464D-84C3-AF5E7679BF52}" type="datetimeFigureOut">
              <a:rPr lang="en-AU" smtClean="0"/>
              <a:t>10/08/2023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D86CB-90DB-2FB8-1588-A48367803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C1102-E5AA-561F-B21A-7DFC49DF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7416-7CEF-44F7-950D-77044FF53D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3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9F89F-92CE-F260-5D18-A6879F07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81F93-BE70-E90A-5B86-6ECFFF093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1E711-8B80-37F6-F23C-BB22797CA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55451-9CAF-C9EC-5B68-3DE6D7AEC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49CB-1BB3-464D-84C3-AF5E7679BF52}" type="datetimeFigureOut">
              <a:rPr lang="en-AU" smtClean="0"/>
              <a:t>10/08/2023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3D638-D8EF-DC6F-77D8-609EAD0B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17742-2A33-4B6E-380B-CC0AA4E0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7416-7CEF-44F7-950D-77044FF53D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00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F03C7-44AB-1D0F-351B-3D378EFD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53CAA-A51D-3EA7-D4A5-AB7ED8003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869AD-C4F1-0D19-04E7-C2F59ADB5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AACAA-C542-0FA2-37BC-BE43282FC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C9E90-2422-3D7C-6BE2-6A0E6F032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1047F7-5EB5-B2EA-CF5B-1AD0D8469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49CB-1BB3-464D-84C3-AF5E7679BF52}" type="datetimeFigureOut">
              <a:rPr lang="en-AU" smtClean="0"/>
              <a:t>10/08/2023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72D4D-97AF-E1A2-2E1F-919365BB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A11096-5E06-2168-CA77-1FB7DCF9E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7416-7CEF-44F7-950D-77044FF53D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451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6041-E872-F12B-E946-0F5E8AA16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63EA30-D8B7-11EB-EB8D-A61FFAB94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49CB-1BB3-464D-84C3-AF5E7679BF52}" type="datetimeFigureOut">
              <a:rPr lang="en-AU" smtClean="0"/>
              <a:t>10/08/2023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83FA1-3725-5C81-85EC-7982DD7EE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5DBED-AB6D-2F31-150C-C809EC91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7416-7CEF-44F7-950D-77044FF53D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550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AFF442-1612-E14B-09B9-6CDD7859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49CB-1BB3-464D-84C3-AF5E7679BF52}" type="datetimeFigureOut">
              <a:rPr lang="en-AU" smtClean="0"/>
              <a:t>10/08/2023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F135E1-8C2B-C96F-E74E-F86AD83B9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D05E3-7C52-E77E-F04F-69DDD1CD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7416-7CEF-44F7-950D-77044FF53D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148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47BCE-C603-DD58-D274-601013AC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AF2C0-D45C-31C4-4719-C50C00015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FD791-08F9-15A3-5F4D-7B9C2094A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00321-926F-E8C3-C3B5-0ADAC875F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49CB-1BB3-464D-84C3-AF5E7679BF52}" type="datetimeFigureOut">
              <a:rPr lang="en-AU" smtClean="0"/>
              <a:t>10/08/2023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AC358-63FB-2CFA-76EF-7A82D61C2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6BEE3-0213-772D-E71B-00B57FFF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7416-7CEF-44F7-950D-77044FF53D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87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B07C6-80D7-7A1D-687B-AF6FCCD4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9D0E9-E15F-246C-68BD-E5E1D0C62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EB36A8-3E94-EB2B-D4FF-537EC2088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6A6E-CFF0-35C0-F708-E0C003D8E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49CB-1BB3-464D-84C3-AF5E7679BF52}" type="datetimeFigureOut">
              <a:rPr lang="en-AU" smtClean="0"/>
              <a:t>10/08/2023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BA2AF-625B-DFD0-AD09-62BA53610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13F56-A984-0525-4DD3-B52A2DD1C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7416-7CEF-44F7-950D-77044FF53D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745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009DE9-E006-2792-EDC3-4184B7467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E98EC-3509-A198-AAAA-D2584761D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AD234-BF91-D73E-D4E5-A6C0D8F6E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D49CB-1BB3-464D-84C3-AF5E7679BF52}" type="datetimeFigureOut">
              <a:rPr lang="en-AU" smtClean="0"/>
              <a:t>10/08/2023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23C07-A99F-15FC-F0B4-AC1BC0B0D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D51D-621D-BC10-8DAD-D602FC99F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A7416-7CEF-44F7-950D-77044FF53D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596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548F4F-C09B-1284-69FF-3A19F446B58E}"/>
              </a:ext>
            </a:extLst>
          </p:cNvPr>
          <p:cNvSpPr txBox="1"/>
          <p:nvPr/>
        </p:nvSpPr>
        <p:spPr>
          <a:xfrm>
            <a:off x="2218173" y="3551583"/>
            <a:ext cx="7755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bin Sketch" panose="020B0503050202020004" pitchFamily="34" charset="0"/>
              </a:rPr>
              <a:t>SUSTAINABILITY – LOCAL DEMOCRACY – PRACTICAL IMPROVEMENTS</a:t>
            </a:r>
            <a:endParaRPr lang="en-AU" sz="2000" dirty="0">
              <a:solidFill>
                <a:schemeClr val="bg1"/>
              </a:solidFill>
              <a:latin typeface="Cabin Sketch" panose="020B05030502020200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B17FD3-B851-8CB2-3A99-1FDDBA423DFC}"/>
              </a:ext>
            </a:extLst>
          </p:cNvPr>
          <p:cNvSpPr txBox="1"/>
          <p:nvPr/>
        </p:nvSpPr>
        <p:spPr>
          <a:xfrm>
            <a:off x="744214" y="6041472"/>
            <a:ext cx="10703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bin Sketch" panose="020B0503050202020004" pitchFamily="34" charset="0"/>
              </a:rPr>
              <a:t>LOCAL GOVERNMENT’S VISION FOR PLANNING IN VICTORIA</a:t>
            </a:r>
            <a:endParaRPr lang="en-AU" sz="3200" dirty="0">
              <a:solidFill>
                <a:schemeClr val="bg1"/>
              </a:solidFill>
              <a:latin typeface="Cabin Sketch" panose="020B0503050202020004" pitchFamily="34" charset="0"/>
            </a:endParaRPr>
          </a:p>
        </p:txBody>
      </p:sp>
      <p:pic>
        <p:nvPicPr>
          <p:cNvPr id="23415" name="Picture 23414">
            <a:extLst>
              <a:ext uri="{FF2B5EF4-FFF2-40B4-BE49-F238E27FC236}">
                <a16:creationId xmlns:a16="http://schemas.microsoft.com/office/drawing/2014/main" id="{E2606C61-706A-2D3D-3061-5211EC518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36" y="3374056"/>
            <a:ext cx="1908213" cy="1694835"/>
          </a:xfrm>
          <a:prstGeom prst="rect">
            <a:avLst/>
          </a:prstGeom>
        </p:spPr>
      </p:pic>
      <p:pic>
        <p:nvPicPr>
          <p:cNvPr id="23416" name="Picture 23415">
            <a:extLst>
              <a:ext uri="{FF2B5EF4-FFF2-40B4-BE49-F238E27FC236}">
                <a16:creationId xmlns:a16="http://schemas.microsoft.com/office/drawing/2014/main" id="{5690D4FD-DD80-CF64-DC81-791322FAA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39" y="1465019"/>
            <a:ext cx="1542422" cy="1780186"/>
          </a:xfrm>
          <a:prstGeom prst="rect">
            <a:avLst/>
          </a:prstGeom>
        </p:spPr>
      </p:pic>
      <p:pic>
        <p:nvPicPr>
          <p:cNvPr id="23417" name="Picture 23416">
            <a:extLst>
              <a:ext uri="{FF2B5EF4-FFF2-40B4-BE49-F238E27FC236}">
                <a16:creationId xmlns:a16="http://schemas.microsoft.com/office/drawing/2014/main" id="{4C0A2CB6-3A0F-B584-4B75-C7197E476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339" y="549882"/>
            <a:ext cx="2243522" cy="1511939"/>
          </a:xfrm>
          <a:prstGeom prst="rect">
            <a:avLst/>
          </a:prstGeom>
        </p:spPr>
      </p:pic>
      <p:pic>
        <p:nvPicPr>
          <p:cNvPr id="23418" name="Picture 23417">
            <a:extLst>
              <a:ext uri="{FF2B5EF4-FFF2-40B4-BE49-F238E27FC236}">
                <a16:creationId xmlns:a16="http://schemas.microsoft.com/office/drawing/2014/main" id="{F9B75809-EF0E-E74E-6BC7-D5FE7461B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168" y="231753"/>
            <a:ext cx="1999661" cy="1847248"/>
          </a:xfrm>
          <a:prstGeom prst="rect">
            <a:avLst/>
          </a:prstGeom>
        </p:spPr>
      </p:pic>
      <p:pic>
        <p:nvPicPr>
          <p:cNvPr id="23419" name="Picture 23418">
            <a:extLst>
              <a:ext uri="{FF2B5EF4-FFF2-40B4-BE49-F238E27FC236}">
                <a16:creationId xmlns:a16="http://schemas.microsoft.com/office/drawing/2014/main" id="{8EC81806-DB3E-4E0F-9336-B9FAEF916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4029" y="682333"/>
            <a:ext cx="1639966" cy="1786283"/>
          </a:xfrm>
          <a:prstGeom prst="rect">
            <a:avLst/>
          </a:prstGeom>
        </p:spPr>
      </p:pic>
      <p:pic>
        <p:nvPicPr>
          <p:cNvPr id="23420" name="Picture 23419">
            <a:extLst>
              <a:ext uri="{FF2B5EF4-FFF2-40B4-BE49-F238E27FC236}">
                <a16:creationId xmlns:a16="http://schemas.microsoft.com/office/drawing/2014/main" id="{8646D0B6-B7FC-155A-5690-4B3909F01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8607" y="1645075"/>
            <a:ext cx="1316850" cy="1548518"/>
          </a:xfrm>
          <a:prstGeom prst="rect">
            <a:avLst/>
          </a:prstGeom>
        </p:spPr>
      </p:pic>
      <p:pic>
        <p:nvPicPr>
          <p:cNvPr id="23423" name="Picture 23422">
            <a:extLst>
              <a:ext uri="{FF2B5EF4-FFF2-40B4-BE49-F238E27FC236}">
                <a16:creationId xmlns:a16="http://schemas.microsoft.com/office/drawing/2014/main" id="{3C0A5DBA-E81A-2CDE-EC78-70CD256ED9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877" y="140478"/>
            <a:ext cx="1981372" cy="658425"/>
          </a:xfrm>
          <a:prstGeom prst="rect">
            <a:avLst/>
          </a:prstGeom>
        </p:spPr>
      </p:pic>
      <p:pic>
        <p:nvPicPr>
          <p:cNvPr id="23430" name="Picture 23429">
            <a:extLst>
              <a:ext uri="{FF2B5EF4-FFF2-40B4-BE49-F238E27FC236}">
                <a16:creationId xmlns:a16="http://schemas.microsoft.com/office/drawing/2014/main" id="{70998C79-43E1-8A2B-897C-A71DE15E55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15457" y="3245205"/>
            <a:ext cx="1182727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16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FAFBA6-6412-3C94-A15D-C403D45ED5DD}"/>
              </a:ext>
            </a:extLst>
          </p:cNvPr>
          <p:cNvSpPr/>
          <p:nvPr/>
        </p:nvSpPr>
        <p:spPr>
          <a:xfrm>
            <a:off x="0" y="964879"/>
            <a:ext cx="12192000" cy="680523"/>
          </a:xfrm>
          <a:prstGeom prst="rect">
            <a:avLst/>
          </a:prstGeom>
          <a:solidFill>
            <a:srgbClr val="EA3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Cabin Sketch" panose="020B0503050202020004" pitchFamily="34" charset="0"/>
              </a:rPr>
              <a:t>SOCIAL LICENCE OF THE PLANNING SYSTEM</a:t>
            </a:r>
            <a:endParaRPr lang="en-AU" sz="3600" dirty="0">
              <a:latin typeface="Cabin Sketch" panose="020B05030502020200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CCFAB1-38E4-F414-CAAF-BC136016638F}"/>
              </a:ext>
            </a:extLst>
          </p:cNvPr>
          <p:cNvSpPr txBox="1"/>
          <p:nvPr/>
        </p:nvSpPr>
        <p:spPr>
          <a:xfrm>
            <a:off x="2057875" y="6228182"/>
            <a:ext cx="8076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bin Sketch" panose="020B0503050202020004" pitchFamily="34" charset="0"/>
              </a:rPr>
              <a:t>LOCAL GOVERNMENT’S VISION FOR PLANNING IN VICTORIA</a:t>
            </a:r>
            <a:endParaRPr lang="en-AU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BD95B8-5C8F-A387-5338-BA1762D093C5}"/>
              </a:ext>
            </a:extLst>
          </p:cNvPr>
          <p:cNvSpPr txBox="1"/>
          <p:nvPr/>
        </p:nvSpPr>
        <p:spPr>
          <a:xfrm>
            <a:off x="4198341" y="1720839"/>
            <a:ext cx="77269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bin Sketch" panose="020B0503050202020004" pitchFamily="34" charset="0"/>
              </a:rPr>
              <a:t>DELIVERING ON COMMUNITY EXPECTATIONS FOR THEIR NEIGHBOURHOODS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bin Sketch" panose="020B0503050202020004" pitchFamily="34" charset="0"/>
              </a:rPr>
              <a:t>DELIVERING THE INFRASTRUCTURE VICTORIANS NEED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bin Sketch" panose="020B0503050202020004" pitchFamily="34" charset="0"/>
              </a:rPr>
              <a:t>STATE AND LOCAL GOVERNMENTS PARTNERING TO DELIVER PLACE-BASED DENSITY</a:t>
            </a:r>
            <a:endParaRPr lang="en-AU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67FBE6-F362-1417-4586-8ADDB2CDD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125" y="90155"/>
            <a:ext cx="1981372" cy="658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F931A3-0310-5237-E841-436758200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93" y="2062547"/>
            <a:ext cx="3545007" cy="314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94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FAFBA6-6412-3C94-A15D-C403D45ED5DD}"/>
              </a:ext>
            </a:extLst>
          </p:cNvPr>
          <p:cNvSpPr/>
          <p:nvPr/>
        </p:nvSpPr>
        <p:spPr>
          <a:xfrm>
            <a:off x="0" y="964879"/>
            <a:ext cx="12192000" cy="680523"/>
          </a:xfrm>
          <a:prstGeom prst="rect">
            <a:avLst/>
          </a:prstGeom>
          <a:solidFill>
            <a:srgbClr val="E589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Cabin Sketch" panose="020B0503050202020004" pitchFamily="34" charset="0"/>
              </a:rPr>
              <a:t>SUSTAINABILITY AND FUTURE GENERATIONS</a:t>
            </a:r>
            <a:endParaRPr lang="en-AU" sz="3600" dirty="0">
              <a:latin typeface="Cabin Sketch" panose="020B05030502020200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CCFAB1-38E4-F414-CAAF-BC136016638F}"/>
              </a:ext>
            </a:extLst>
          </p:cNvPr>
          <p:cNvSpPr txBox="1"/>
          <p:nvPr/>
        </p:nvSpPr>
        <p:spPr>
          <a:xfrm>
            <a:off x="2057875" y="6228182"/>
            <a:ext cx="8076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bin Sketch" panose="020B0503050202020004" pitchFamily="34" charset="0"/>
              </a:rPr>
              <a:t>LOCAL GOVERNMENT’S VISION FOR PLANNING IN VICTORIA</a:t>
            </a:r>
            <a:endParaRPr lang="en-AU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BD95B8-5C8F-A387-5338-BA1762D093C5}"/>
              </a:ext>
            </a:extLst>
          </p:cNvPr>
          <p:cNvSpPr txBox="1"/>
          <p:nvPr/>
        </p:nvSpPr>
        <p:spPr>
          <a:xfrm>
            <a:off x="4226916" y="2053660"/>
            <a:ext cx="77269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bin Sketch" panose="020B0503050202020004" pitchFamily="34" charset="0"/>
              </a:rPr>
              <a:t>ADDRESSING A CHANGING CLIMATE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bin Sketch" panose="020B0503050202020004" pitchFamily="34" charset="0"/>
              </a:rPr>
              <a:t>SUSTAINABLE TRANSPORT HIERARCHY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bin Sketch" panose="020B0503050202020004" pitchFamily="34" charset="0"/>
              </a:rPr>
              <a:t>MAKING INVISIBLE COSTS VISIBLE</a:t>
            </a:r>
            <a:endParaRPr lang="en-AU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</p:txBody>
      </p:sp>
      <p:pic>
        <p:nvPicPr>
          <p:cNvPr id="880" name="Picture 879">
            <a:extLst>
              <a:ext uri="{FF2B5EF4-FFF2-40B4-BE49-F238E27FC236}">
                <a16:creationId xmlns:a16="http://schemas.microsoft.com/office/drawing/2014/main" id="{2255E3FD-9756-CB46-C06D-4659F6B26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125" y="90155"/>
            <a:ext cx="1981372" cy="658425"/>
          </a:xfrm>
          <a:prstGeom prst="rect">
            <a:avLst/>
          </a:prstGeom>
        </p:spPr>
      </p:pic>
      <p:pic>
        <p:nvPicPr>
          <p:cNvPr id="881" name="Picture 880">
            <a:extLst>
              <a:ext uri="{FF2B5EF4-FFF2-40B4-BE49-F238E27FC236}">
                <a16:creationId xmlns:a16="http://schemas.microsoft.com/office/drawing/2014/main" id="{8D730001-BC98-FE45-548E-D435A4040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52" y="1861701"/>
            <a:ext cx="3199297" cy="36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69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FAFBA6-6412-3C94-A15D-C403D45ED5DD}"/>
              </a:ext>
            </a:extLst>
          </p:cNvPr>
          <p:cNvSpPr/>
          <p:nvPr/>
        </p:nvSpPr>
        <p:spPr>
          <a:xfrm>
            <a:off x="0" y="964879"/>
            <a:ext cx="12192000" cy="680523"/>
          </a:xfrm>
          <a:prstGeom prst="rect">
            <a:avLst/>
          </a:prstGeom>
          <a:solidFill>
            <a:srgbClr val="C6AD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Cabin Sketch" panose="020B0503050202020004" pitchFamily="34" charset="0"/>
              </a:rPr>
              <a:t>DELIVERING THE HOUSING VICTORIANS NEED</a:t>
            </a:r>
            <a:endParaRPr lang="en-AU" sz="3600" dirty="0">
              <a:latin typeface="Cabin Sketch" panose="020B05030502020200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CCFAB1-38E4-F414-CAAF-BC136016638F}"/>
              </a:ext>
            </a:extLst>
          </p:cNvPr>
          <p:cNvSpPr txBox="1"/>
          <p:nvPr/>
        </p:nvSpPr>
        <p:spPr>
          <a:xfrm>
            <a:off x="2057875" y="6228182"/>
            <a:ext cx="8076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bin Sketch" panose="020B0503050202020004" pitchFamily="34" charset="0"/>
              </a:rPr>
              <a:t>LOCAL GOVERNMENT’S VISION FOR PLANNING IN VICTORIA</a:t>
            </a:r>
            <a:endParaRPr lang="en-AU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BD95B8-5C8F-A387-5338-BA1762D093C5}"/>
              </a:ext>
            </a:extLst>
          </p:cNvPr>
          <p:cNvSpPr txBox="1"/>
          <p:nvPr/>
        </p:nvSpPr>
        <p:spPr>
          <a:xfrm>
            <a:off x="4274541" y="1811769"/>
            <a:ext cx="77269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bin Sketch" panose="020B0503050202020004" pitchFamily="34" charset="0"/>
              </a:rPr>
              <a:t>MANDATORY SOCIAL AND AFFORDABLE HOUSING CONTRIBUTIONS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bin Sketch" panose="020B0503050202020004" pitchFamily="34" charset="0"/>
              </a:rPr>
              <a:t>STRATEGIC PLANNING THAT SUPPORTS HOUSING CAPACITY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bin Sketch" panose="020B0503050202020004" pitchFamily="34" charset="0"/>
              </a:rPr>
              <a:t>CONVERTING APPROVALS INTO SUPPLY</a:t>
            </a:r>
            <a:endParaRPr lang="en-AU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</p:txBody>
      </p:sp>
      <p:pic>
        <p:nvPicPr>
          <p:cNvPr id="880" name="Picture 879">
            <a:extLst>
              <a:ext uri="{FF2B5EF4-FFF2-40B4-BE49-F238E27FC236}">
                <a16:creationId xmlns:a16="http://schemas.microsoft.com/office/drawing/2014/main" id="{350B1C47-77FB-FE24-A6C5-88FFD0E2D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125" y="90155"/>
            <a:ext cx="1981372" cy="658425"/>
          </a:xfrm>
          <a:prstGeom prst="rect">
            <a:avLst/>
          </a:prstGeom>
        </p:spPr>
      </p:pic>
      <p:pic>
        <p:nvPicPr>
          <p:cNvPr id="881" name="Picture 880">
            <a:extLst>
              <a:ext uri="{FF2B5EF4-FFF2-40B4-BE49-F238E27FC236}">
                <a16:creationId xmlns:a16="http://schemas.microsoft.com/office/drawing/2014/main" id="{44B94930-24F2-4628-7D7B-1E8B93FAD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2102457"/>
            <a:ext cx="3975428" cy="267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0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FAFBA6-6412-3C94-A15D-C403D45ED5DD}"/>
              </a:ext>
            </a:extLst>
          </p:cNvPr>
          <p:cNvSpPr/>
          <p:nvPr/>
        </p:nvSpPr>
        <p:spPr>
          <a:xfrm>
            <a:off x="0" y="964879"/>
            <a:ext cx="12192000" cy="680523"/>
          </a:xfrm>
          <a:prstGeom prst="rect">
            <a:avLst/>
          </a:prstGeom>
          <a:solidFill>
            <a:srgbClr val="2095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Cabin Sketch" panose="020B0503050202020004" pitchFamily="34" charset="0"/>
              </a:rPr>
              <a:t>GOOD DECISIONS GROUNDED IN LOCAL COMMUNITIES</a:t>
            </a:r>
            <a:endParaRPr lang="en-AU" sz="3600" dirty="0">
              <a:latin typeface="Cabin Sketch" panose="020B05030502020200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CCFAB1-38E4-F414-CAAF-BC136016638F}"/>
              </a:ext>
            </a:extLst>
          </p:cNvPr>
          <p:cNvSpPr txBox="1"/>
          <p:nvPr/>
        </p:nvSpPr>
        <p:spPr>
          <a:xfrm>
            <a:off x="2057875" y="6228182"/>
            <a:ext cx="8076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bin Sketch" panose="020B0503050202020004" pitchFamily="34" charset="0"/>
              </a:rPr>
              <a:t>LOCAL GOVERNMENT’S VISION FOR PLANNING IN VICTORIA</a:t>
            </a:r>
            <a:endParaRPr lang="en-AU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BD95B8-5C8F-A387-5338-BA1762D093C5}"/>
              </a:ext>
            </a:extLst>
          </p:cNvPr>
          <p:cNvSpPr txBox="1"/>
          <p:nvPr/>
        </p:nvSpPr>
        <p:spPr>
          <a:xfrm>
            <a:off x="4274541" y="1916544"/>
            <a:ext cx="7726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bin Sketch" panose="020B0503050202020004" pitchFamily="34" charset="0"/>
              </a:rPr>
              <a:t>ENHANCING LOCAL DEMOCRACY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bin Sketch" panose="020B0503050202020004" pitchFamily="34" charset="0"/>
              </a:rPr>
              <a:t>PROPERLY RESOURCING THE PLANNING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bin Sketch" panose="020B0503050202020004" pitchFamily="34" charset="0"/>
              </a:rPr>
              <a:t>A FRAMEWORK FOR REGIONAL AND STATE-WIDE ISSUES</a:t>
            </a:r>
            <a:endParaRPr lang="en-AU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</p:txBody>
      </p:sp>
      <p:pic>
        <p:nvPicPr>
          <p:cNvPr id="630" name="Picture 629">
            <a:extLst>
              <a:ext uri="{FF2B5EF4-FFF2-40B4-BE49-F238E27FC236}">
                <a16:creationId xmlns:a16="http://schemas.microsoft.com/office/drawing/2014/main" id="{E0C1918C-E5BD-49EF-CC1E-43C6F1873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125" y="90155"/>
            <a:ext cx="1981372" cy="658425"/>
          </a:xfrm>
          <a:prstGeom prst="rect">
            <a:avLst/>
          </a:prstGeom>
        </p:spPr>
      </p:pic>
      <p:pic>
        <p:nvPicPr>
          <p:cNvPr id="631" name="Picture 630">
            <a:extLst>
              <a:ext uri="{FF2B5EF4-FFF2-40B4-BE49-F238E27FC236}">
                <a16:creationId xmlns:a16="http://schemas.microsoft.com/office/drawing/2014/main" id="{BBD929B0-DD08-EA5D-42DA-63F656567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66" y="2183018"/>
            <a:ext cx="3564155" cy="329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6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FAFBA6-6412-3C94-A15D-C403D45ED5DD}"/>
              </a:ext>
            </a:extLst>
          </p:cNvPr>
          <p:cNvSpPr/>
          <p:nvPr/>
        </p:nvSpPr>
        <p:spPr>
          <a:xfrm>
            <a:off x="0" y="964879"/>
            <a:ext cx="12192000" cy="680523"/>
          </a:xfrm>
          <a:prstGeom prst="rect">
            <a:avLst/>
          </a:prstGeom>
          <a:solidFill>
            <a:srgbClr val="078B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Cabin Sketch" panose="020B0503050202020004" pitchFamily="34" charset="0"/>
              </a:rPr>
              <a:t>A HIGH-IMPACT, LOW-FOOTPRINT PLANNING SYSTEM</a:t>
            </a:r>
            <a:endParaRPr lang="en-AU" sz="3600" dirty="0">
              <a:latin typeface="Cabin Sketch" panose="020B05030502020200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CCFAB1-38E4-F414-CAAF-BC136016638F}"/>
              </a:ext>
            </a:extLst>
          </p:cNvPr>
          <p:cNvSpPr txBox="1"/>
          <p:nvPr/>
        </p:nvSpPr>
        <p:spPr>
          <a:xfrm>
            <a:off x="2057875" y="6228182"/>
            <a:ext cx="8076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bin Sketch" panose="020B0503050202020004" pitchFamily="34" charset="0"/>
              </a:rPr>
              <a:t>LOCAL GOVERNMENT’S VISION FOR PLANNING IN VICTORIA</a:t>
            </a:r>
            <a:endParaRPr lang="en-AU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BD95B8-5C8F-A387-5338-BA1762D093C5}"/>
              </a:ext>
            </a:extLst>
          </p:cNvPr>
          <p:cNvSpPr txBox="1"/>
          <p:nvPr/>
        </p:nvSpPr>
        <p:spPr>
          <a:xfrm>
            <a:off x="4274541" y="1916544"/>
            <a:ext cx="77269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bin Sketch" panose="020B0503050202020004" pitchFamily="34" charset="0"/>
              </a:rPr>
              <a:t>INCREASING CLARITY, PRESCRIPTION, AND 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bin Sketch" panose="020B0503050202020004" pitchFamily="34" charset="0"/>
              </a:rPr>
              <a:t>STREAMING APPLICATIONS BY RISK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bin Sketch" panose="020B0503050202020004" pitchFamily="34" charset="0"/>
              </a:rPr>
              <a:t>CONSISTENT AND DECISION-READY APPLICATIONS</a:t>
            </a:r>
            <a:endParaRPr lang="en-AU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</p:txBody>
      </p:sp>
      <p:pic>
        <p:nvPicPr>
          <p:cNvPr id="2979" name="Picture 2978">
            <a:extLst>
              <a:ext uri="{FF2B5EF4-FFF2-40B4-BE49-F238E27FC236}">
                <a16:creationId xmlns:a16="http://schemas.microsoft.com/office/drawing/2014/main" id="{320D5491-C5F9-A182-498E-97E158FF4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125" y="90155"/>
            <a:ext cx="1981372" cy="658425"/>
          </a:xfrm>
          <a:prstGeom prst="rect">
            <a:avLst/>
          </a:prstGeom>
        </p:spPr>
      </p:pic>
      <p:pic>
        <p:nvPicPr>
          <p:cNvPr id="2980" name="Picture 2979">
            <a:extLst>
              <a:ext uri="{FF2B5EF4-FFF2-40B4-BE49-F238E27FC236}">
                <a16:creationId xmlns:a16="http://schemas.microsoft.com/office/drawing/2014/main" id="{B30DF2E8-C3E9-84EA-1C8C-39070BBC0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09" y="1720558"/>
            <a:ext cx="3153966" cy="343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51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FAFBA6-6412-3C94-A15D-C403D45ED5DD}"/>
              </a:ext>
            </a:extLst>
          </p:cNvPr>
          <p:cNvSpPr/>
          <p:nvPr/>
        </p:nvSpPr>
        <p:spPr>
          <a:xfrm>
            <a:off x="0" y="964879"/>
            <a:ext cx="12192000" cy="680523"/>
          </a:xfrm>
          <a:prstGeom prst="rect">
            <a:avLst/>
          </a:prstGeom>
          <a:solidFill>
            <a:srgbClr val="4770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Cabin Sketch" panose="020B0503050202020004" pitchFamily="34" charset="0"/>
              </a:rPr>
              <a:t>CONTINUOUS IMPROVEMENT</a:t>
            </a:r>
            <a:endParaRPr lang="en-AU" sz="3600" dirty="0">
              <a:latin typeface="Cabin Sketch" panose="020B05030502020200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CCFAB1-38E4-F414-CAAF-BC136016638F}"/>
              </a:ext>
            </a:extLst>
          </p:cNvPr>
          <p:cNvSpPr txBox="1"/>
          <p:nvPr/>
        </p:nvSpPr>
        <p:spPr>
          <a:xfrm>
            <a:off x="2057875" y="6228182"/>
            <a:ext cx="8076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bin Sketch" panose="020B0503050202020004" pitchFamily="34" charset="0"/>
              </a:rPr>
              <a:t>LOCAL GOVERNMENT’S VISION FOR PLANNING IN VICTORIA</a:t>
            </a:r>
            <a:endParaRPr lang="en-AU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BD95B8-5C8F-A387-5338-BA1762D093C5}"/>
              </a:ext>
            </a:extLst>
          </p:cNvPr>
          <p:cNvSpPr txBox="1"/>
          <p:nvPr/>
        </p:nvSpPr>
        <p:spPr>
          <a:xfrm>
            <a:off x="4274541" y="1916544"/>
            <a:ext cx="77269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bin Sketch" panose="020B0503050202020004" pitchFamily="34" charset="0"/>
              </a:rPr>
              <a:t>IMPROVING THE PLANNING SCHEME AMENDMENT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bin Sketch" panose="020B0503050202020004" pitchFamily="34" charset="0"/>
              </a:rPr>
              <a:t>UTILISING LOCAL GOVERNMENT EXPERTISE IN PLANNING REFORM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bin Sketch" panose="020B0503050202020004" pitchFamily="34" charset="0"/>
              </a:rPr>
              <a:t>MONITORING REFORM AGAINST MEASURABLE BENCHMARKS</a:t>
            </a:r>
            <a:endParaRPr lang="en-AU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</p:txBody>
      </p:sp>
      <p:pic>
        <p:nvPicPr>
          <p:cNvPr id="4120" name="Picture 4119">
            <a:extLst>
              <a:ext uri="{FF2B5EF4-FFF2-40B4-BE49-F238E27FC236}">
                <a16:creationId xmlns:a16="http://schemas.microsoft.com/office/drawing/2014/main" id="{796F1E09-6E7A-D7F7-B92D-ACD8EEBB1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125" y="90155"/>
            <a:ext cx="1981372" cy="658425"/>
          </a:xfrm>
          <a:prstGeom prst="rect">
            <a:avLst/>
          </a:prstGeom>
        </p:spPr>
      </p:pic>
      <p:pic>
        <p:nvPicPr>
          <p:cNvPr id="4121" name="Picture 4120">
            <a:extLst>
              <a:ext uri="{FF2B5EF4-FFF2-40B4-BE49-F238E27FC236}">
                <a16:creationId xmlns:a16="http://schemas.microsoft.com/office/drawing/2014/main" id="{23D0B0FA-BBC1-2505-ED7B-665F824C9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31" y="1916544"/>
            <a:ext cx="2987183" cy="351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2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FAFBA6-6412-3C94-A15D-C403D45ED5DD}"/>
              </a:ext>
            </a:extLst>
          </p:cNvPr>
          <p:cNvSpPr/>
          <p:nvPr/>
        </p:nvSpPr>
        <p:spPr>
          <a:xfrm>
            <a:off x="0" y="964879"/>
            <a:ext cx="12192000" cy="680523"/>
          </a:xfrm>
          <a:prstGeom prst="rect">
            <a:avLst/>
          </a:prstGeom>
          <a:solidFill>
            <a:srgbClr val="CE11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Cabin Sketch" panose="020B0503050202020004" pitchFamily="34" charset="0"/>
              </a:rPr>
              <a:t>INTEGRITY, TRANSPARENCY, AND ACCOUNTABILITY</a:t>
            </a:r>
            <a:endParaRPr lang="en-AU" sz="3600" dirty="0">
              <a:latin typeface="Cabin Sketch" panose="020B05030502020200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CCFAB1-38E4-F414-CAAF-BC136016638F}"/>
              </a:ext>
            </a:extLst>
          </p:cNvPr>
          <p:cNvSpPr txBox="1"/>
          <p:nvPr/>
        </p:nvSpPr>
        <p:spPr>
          <a:xfrm>
            <a:off x="2057875" y="6228182"/>
            <a:ext cx="8076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bin Sketch" panose="020B0503050202020004" pitchFamily="34" charset="0"/>
              </a:rPr>
              <a:t>LOCAL GOVERNMENT’S VISION FOR PLANNING IN VICTORIA</a:t>
            </a:r>
            <a:endParaRPr lang="en-AU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BD95B8-5C8F-A387-5338-BA1762D093C5}"/>
              </a:ext>
            </a:extLst>
          </p:cNvPr>
          <p:cNvSpPr txBox="1"/>
          <p:nvPr/>
        </p:nvSpPr>
        <p:spPr>
          <a:xfrm>
            <a:off x="4274541" y="1916544"/>
            <a:ext cx="7726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bin Sketch" panose="020B0503050202020004" pitchFamily="34" charset="0"/>
              </a:rPr>
              <a:t>TRANSPARENCY AND ACCOUNTABILITY ACROSS THE WHOLE PLANNING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bin Sketch" panose="020B0503050202020004" pitchFamily="34" charset="0"/>
              </a:rPr>
              <a:t>REMOVING INAPPROPRIATE INFLUENCE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bin Sketch" panose="020B0503050202020004" pitchFamily="34" charset="0"/>
              </a:rPr>
              <a:t>THE ROLE OF INDEPENDENT PANELS</a:t>
            </a:r>
            <a:endParaRPr lang="en-AU" sz="2400" dirty="0">
              <a:solidFill>
                <a:schemeClr val="bg1"/>
              </a:solidFill>
              <a:latin typeface="Cabin Sketch" panose="020B0503050202020004" pitchFamily="34" charset="0"/>
            </a:endParaRPr>
          </a:p>
        </p:txBody>
      </p:sp>
      <p:pic>
        <p:nvPicPr>
          <p:cNvPr id="4824" name="Picture 4823">
            <a:extLst>
              <a:ext uri="{FF2B5EF4-FFF2-40B4-BE49-F238E27FC236}">
                <a16:creationId xmlns:a16="http://schemas.microsoft.com/office/drawing/2014/main" id="{D5B7E3BE-CCFF-AF59-688A-84C355695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125" y="90155"/>
            <a:ext cx="1981372" cy="658425"/>
          </a:xfrm>
          <a:prstGeom prst="rect">
            <a:avLst/>
          </a:prstGeom>
        </p:spPr>
      </p:pic>
      <p:pic>
        <p:nvPicPr>
          <p:cNvPr id="4829" name="Picture 4828">
            <a:extLst>
              <a:ext uri="{FF2B5EF4-FFF2-40B4-BE49-F238E27FC236}">
                <a16:creationId xmlns:a16="http://schemas.microsoft.com/office/drawing/2014/main" id="{59FEDA4F-E579-5558-9893-49180D664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07" y="1924650"/>
            <a:ext cx="2324268" cy="305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43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210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Cabin Sketch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Emlyn Breese</dc:creator>
  <cp:lastModifiedBy>Emlyn Breese</cp:lastModifiedBy>
  <cp:revision>1</cp:revision>
  <dcterms:created xsi:type="dcterms:W3CDTF">2023-08-10T00:04:18Z</dcterms:created>
  <dcterms:modified xsi:type="dcterms:W3CDTF">2023-08-10T03:59:10Z</dcterms:modified>
</cp:coreProperties>
</file>