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  <p:sldMasterId id="2147483652" r:id="rId2"/>
  </p:sldMasterIdLst>
  <p:notesMasterIdLst>
    <p:notesMasterId r:id="rId11"/>
  </p:notesMasterIdLst>
  <p:handoutMasterIdLst>
    <p:handoutMasterId r:id="rId12"/>
  </p:handoutMasterIdLst>
  <p:sldIdLst>
    <p:sldId id="318" r:id="rId3"/>
    <p:sldId id="275" r:id="rId4"/>
    <p:sldId id="278" r:id="rId5"/>
    <p:sldId id="325" r:id="rId6"/>
    <p:sldId id="327" r:id="rId7"/>
    <p:sldId id="328" r:id="rId8"/>
    <p:sldId id="329" r:id="rId9"/>
    <p:sldId id="330" r:id="rId10"/>
  </p:sldIdLst>
  <p:sldSz cx="9144000" cy="6858000" type="screen4x3"/>
  <p:notesSz cx="6799263" cy="9929813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7">
          <p15:clr>
            <a:srgbClr val="A4A3A4"/>
          </p15:clr>
        </p15:guide>
        <p15:guide id="2" orient="horz" pos="1555">
          <p15:clr>
            <a:srgbClr val="A4A3A4"/>
          </p15:clr>
        </p15:guide>
        <p15:guide id="3" orient="horz" pos="3492">
          <p15:clr>
            <a:srgbClr val="A4A3A4"/>
          </p15:clr>
        </p15:guide>
        <p15:guide id="4" orient="horz" pos="3830">
          <p15:clr>
            <a:srgbClr val="A4A3A4"/>
          </p15:clr>
        </p15:guide>
        <p15:guide id="5" orient="horz" pos="3650">
          <p15:clr>
            <a:srgbClr val="A4A3A4"/>
          </p15:clr>
        </p15:guide>
        <p15:guide id="6" pos="290">
          <p15:clr>
            <a:srgbClr val="A4A3A4"/>
          </p15:clr>
        </p15:guide>
        <p15:guide id="7" pos="366">
          <p15:clr>
            <a:srgbClr val="A4A3A4"/>
          </p15:clr>
        </p15:guide>
        <p15:guide id="8" pos="2804">
          <p15:clr>
            <a:srgbClr val="A4A3A4"/>
          </p15:clr>
        </p15:guide>
        <p15:guide id="9" pos="2908">
          <p15:clr>
            <a:srgbClr val="A4A3A4"/>
          </p15:clr>
        </p15:guide>
        <p15:guide id="10" pos="3688">
          <p15:clr>
            <a:srgbClr val="A4A3A4"/>
          </p15:clr>
        </p15:guide>
        <p15:guide id="11" pos="3799">
          <p15:clr>
            <a:srgbClr val="A4A3A4"/>
          </p15:clr>
        </p15:guide>
        <p15:guide id="12" pos="5423">
          <p15:clr>
            <a:srgbClr val="A4A3A4"/>
          </p15:clr>
        </p15:guide>
        <p15:guide id="13" pos="56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Neely" initials="RN" lastIdx="12" clrIdx="0">
    <p:extLst>
      <p:ext uri="{19B8F6BF-5375-455C-9EA6-DF929625EA0E}">
        <p15:presenceInfo xmlns:p15="http://schemas.microsoft.com/office/powerpoint/2012/main" userId="Rebecca Neel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ABA00"/>
    <a:srgbClr val="9E5462"/>
    <a:srgbClr val="598FA7"/>
    <a:srgbClr val="002C5A"/>
    <a:srgbClr val="23598F"/>
    <a:srgbClr val="939F93"/>
    <a:srgbClr val="8F62C0"/>
    <a:srgbClr val="277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4" autoAdjust="0"/>
    <p:restoredTop sz="98157" autoAdjust="0"/>
  </p:normalViewPr>
  <p:slideViewPr>
    <p:cSldViewPr snapToGrid="0" snapToObjects="1">
      <p:cViewPr varScale="1">
        <p:scale>
          <a:sx n="114" d="100"/>
          <a:sy n="114" d="100"/>
        </p:scale>
        <p:origin x="1500" y="102"/>
      </p:cViewPr>
      <p:guideLst>
        <p:guide orient="horz" pos="1147"/>
        <p:guide orient="horz" pos="1555"/>
        <p:guide orient="horz" pos="3492"/>
        <p:guide orient="horz" pos="3830"/>
        <p:guide orient="horz" pos="3650"/>
        <p:guide pos="290"/>
        <p:guide pos="366"/>
        <p:guide pos="2804"/>
        <p:guide pos="2908"/>
        <p:guide pos="3688"/>
        <p:guide pos="3799"/>
        <p:guide pos="5423"/>
        <p:guide pos="56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Verdana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87" y="0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itchFamily="34" charset="0"/>
              </a:defRPr>
            </a:lvl1pPr>
          </a:lstStyle>
          <a:p>
            <a:fld id="{266B6D0A-2E07-46A6-A3C5-FE3536983843}" type="datetime1">
              <a:rPr lang="en-AU"/>
              <a:pPr/>
              <a:t>16/05/2023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727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Verdana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87" y="9431727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Verdana" pitchFamily="34" charset="0"/>
              </a:defRPr>
            </a:lvl1pPr>
          </a:lstStyle>
          <a:p>
            <a:fld id="{728CC3AD-3521-4579-AB6C-FE0E6C27AC55}" type="slidenum">
              <a:rPr lang="en-AU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3672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Verdana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587" y="0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Verdana" pitchFamily="34" charset="0"/>
              </a:defRPr>
            </a:lvl1pPr>
          </a:lstStyle>
          <a:p>
            <a:fld id="{31C966B0-988F-4589-B2D8-2C55C488C460}" type="datetime1">
              <a:rPr lang="en-AU"/>
              <a:pPr/>
              <a:t>16/05/2023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9" tIns="45725" rIns="91449" bIns="457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17460"/>
            <a:ext cx="5440046" cy="4468416"/>
          </a:xfrm>
          <a:prstGeom prst="rect">
            <a:avLst/>
          </a:prstGeom>
        </p:spPr>
        <p:txBody>
          <a:bodyPr vert="horz" wrap="square" lIns="91449" tIns="45725" rIns="91449" bIns="4572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727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Verdana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587" y="9431727"/>
            <a:ext cx="2947088" cy="496491"/>
          </a:xfrm>
          <a:prstGeom prst="rect">
            <a:avLst/>
          </a:prstGeom>
        </p:spPr>
        <p:txBody>
          <a:bodyPr vert="horz" wrap="square" lIns="91449" tIns="45725" rIns="91449" bIns="45725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Verdana" pitchFamily="34" charset="0"/>
              </a:defRPr>
            </a:lvl1pPr>
          </a:lstStyle>
          <a:p>
            <a:fld id="{3FEE672E-6BDF-4D48-AF2E-3E9E905575C5}" type="slidenum">
              <a:rPr lang="en-AU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7640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6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6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6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97" name="Picture 17" descr="BRIM0008_PP_CorpCv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4498" name="Rectangle 18"/>
          <p:cNvSpPr>
            <a:spLocks noChangeArrowheads="1"/>
          </p:cNvSpPr>
          <p:nvPr/>
        </p:nvSpPr>
        <p:spPr bwMode="auto">
          <a:xfrm>
            <a:off x="931863" y="1125538"/>
            <a:ext cx="3184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98FA7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4400">
              <a:spcBef>
                <a:spcPct val="20000"/>
              </a:spcBef>
              <a:buClr>
                <a:srgbClr val="002C5A"/>
              </a:buClr>
            </a:pPr>
            <a:r>
              <a:rPr lang="en-AU" sz="4000" b="1" dirty="0">
                <a:solidFill>
                  <a:schemeClr val="bg1"/>
                </a:solidFill>
                <a:latin typeface="Verdana" pitchFamily="34" charset="0"/>
              </a:rPr>
              <a:t>Brimbank</a:t>
            </a:r>
          </a:p>
        </p:txBody>
      </p:sp>
      <p:sp>
        <p:nvSpPr>
          <p:cNvPr id="404499" name="Rectangle 19"/>
          <p:cNvSpPr>
            <a:spLocks noChangeArrowheads="1"/>
          </p:cNvSpPr>
          <p:nvPr/>
        </p:nvSpPr>
        <p:spPr bwMode="auto">
          <a:xfrm>
            <a:off x="931863" y="1816100"/>
            <a:ext cx="64055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4400"/>
            <a:endParaRPr lang="en-US" sz="3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4501" name="Rectangle 21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AU" noProof="0"/>
          </a:p>
        </p:txBody>
      </p:sp>
      <p:sp>
        <p:nvSpPr>
          <p:cNvPr id="404502" name="Rectangle 22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AU" noProof="0"/>
          </a:p>
        </p:txBody>
      </p:sp>
      <p:grpSp>
        <p:nvGrpSpPr>
          <p:cNvPr id="404504" name="Group 24"/>
          <p:cNvGrpSpPr>
            <a:grpSpLocks/>
          </p:cNvGrpSpPr>
          <p:nvPr userDrawn="1"/>
        </p:nvGrpSpPr>
        <p:grpSpPr bwMode="auto">
          <a:xfrm>
            <a:off x="7694613" y="115888"/>
            <a:ext cx="914400" cy="1281112"/>
            <a:chOff x="2251" y="1280"/>
            <a:chExt cx="1257" cy="1760"/>
          </a:xfrm>
        </p:grpSpPr>
        <p:sp>
          <p:nvSpPr>
            <p:cNvPr id="404505" name="AutoShape 25"/>
            <p:cNvSpPr>
              <a:spLocks noChangeAspect="1" noChangeArrowheads="1" noTextEdit="1"/>
            </p:cNvSpPr>
            <p:nvPr/>
          </p:nvSpPr>
          <p:spPr bwMode="auto">
            <a:xfrm>
              <a:off x="2252" y="1280"/>
              <a:ext cx="1256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404506" name="Freeform 26"/>
            <p:cNvSpPr>
              <a:spLocks/>
            </p:cNvSpPr>
            <p:nvPr/>
          </p:nvSpPr>
          <p:spPr bwMode="auto">
            <a:xfrm>
              <a:off x="2251" y="1284"/>
              <a:ext cx="1255" cy="1756"/>
            </a:xfrm>
            <a:custGeom>
              <a:avLst/>
              <a:gdLst>
                <a:gd name="T0" fmla="*/ 0 w 2509"/>
                <a:gd name="T1" fmla="*/ 0 h 3511"/>
                <a:gd name="T2" fmla="*/ 2509 w 2509"/>
                <a:gd name="T3" fmla="*/ 0 h 3511"/>
                <a:gd name="T4" fmla="*/ 2509 w 2509"/>
                <a:gd name="T5" fmla="*/ 3361 h 3511"/>
                <a:gd name="T6" fmla="*/ 2507 w 2509"/>
                <a:gd name="T7" fmla="*/ 3389 h 3511"/>
                <a:gd name="T8" fmla="*/ 2501 w 2509"/>
                <a:gd name="T9" fmla="*/ 3415 h 3511"/>
                <a:gd name="T10" fmla="*/ 2494 w 2509"/>
                <a:gd name="T11" fmla="*/ 3436 h 3511"/>
                <a:gd name="T12" fmla="*/ 2483 w 2509"/>
                <a:gd name="T13" fmla="*/ 3454 h 3511"/>
                <a:gd name="T14" fmla="*/ 2471 w 2509"/>
                <a:gd name="T15" fmla="*/ 3469 h 3511"/>
                <a:gd name="T16" fmla="*/ 2458 w 2509"/>
                <a:gd name="T17" fmla="*/ 3482 h 3511"/>
                <a:gd name="T18" fmla="*/ 2443 w 2509"/>
                <a:gd name="T19" fmla="*/ 3492 h 3511"/>
                <a:gd name="T20" fmla="*/ 2428 w 2509"/>
                <a:gd name="T21" fmla="*/ 3498 h 3511"/>
                <a:gd name="T22" fmla="*/ 2412 w 2509"/>
                <a:gd name="T23" fmla="*/ 3504 h 3511"/>
                <a:gd name="T24" fmla="*/ 2397 w 2509"/>
                <a:gd name="T25" fmla="*/ 3508 h 3511"/>
                <a:gd name="T26" fmla="*/ 2383 w 2509"/>
                <a:gd name="T27" fmla="*/ 3510 h 3511"/>
                <a:gd name="T28" fmla="*/ 2371 w 2509"/>
                <a:gd name="T29" fmla="*/ 3511 h 3511"/>
                <a:gd name="T30" fmla="*/ 2346 w 2509"/>
                <a:gd name="T31" fmla="*/ 3511 h 3511"/>
                <a:gd name="T32" fmla="*/ 163 w 2509"/>
                <a:gd name="T33" fmla="*/ 3278 h 3511"/>
                <a:gd name="T34" fmla="*/ 132 w 2509"/>
                <a:gd name="T35" fmla="*/ 3273 h 3511"/>
                <a:gd name="T36" fmla="*/ 107 w 2509"/>
                <a:gd name="T37" fmla="*/ 3265 h 3511"/>
                <a:gd name="T38" fmla="*/ 83 w 2509"/>
                <a:gd name="T39" fmla="*/ 3253 h 3511"/>
                <a:gd name="T40" fmla="*/ 64 w 2509"/>
                <a:gd name="T41" fmla="*/ 3239 h 3511"/>
                <a:gd name="T42" fmla="*/ 48 w 2509"/>
                <a:gd name="T43" fmla="*/ 3223 h 3511"/>
                <a:gd name="T44" fmla="*/ 35 w 2509"/>
                <a:gd name="T45" fmla="*/ 3206 h 3511"/>
                <a:gd name="T46" fmla="*/ 24 w 2509"/>
                <a:gd name="T47" fmla="*/ 3189 h 3511"/>
                <a:gd name="T48" fmla="*/ 17 w 2509"/>
                <a:gd name="T49" fmla="*/ 3171 h 3511"/>
                <a:gd name="T50" fmla="*/ 11 w 2509"/>
                <a:gd name="T51" fmla="*/ 3154 h 3511"/>
                <a:gd name="T52" fmla="*/ 6 w 2509"/>
                <a:gd name="T53" fmla="*/ 3138 h 3511"/>
                <a:gd name="T54" fmla="*/ 3 w 2509"/>
                <a:gd name="T55" fmla="*/ 3124 h 3511"/>
                <a:gd name="T56" fmla="*/ 1 w 2509"/>
                <a:gd name="T57" fmla="*/ 3111 h 3511"/>
                <a:gd name="T58" fmla="*/ 0 w 2509"/>
                <a:gd name="T59" fmla="*/ 3102 h 3511"/>
                <a:gd name="T60" fmla="*/ 0 w 2509"/>
                <a:gd name="T61" fmla="*/ 0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9" h="3511">
                  <a:moveTo>
                    <a:pt x="0" y="0"/>
                  </a:moveTo>
                  <a:lnTo>
                    <a:pt x="2509" y="0"/>
                  </a:lnTo>
                  <a:lnTo>
                    <a:pt x="2509" y="3361"/>
                  </a:lnTo>
                  <a:lnTo>
                    <a:pt x="2507" y="3389"/>
                  </a:lnTo>
                  <a:lnTo>
                    <a:pt x="2501" y="3415"/>
                  </a:lnTo>
                  <a:lnTo>
                    <a:pt x="2494" y="3436"/>
                  </a:lnTo>
                  <a:lnTo>
                    <a:pt x="2483" y="3454"/>
                  </a:lnTo>
                  <a:lnTo>
                    <a:pt x="2471" y="3469"/>
                  </a:lnTo>
                  <a:lnTo>
                    <a:pt x="2458" y="3482"/>
                  </a:lnTo>
                  <a:lnTo>
                    <a:pt x="2443" y="3492"/>
                  </a:lnTo>
                  <a:lnTo>
                    <a:pt x="2428" y="3498"/>
                  </a:lnTo>
                  <a:lnTo>
                    <a:pt x="2412" y="3504"/>
                  </a:lnTo>
                  <a:lnTo>
                    <a:pt x="2397" y="3508"/>
                  </a:lnTo>
                  <a:lnTo>
                    <a:pt x="2383" y="3510"/>
                  </a:lnTo>
                  <a:lnTo>
                    <a:pt x="2371" y="3511"/>
                  </a:lnTo>
                  <a:lnTo>
                    <a:pt x="2346" y="3511"/>
                  </a:lnTo>
                  <a:lnTo>
                    <a:pt x="163" y="3278"/>
                  </a:lnTo>
                  <a:lnTo>
                    <a:pt x="132" y="3273"/>
                  </a:lnTo>
                  <a:lnTo>
                    <a:pt x="107" y="3265"/>
                  </a:lnTo>
                  <a:lnTo>
                    <a:pt x="83" y="3253"/>
                  </a:lnTo>
                  <a:lnTo>
                    <a:pt x="64" y="3239"/>
                  </a:lnTo>
                  <a:lnTo>
                    <a:pt x="48" y="3223"/>
                  </a:lnTo>
                  <a:lnTo>
                    <a:pt x="35" y="3206"/>
                  </a:lnTo>
                  <a:lnTo>
                    <a:pt x="24" y="3189"/>
                  </a:lnTo>
                  <a:lnTo>
                    <a:pt x="17" y="3171"/>
                  </a:lnTo>
                  <a:lnTo>
                    <a:pt x="11" y="3154"/>
                  </a:lnTo>
                  <a:lnTo>
                    <a:pt x="6" y="3138"/>
                  </a:lnTo>
                  <a:lnTo>
                    <a:pt x="3" y="3124"/>
                  </a:lnTo>
                  <a:lnTo>
                    <a:pt x="1" y="3111"/>
                  </a:lnTo>
                  <a:lnTo>
                    <a:pt x="0" y="3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66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404507" name="Freeform 27"/>
            <p:cNvSpPr>
              <a:spLocks/>
            </p:cNvSpPr>
            <p:nvPr/>
          </p:nvSpPr>
          <p:spPr bwMode="auto">
            <a:xfrm>
              <a:off x="2466" y="1553"/>
              <a:ext cx="830" cy="656"/>
            </a:xfrm>
            <a:custGeom>
              <a:avLst/>
              <a:gdLst>
                <a:gd name="T0" fmla="*/ 1120 w 1661"/>
                <a:gd name="T1" fmla="*/ 19 h 1311"/>
                <a:gd name="T2" fmla="*/ 1422 w 1661"/>
                <a:gd name="T3" fmla="*/ 113 h 1311"/>
                <a:gd name="T4" fmla="*/ 1657 w 1661"/>
                <a:gd name="T5" fmla="*/ 247 h 1311"/>
                <a:gd name="T6" fmla="*/ 1594 w 1661"/>
                <a:gd name="T7" fmla="*/ 220 h 1311"/>
                <a:gd name="T8" fmla="*/ 1460 w 1661"/>
                <a:gd name="T9" fmla="*/ 174 h 1311"/>
                <a:gd name="T10" fmla="*/ 1270 w 1661"/>
                <a:gd name="T11" fmla="*/ 131 h 1311"/>
                <a:gd name="T12" fmla="*/ 1039 w 1661"/>
                <a:gd name="T13" fmla="*/ 113 h 1311"/>
                <a:gd name="T14" fmla="*/ 784 w 1661"/>
                <a:gd name="T15" fmla="*/ 141 h 1311"/>
                <a:gd name="T16" fmla="*/ 519 w 1661"/>
                <a:gd name="T17" fmla="*/ 235 h 1311"/>
                <a:gd name="T18" fmla="*/ 264 w 1661"/>
                <a:gd name="T19" fmla="*/ 414 h 1311"/>
                <a:gd name="T20" fmla="*/ 314 w 1661"/>
                <a:gd name="T21" fmla="*/ 380 h 1311"/>
                <a:gd name="T22" fmla="*/ 426 w 1661"/>
                <a:gd name="T23" fmla="*/ 319 h 1311"/>
                <a:gd name="T24" fmla="*/ 594 w 1661"/>
                <a:gd name="T25" fmla="*/ 256 h 1311"/>
                <a:gd name="T26" fmla="*/ 809 w 1661"/>
                <a:gd name="T27" fmla="*/ 217 h 1311"/>
                <a:gd name="T28" fmla="*/ 1064 w 1661"/>
                <a:gd name="T29" fmla="*/ 226 h 1311"/>
                <a:gd name="T30" fmla="*/ 1354 w 1661"/>
                <a:gd name="T31" fmla="*/ 309 h 1311"/>
                <a:gd name="T32" fmla="*/ 1497 w 1661"/>
                <a:gd name="T33" fmla="*/ 382 h 1311"/>
                <a:gd name="T34" fmla="*/ 1412 w 1661"/>
                <a:gd name="T35" fmla="*/ 355 h 1311"/>
                <a:gd name="T36" fmla="*/ 1259 w 1661"/>
                <a:gd name="T37" fmla="*/ 322 h 1311"/>
                <a:gd name="T38" fmla="*/ 1059 w 1661"/>
                <a:gd name="T39" fmla="*/ 305 h 1311"/>
                <a:gd name="T40" fmla="*/ 827 w 1661"/>
                <a:gd name="T41" fmla="*/ 327 h 1311"/>
                <a:gd name="T42" fmla="*/ 585 w 1661"/>
                <a:gd name="T43" fmla="*/ 408 h 1311"/>
                <a:gd name="T44" fmla="*/ 351 w 1661"/>
                <a:gd name="T45" fmla="*/ 570 h 1311"/>
                <a:gd name="T46" fmla="*/ 387 w 1661"/>
                <a:gd name="T47" fmla="*/ 547 h 1311"/>
                <a:gd name="T48" fmla="*/ 490 w 1661"/>
                <a:gd name="T49" fmla="*/ 498 h 1311"/>
                <a:gd name="T50" fmla="*/ 649 w 1661"/>
                <a:gd name="T51" fmla="*/ 447 h 1311"/>
                <a:gd name="T52" fmla="*/ 855 w 1661"/>
                <a:gd name="T53" fmla="*/ 419 h 1311"/>
                <a:gd name="T54" fmla="*/ 1095 w 1661"/>
                <a:gd name="T55" fmla="*/ 440 h 1311"/>
                <a:gd name="T56" fmla="*/ 1361 w 1661"/>
                <a:gd name="T57" fmla="*/ 533 h 1311"/>
                <a:gd name="T58" fmla="*/ 1310 w 1661"/>
                <a:gd name="T59" fmla="*/ 527 h 1311"/>
                <a:gd name="T60" fmla="*/ 1179 w 1661"/>
                <a:gd name="T61" fmla="*/ 516 h 1311"/>
                <a:gd name="T62" fmla="*/ 954 w 1661"/>
                <a:gd name="T63" fmla="*/ 515 h 1311"/>
                <a:gd name="T64" fmla="*/ 766 w 1661"/>
                <a:gd name="T65" fmla="*/ 538 h 1311"/>
                <a:gd name="T66" fmla="*/ 646 w 1661"/>
                <a:gd name="T67" fmla="*/ 572 h 1311"/>
                <a:gd name="T68" fmla="*/ 536 w 1661"/>
                <a:gd name="T69" fmla="*/ 623 h 1311"/>
                <a:gd name="T70" fmla="*/ 438 w 1661"/>
                <a:gd name="T71" fmla="*/ 704 h 1311"/>
                <a:gd name="T72" fmla="*/ 377 w 1661"/>
                <a:gd name="T73" fmla="*/ 823 h 1311"/>
                <a:gd name="T74" fmla="*/ 381 w 1661"/>
                <a:gd name="T75" fmla="*/ 978 h 1311"/>
                <a:gd name="T76" fmla="*/ 479 w 1661"/>
                <a:gd name="T77" fmla="*/ 1117 h 1311"/>
                <a:gd name="T78" fmla="*/ 658 w 1661"/>
                <a:gd name="T79" fmla="*/ 1221 h 1311"/>
                <a:gd name="T80" fmla="*/ 900 w 1661"/>
                <a:gd name="T81" fmla="*/ 1284 h 1311"/>
                <a:gd name="T82" fmla="*/ 1060 w 1661"/>
                <a:gd name="T83" fmla="*/ 1306 h 1311"/>
                <a:gd name="T84" fmla="*/ 868 w 1661"/>
                <a:gd name="T85" fmla="*/ 1308 h 1311"/>
                <a:gd name="T86" fmla="*/ 632 w 1661"/>
                <a:gd name="T87" fmla="*/ 1271 h 1311"/>
                <a:gd name="T88" fmla="*/ 392 w 1661"/>
                <a:gd name="T89" fmla="*/ 1178 h 1311"/>
                <a:gd name="T90" fmla="*/ 175 w 1661"/>
                <a:gd name="T91" fmla="*/ 1016 h 1311"/>
                <a:gd name="T92" fmla="*/ 45 w 1661"/>
                <a:gd name="T93" fmla="*/ 834 h 1311"/>
                <a:gd name="T94" fmla="*/ 1 w 1661"/>
                <a:gd name="T95" fmla="*/ 660 h 1311"/>
                <a:gd name="T96" fmla="*/ 19 w 1661"/>
                <a:gd name="T97" fmla="*/ 504 h 1311"/>
                <a:gd name="T98" fmla="*/ 78 w 1661"/>
                <a:gd name="T99" fmla="*/ 372 h 1311"/>
                <a:gd name="T100" fmla="*/ 152 w 1661"/>
                <a:gd name="T101" fmla="*/ 276 h 1311"/>
                <a:gd name="T102" fmla="*/ 247 w 1661"/>
                <a:gd name="T103" fmla="*/ 200 h 1311"/>
                <a:gd name="T104" fmla="*/ 400 w 1661"/>
                <a:gd name="T105" fmla="*/ 114 h 1311"/>
                <a:gd name="T106" fmla="*/ 600 w 1661"/>
                <a:gd name="T107" fmla="*/ 42 h 1311"/>
                <a:gd name="T108" fmla="*/ 843 w 1661"/>
                <a:gd name="T109" fmla="*/ 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61" h="1311">
                  <a:moveTo>
                    <a:pt x="910" y="0"/>
                  </a:moveTo>
                  <a:lnTo>
                    <a:pt x="978" y="2"/>
                  </a:lnTo>
                  <a:lnTo>
                    <a:pt x="1048" y="9"/>
                  </a:lnTo>
                  <a:lnTo>
                    <a:pt x="1120" y="19"/>
                  </a:lnTo>
                  <a:lnTo>
                    <a:pt x="1193" y="34"/>
                  </a:lnTo>
                  <a:lnTo>
                    <a:pt x="1268" y="56"/>
                  </a:lnTo>
                  <a:lnTo>
                    <a:pt x="1344" y="81"/>
                  </a:lnTo>
                  <a:lnTo>
                    <a:pt x="1422" y="113"/>
                  </a:lnTo>
                  <a:lnTo>
                    <a:pt x="1501" y="152"/>
                  </a:lnTo>
                  <a:lnTo>
                    <a:pt x="1579" y="196"/>
                  </a:lnTo>
                  <a:lnTo>
                    <a:pt x="1661" y="248"/>
                  </a:lnTo>
                  <a:lnTo>
                    <a:pt x="1657" y="247"/>
                  </a:lnTo>
                  <a:lnTo>
                    <a:pt x="1650" y="242"/>
                  </a:lnTo>
                  <a:lnTo>
                    <a:pt x="1636" y="237"/>
                  </a:lnTo>
                  <a:lnTo>
                    <a:pt x="1618" y="228"/>
                  </a:lnTo>
                  <a:lnTo>
                    <a:pt x="1594" y="220"/>
                  </a:lnTo>
                  <a:lnTo>
                    <a:pt x="1567" y="209"/>
                  </a:lnTo>
                  <a:lnTo>
                    <a:pt x="1536" y="197"/>
                  </a:lnTo>
                  <a:lnTo>
                    <a:pt x="1499" y="186"/>
                  </a:lnTo>
                  <a:lnTo>
                    <a:pt x="1460" y="174"/>
                  </a:lnTo>
                  <a:lnTo>
                    <a:pt x="1417" y="162"/>
                  </a:lnTo>
                  <a:lnTo>
                    <a:pt x="1371" y="152"/>
                  </a:lnTo>
                  <a:lnTo>
                    <a:pt x="1321" y="141"/>
                  </a:lnTo>
                  <a:lnTo>
                    <a:pt x="1270" y="131"/>
                  </a:lnTo>
                  <a:lnTo>
                    <a:pt x="1216" y="124"/>
                  </a:lnTo>
                  <a:lnTo>
                    <a:pt x="1158" y="119"/>
                  </a:lnTo>
                  <a:lnTo>
                    <a:pt x="1099" y="114"/>
                  </a:lnTo>
                  <a:lnTo>
                    <a:pt x="1039" y="113"/>
                  </a:lnTo>
                  <a:lnTo>
                    <a:pt x="977" y="115"/>
                  </a:lnTo>
                  <a:lnTo>
                    <a:pt x="914" y="120"/>
                  </a:lnTo>
                  <a:lnTo>
                    <a:pt x="849" y="128"/>
                  </a:lnTo>
                  <a:lnTo>
                    <a:pt x="784" y="141"/>
                  </a:lnTo>
                  <a:lnTo>
                    <a:pt x="718" y="157"/>
                  </a:lnTo>
                  <a:lnTo>
                    <a:pt x="651" y="178"/>
                  </a:lnTo>
                  <a:lnTo>
                    <a:pt x="585" y="204"/>
                  </a:lnTo>
                  <a:lnTo>
                    <a:pt x="519" y="235"/>
                  </a:lnTo>
                  <a:lnTo>
                    <a:pt x="453" y="271"/>
                  </a:lnTo>
                  <a:lnTo>
                    <a:pt x="388" y="314"/>
                  </a:lnTo>
                  <a:lnTo>
                    <a:pt x="324" y="362"/>
                  </a:lnTo>
                  <a:lnTo>
                    <a:pt x="264" y="414"/>
                  </a:lnTo>
                  <a:lnTo>
                    <a:pt x="270" y="411"/>
                  </a:lnTo>
                  <a:lnTo>
                    <a:pt x="280" y="402"/>
                  </a:lnTo>
                  <a:lnTo>
                    <a:pt x="295" y="393"/>
                  </a:lnTo>
                  <a:lnTo>
                    <a:pt x="314" y="380"/>
                  </a:lnTo>
                  <a:lnTo>
                    <a:pt x="337" y="366"/>
                  </a:lnTo>
                  <a:lnTo>
                    <a:pt x="363" y="351"/>
                  </a:lnTo>
                  <a:lnTo>
                    <a:pt x="393" y="335"/>
                  </a:lnTo>
                  <a:lnTo>
                    <a:pt x="426" y="319"/>
                  </a:lnTo>
                  <a:lnTo>
                    <a:pt x="464" y="302"/>
                  </a:lnTo>
                  <a:lnTo>
                    <a:pt x="504" y="286"/>
                  </a:lnTo>
                  <a:lnTo>
                    <a:pt x="547" y="270"/>
                  </a:lnTo>
                  <a:lnTo>
                    <a:pt x="594" y="256"/>
                  </a:lnTo>
                  <a:lnTo>
                    <a:pt x="643" y="242"/>
                  </a:lnTo>
                  <a:lnTo>
                    <a:pt x="696" y="232"/>
                  </a:lnTo>
                  <a:lnTo>
                    <a:pt x="751" y="223"/>
                  </a:lnTo>
                  <a:lnTo>
                    <a:pt x="809" y="217"/>
                  </a:lnTo>
                  <a:lnTo>
                    <a:pt x="869" y="213"/>
                  </a:lnTo>
                  <a:lnTo>
                    <a:pt x="932" y="213"/>
                  </a:lnTo>
                  <a:lnTo>
                    <a:pt x="997" y="218"/>
                  </a:lnTo>
                  <a:lnTo>
                    <a:pt x="1064" y="226"/>
                  </a:lnTo>
                  <a:lnTo>
                    <a:pt x="1134" y="239"/>
                  </a:lnTo>
                  <a:lnTo>
                    <a:pt x="1205" y="257"/>
                  </a:lnTo>
                  <a:lnTo>
                    <a:pt x="1279" y="280"/>
                  </a:lnTo>
                  <a:lnTo>
                    <a:pt x="1354" y="309"/>
                  </a:lnTo>
                  <a:lnTo>
                    <a:pt x="1431" y="345"/>
                  </a:lnTo>
                  <a:lnTo>
                    <a:pt x="1509" y="386"/>
                  </a:lnTo>
                  <a:lnTo>
                    <a:pt x="1506" y="385"/>
                  </a:lnTo>
                  <a:lnTo>
                    <a:pt x="1497" y="382"/>
                  </a:lnTo>
                  <a:lnTo>
                    <a:pt x="1483" y="377"/>
                  </a:lnTo>
                  <a:lnTo>
                    <a:pt x="1464" y="370"/>
                  </a:lnTo>
                  <a:lnTo>
                    <a:pt x="1441" y="363"/>
                  </a:lnTo>
                  <a:lnTo>
                    <a:pt x="1412" y="355"/>
                  </a:lnTo>
                  <a:lnTo>
                    <a:pt x="1380" y="347"/>
                  </a:lnTo>
                  <a:lnTo>
                    <a:pt x="1344" y="338"/>
                  </a:lnTo>
                  <a:lnTo>
                    <a:pt x="1303" y="330"/>
                  </a:lnTo>
                  <a:lnTo>
                    <a:pt x="1259" y="322"/>
                  </a:lnTo>
                  <a:lnTo>
                    <a:pt x="1214" y="316"/>
                  </a:lnTo>
                  <a:lnTo>
                    <a:pt x="1165" y="311"/>
                  </a:lnTo>
                  <a:lnTo>
                    <a:pt x="1112" y="306"/>
                  </a:lnTo>
                  <a:lnTo>
                    <a:pt x="1059" y="305"/>
                  </a:lnTo>
                  <a:lnTo>
                    <a:pt x="1003" y="306"/>
                  </a:lnTo>
                  <a:lnTo>
                    <a:pt x="946" y="309"/>
                  </a:lnTo>
                  <a:lnTo>
                    <a:pt x="887" y="316"/>
                  </a:lnTo>
                  <a:lnTo>
                    <a:pt x="827" y="327"/>
                  </a:lnTo>
                  <a:lnTo>
                    <a:pt x="768" y="340"/>
                  </a:lnTo>
                  <a:lnTo>
                    <a:pt x="707" y="357"/>
                  </a:lnTo>
                  <a:lnTo>
                    <a:pt x="646" y="380"/>
                  </a:lnTo>
                  <a:lnTo>
                    <a:pt x="585" y="408"/>
                  </a:lnTo>
                  <a:lnTo>
                    <a:pt x="526" y="440"/>
                  </a:lnTo>
                  <a:lnTo>
                    <a:pt x="466" y="477"/>
                  </a:lnTo>
                  <a:lnTo>
                    <a:pt x="407" y="521"/>
                  </a:lnTo>
                  <a:lnTo>
                    <a:pt x="351" y="570"/>
                  </a:lnTo>
                  <a:lnTo>
                    <a:pt x="353" y="569"/>
                  </a:lnTo>
                  <a:lnTo>
                    <a:pt x="360" y="563"/>
                  </a:lnTo>
                  <a:lnTo>
                    <a:pt x="372" y="557"/>
                  </a:lnTo>
                  <a:lnTo>
                    <a:pt x="387" y="547"/>
                  </a:lnTo>
                  <a:lnTo>
                    <a:pt x="407" y="537"/>
                  </a:lnTo>
                  <a:lnTo>
                    <a:pt x="432" y="525"/>
                  </a:lnTo>
                  <a:lnTo>
                    <a:pt x="459" y="512"/>
                  </a:lnTo>
                  <a:lnTo>
                    <a:pt x="490" y="498"/>
                  </a:lnTo>
                  <a:lnTo>
                    <a:pt x="526" y="485"/>
                  </a:lnTo>
                  <a:lnTo>
                    <a:pt x="564" y="472"/>
                  </a:lnTo>
                  <a:lnTo>
                    <a:pt x="606" y="459"/>
                  </a:lnTo>
                  <a:lnTo>
                    <a:pt x="649" y="447"/>
                  </a:lnTo>
                  <a:lnTo>
                    <a:pt x="697" y="437"/>
                  </a:lnTo>
                  <a:lnTo>
                    <a:pt x="747" y="429"/>
                  </a:lnTo>
                  <a:lnTo>
                    <a:pt x="800" y="423"/>
                  </a:lnTo>
                  <a:lnTo>
                    <a:pt x="855" y="419"/>
                  </a:lnTo>
                  <a:lnTo>
                    <a:pt x="912" y="419"/>
                  </a:lnTo>
                  <a:lnTo>
                    <a:pt x="971" y="423"/>
                  </a:lnTo>
                  <a:lnTo>
                    <a:pt x="1032" y="429"/>
                  </a:lnTo>
                  <a:lnTo>
                    <a:pt x="1095" y="440"/>
                  </a:lnTo>
                  <a:lnTo>
                    <a:pt x="1159" y="456"/>
                  </a:lnTo>
                  <a:lnTo>
                    <a:pt x="1225" y="476"/>
                  </a:lnTo>
                  <a:lnTo>
                    <a:pt x="1293" y="501"/>
                  </a:lnTo>
                  <a:lnTo>
                    <a:pt x="1361" y="533"/>
                  </a:lnTo>
                  <a:lnTo>
                    <a:pt x="1358" y="533"/>
                  </a:lnTo>
                  <a:lnTo>
                    <a:pt x="1347" y="531"/>
                  </a:lnTo>
                  <a:lnTo>
                    <a:pt x="1331" y="530"/>
                  </a:lnTo>
                  <a:lnTo>
                    <a:pt x="1310" y="527"/>
                  </a:lnTo>
                  <a:lnTo>
                    <a:pt x="1283" y="525"/>
                  </a:lnTo>
                  <a:lnTo>
                    <a:pt x="1252" y="522"/>
                  </a:lnTo>
                  <a:lnTo>
                    <a:pt x="1218" y="520"/>
                  </a:lnTo>
                  <a:lnTo>
                    <a:pt x="1179" y="516"/>
                  </a:lnTo>
                  <a:lnTo>
                    <a:pt x="1138" y="515"/>
                  </a:lnTo>
                  <a:lnTo>
                    <a:pt x="1094" y="513"/>
                  </a:lnTo>
                  <a:lnTo>
                    <a:pt x="1001" y="513"/>
                  </a:lnTo>
                  <a:lnTo>
                    <a:pt x="954" y="515"/>
                  </a:lnTo>
                  <a:lnTo>
                    <a:pt x="906" y="519"/>
                  </a:lnTo>
                  <a:lnTo>
                    <a:pt x="858" y="523"/>
                  </a:lnTo>
                  <a:lnTo>
                    <a:pt x="811" y="529"/>
                  </a:lnTo>
                  <a:lnTo>
                    <a:pt x="766" y="538"/>
                  </a:lnTo>
                  <a:lnTo>
                    <a:pt x="722" y="548"/>
                  </a:lnTo>
                  <a:lnTo>
                    <a:pt x="697" y="555"/>
                  </a:lnTo>
                  <a:lnTo>
                    <a:pt x="673" y="563"/>
                  </a:lnTo>
                  <a:lnTo>
                    <a:pt x="646" y="572"/>
                  </a:lnTo>
                  <a:lnTo>
                    <a:pt x="618" y="583"/>
                  </a:lnTo>
                  <a:lnTo>
                    <a:pt x="591" y="594"/>
                  </a:lnTo>
                  <a:lnTo>
                    <a:pt x="563" y="608"/>
                  </a:lnTo>
                  <a:lnTo>
                    <a:pt x="536" y="623"/>
                  </a:lnTo>
                  <a:lnTo>
                    <a:pt x="510" y="640"/>
                  </a:lnTo>
                  <a:lnTo>
                    <a:pt x="484" y="659"/>
                  </a:lnTo>
                  <a:lnTo>
                    <a:pt x="461" y="681"/>
                  </a:lnTo>
                  <a:lnTo>
                    <a:pt x="438" y="704"/>
                  </a:lnTo>
                  <a:lnTo>
                    <a:pt x="419" y="730"/>
                  </a:lnTo>
                  <a:lnTo>
                    <a:pt x="402" y="757"/>
                  </a:lnTo>
                  <a:lnTo>
                    <a:pt x="388" y="788"/>
                  </a:lnTo>
                  <a:lnTo>
                    <a:pt x="377" y="823"/>
                  </a:lnTo>
                  <a:lnTo>
                    <a:pt x="371" y="859"/>
                  </a:lnTo>
                  <a:lnTo>
                    <a:pt x="368" y="898"/>
                  </a:lnTo>
                  <a:lnTo>
                    <a:pt x="371" y="939"/>
                  </a:lnTo>
                  <a:lnTo>
                    <a:pt x="381" y="978"/>
                  </a:lnTo>
                  <a:lnTo>
                    <a:pt x="397" y="1016"/>
                  </a:lnTo>
                  <a:lnTo>
                    <a:pt x="418" y="1051"/>
                  </a:lnTo>
                  <a:lnTo>
                    <a:pt x="446" y="1085"/>
                  </a:lnTo>
                  <a:lnTo>
                    <a:pt x="479" y="1117"/>
                  </a:lnTo>
                  <a:lnTo>
                    <a:pt x="516" y="1146"/>
                  </a:lnTo>
                  <a:lnTo>
                    <a:pt x="559" y="1173"/>
                  </a:lnTo>
                  <a:lnTo>
                    <a:pt x="607" y="1198"/>
                  </a:lnTo>
                  <a:lnTo>
                    <a:pt x="658" y="1221"/>
                  </a:lnTo>
                  <a:lnTo>
                    <a:pt x="713" y="1241"/>
                  </a:lnTo>
                  <a:lnTo>
                    <a:pt x="772" y="1259"/>
                  </a:lnTo>
                  <a:lnTo>
                    <a:pt x="835" y="1273"/>
                  </a:lnTo>
                  <a:lnTo>
                    <a:pt x="900" y="1284"/>
                  </a:lnTo>
                  <a:lnTo>
                    <a:pt x="968" y="1293"/>
                  </a:lnTo>
                  <a:lnTo>
                    <a:pt x="1039" y="1298"/>
                  </a:lnTo>
                  <a:lnTo>
                    <a:pt x="1096" y="1299"/>
                  </a:lnTo>
                  <a:lnTo>
                    <a:pt x="1060" y="1306"/>
                  </a:lnTo>
                  <a:lnTo>
                    <a:pt x="1018" y="1309"/>
                  </a:lnTo>
                  <a:lnTo>
                    <a:pt x="973" y="1311"/>
                  </a:lnTo>
                  <a:lnTo>
                    <a:pt x="922" y="1311"/>
                  </a:lnTo>
                  <a:lnTo>
                    <a:pt x="868" y="1308"/>
                  </a:lnTo>
                  <a:lnTo>
                    <a:pt x="810" y="1303"/>
                  </a:lnTo>
                  <a:lnTo>
                    <a:pt x="751" y="1295"/>
                  </a:lnTo>
                  <a:lnTo>
                    <a:pt x="692" y="1284"/>
                  </a:lnTo>
                  <a:lnTo>
                    <a:pt x="632" y="1271"/>
                  </a:lnTo>
                  <a:lnTo>
                    <a:pt x="573" y="1252"/>
                  </a:lnTo>
                  <a:lnTo>
                    <a:pt x="512" y="1232"/>
                  </a:lnTo>
                  <a:lnTo>
                    <a:pt x="452" y="1207"/>
                  </a:lnTo>
                  <a:lnTo>
                    <a:pt x="392" y="1178"/>
                  </a:lnTo>
                  <a:lnTo>
                    <a:pt x="335" y="1145"/>
                  </a:lnTo>
                  <a:lnTo>
                    <a:pt x="279" y="1106"/>
                  </a:lnTo>
                  <a:lnTo>
                    <a:pt x="223" y="1061"/>
                  </a:lnTo>
                  <a:lnTo>
                    <a:pt x="175" y="1016"/>
                  </a:lnTo>
                  <a:lnTo>
                    <a:pt x="132" y="970"/>
                  </a:lnTo>
                  <a:lnTo>
                    <a:pt x="97" y="925"/>
                  </a:lnTo>
                  <a:lnTo>
                    <a:pt x="68" y="879"/>
                  </a:lnTo>
                  <a:lnTo>
                    <a:pt x="45" y="834"/>
                  </a:lnTo>
                  <a:lnTo>
                    <a:pt x="26" y="789"/>
                  </a:lnTo>
                  <a:lnTo>
                    <a:pt x="13" y="746"/>
                  </a:lnTo>
                  <a:lnTo>
                    <a:pt x="4" y="703"/>
                  </a:lnTo>
                  <a:lnTo>
                    <a:pt x="1" y="660"/>
                  </a:lnTo>
                  <a:lnTo>
                    <a:pt x="0" y="620"/>
                  </a:lnTo>
                  <a:lnTo>
                    <a:pt x="4" y="579"/>
                  </a:lnTo>
                  <a:lnTo>
                    <a:pt x="10" y="541"/>
                  </a:lnTo>
                  <a:lnTo>
                    <a:pt x="19" y="504"/>
                  </a:lnTo>
                  <a:lnTo>
                    <a:pt x="32" y="468"/>
                  </a:lnTo>
                  <a:lnTo>
                    <a:pt x="46" y="434"/>
                  </a:lnTo>
                  <a:lnTo>
                    <a:pt x="61" y="403"/>
                  </a:lnTo>
                  <a:lnTo>
                    <a:pt x="78" y="372"/>
                  </a:lnTo>
                  <a:lnTo>
                    <a:pt x="96" y="345"/>
                  </a:lnTo>
                  <a:lnTo>
                    <a:pt x="115" y="320"/>
                  </a:lnTo>
                  <a:lnTo>
                    <a:pt x="133" y="297"/>
                  </a:lnTo>
                  <a:lnTo>
                    <a:pt x="152" y="276"/>
                  </a:lnTo>
                  <a:lnTo>
                    <a:pt x="170" y="259"/>
                  </a:lnTo>
                  <a:lnTo>
                    <a:pt x="192" y="240"/>
                  </a:lnTo>
                  <a:lnTo>
                    <a:pt x="218" y="221"/>
                  </a:lnTo>
                  <a:lnTo>
                    <a:pt x="247" y="200"/>
                  </a:lnTo>
                  <a:lnTo>
                    <a:pt x="280" y="178"/>
                  </a:lnTo>
                  <a:lnTo>
                    <a:pt x="317" y="157"/>
                  </a:lnTo>
                  <a:lnTo>
                    <a:pt x="356" y="136"/>
                  </a:lnTo>
                  <a:lnTo>
                    <a:pt x="400" y="114"/>
                  </a:lnTo>
                  <a:lnTo>
                    <a:pt x="446" y="94"/>
                  </a:lnTo>
                  <a:lnTo>
                    <a:pt x="495" y="75"/>
                  </a:lnTo>
                  <a:lnTo>
                    <a:pt x="546" y="57"/>
                  </a:lnTo>
                  <a:lnTo>
                    <a:pt x="600" y="42"/>
                  </a:lnTo>
                  <a:lnTo>
                    <a:pt x="658" y="28"/>
                  </a:lnTo>
                  <a:lnTo>
                    <a:pt x="718" y="16"/>
                  </a:lnTo>
                  <a:lnTo>
                    <a:pt x="779" y="8"/>
                  </a:lnTo>
                  <a:lnTo>
                    <a:pt x="843" y="2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B200"/>
            </a:solidFill>
            <a:ln w="0">
              <a:solidFill>
                <a:srgbClr val="FFB2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404508" name="Freeform 28"/>
            <p:cNvSpPr>
              <a:spLocks noEditPoints="1"/>
            </p:cNvSpPr>
            <p:nvPr/>
          </p:nvSpPr>
          <p:spPr bwMode="auto">
            <a:xfrm>
              <a:off x="2487" y="2526"/>
              <a:ext cx="788" cy="168"/>
            </a:xfrm>
            <a:custGeom>
              <a:avLst/>
              <a:gdLst>
                <a:gd name="T0" fmla="*/ 792 w 1577"/>
                <a:gd name="T1" fmla="*/ 136 h 336"/>
                <a:gd name="T2" fmla="*/ 812 w 1577"/>
                <a:gd name="T3" fmla="*/ 232 h 336"/>
                <a:gd name="T4" fmla="*/ 883 w 1577"/>
                <a:gd name="T5" fmla="*/ 214 h 336"/>
                <a:gd name="T6" fmla="*/ 876 w 1577"/>
                <a:gd name="T7" fmla="*/ 111 h 336"/>
                <a:gd name="T8" fmla="*/ 1504 w 1577"/>
                <a:gd name="T9" fmla="*/ 260 h 336"/>
                <a:gd name="T10" fmla="*/ 980 w 1577"/>
                <a:gd name="T11" fmla="*/ 211 h 336"/>
                <a:gd name="T12" fmla="*/ 1046 w 1577"/>
                <a:gd name="T13" fmla="*/ 231 h 336"/>
                <a:gd name="T14" fmla="*/ 1068 w 1577"/>
                <a:gd name="T15" fmla="*/ 246 h 336"/>
                <a:gd name="T16" fmla="*/ 963 w 1577"/>
                <a:gd name="T17" fmla="*/ 249 h 336"/>
                <a:gd name="T18" fmla="*/ 361 w 1577"/>
                <a:gd name="T19" fmla="*/ 76 h 336"/>
                <a:gd name="T20" fmla="*/ 456 w 1577"/>
                <a:gd name="T21" fmla="*/ 195 h 336"/>
                <a:gd name="T22" fmla="*/ 444 w 1577"/>
                <a:gd name="T23" fmla="*/ 308 h 336"/>
                <a:gd name="T24" fmla="*/ 367 w 1577"/>
                <a:gd name="T25" fmla="*/ 334 h 336"/>
                <a:gd name="T26" fmla="*/ 413 w 1577"/>
                <a:gd name="T27" fmla="*/ 302 h 336"/>
                <a:gd name="T28" fmla="*/ 214 w 1577"/>
                <a:gd name="T29" fmla="*/ 76 h 336"/>
                <a:gd name="T30" fmla="*/ 1425 w 1577"/>
                <a:gd name="T31" fmla="*/ 72 h 336"/>
                <a:gd name="T32" fmla="*/ 1396 w 1577"/>
                <a:gd name="T33" fmla="*/ 96 h 336"/>
                <a:gd name="T34" fmla="*/ 1349 w 1577"/>
                <a:gd name="T35" fmla="*/ 135 h 336"/>
                <a:gd name="T36" fmla="*/ 1365 w 1577"/>
                <a:gd name="T37" fmla="*/ 231 h 336"/>
                <a:gd name="T38" fmla="*/ 1444 w 1577"/>
                <a:gd name="T39" fmla="*/ 236 h 336"/>
                <a:gd name="T40" fmla="*/ 1371 w 1577"/>
                <a:gd name="T41" fmla="*/ 263 h 336"/>
                <a:gd name="T42" fmla="*/ 1317 w 1577"/>
                <a:gd name="T43" fmla="*/ 181 h 336"/>
                <a:gd name="T44" fmla="*/ 1354 w 1577"/>
                <a:gd name="T45" fmla="*/ 78 h 336"/>
                <a:gd name="T46" fmla="*/ 1272 w 1577"/>
                <a:gd name="T47" fmla="*/ 84 h 336"/>
                <a:gd name="T48" fmla="*/ 1256 w 1577"/>
                <a:gd name="T49" fmla="*/ 260 h 336"/>
                <a:gd name="T50" fmla="*/ 1225 w 1577"/>
                <a:gd name="T51" fmla="*/ 96 h 336"/>
                <a:gd name="T52" fmla="*/ 1137 w 1577"/>
                <a:gd name="T53" fmla="*/ 76 h 336"/>
                <a:gd name="T54" fmla="*/ 840 w 1577"/>
                <a:gd name="T55" fmla="*/ 70 h 336"/>
                <a:gd name="T56" fmla="*/ 917 w 1577"/>
                <a:gd name="T57" fmla="*/ 133 h 336"/>
                <a:gd name="T58" fmla="*/ 893 w 1577"/>
                <a:gd name="T59" fmla="*/ 249 h 336"/>
                <a:gd name="T60" fmla="*/ 787 w 1577"/>
                <a:gd name="T61" fmla="*/ 249 h 336"/>
                <a:gd name="T62" fmla="*/ 763 w 1577"/>
                <a:gd name="T63" fmla="*/ 133 h 336"/>
                <a:gd name="T64" fmla="*/ 840 w 1577"/>
                <a:gd name="T65" fmla="*/ 70 h 336"/>
                <a:gd name="T66" fmla="*/ 304 w 1577"/>
                <a:gd name="T67" fmla="*/ 100 h 336"/>
                <a:gd name="T68" fmla="*/ 335 w 1577"/>
                <a:gd name="T69" fmla="*/ 241 h 336"/>
                <a:gd name="T70" fmla="*/ 320 w 1577"/>
                <a:gd name="T71" fmla="*/ 265 h 336"/>
                <a:gd name="T72" fmla="*/ 275 w 1577"/>
                <a:gd name="T73" fmla="*/ 100 h 336"/>
                <a:gd name="T74" fmla="*/ 710 w 1577"/>
                <a:gd name="T75" fmla="*/ 7 h 336"/>
                <a:gd name="T76" fmla="*/ 712 w 1577"/>
                <a:gd name="T77" fmla="*/ 35 h 336"/>
                <a:gd name="T78" fmla="*/ 628 w 1577"/>
                <a:gd name="T79" fmla="*/ 72 h 336"/>
                <a:gd name="T80" fmla="*/ 635 w 1577"/>
                <a:gd name="T81" fmla="*/ 214 h 336"/>
                <a:gd name="T82" fmla="*/ 733 w 1577"/>
                <a:gd name="T83" fmla="*/ 236 h 336"/>
                <a:gd name="T84" fmla="*/ 693 w 1577"/>
                <a:gd name="T85" fmla="*/ 265 h 336"/>
                <a:gd name="T86" fmla="*/ 605 w 1577"/>
                <a:gd name="T87" fmla="*/ 224 h 336"/>
                <a:gd name="T88" fmla="*/ 598 w 1577"/>
                <a:gd name="T89" fmla="*/ 66 h 336"/>
                <a:gd name="T90" fmla="*/ 675 w 1577"/>
                <a:gd name="T91" fmla="*/ 7 h 336"/>
                <a:gd name="T92" fmla="*/ 159 w 1577"/>
                <a:gd name="T93" fmla="*/ 12 h 336"/>
                <a:gd name="T94" fmla="*/ 67 w 1577"/>
                <a:gd name="T95" fmla="*/ 39 h 336"/>
                <a:gd name="T96" fmla="*/ 31 w 1577"/>
                <a:gd name="T97" fmla="*/ 156 h 336"/>
                <a:gd name="T98" fmla="*/ 83 w 1577"/>
                <a:gd name="T99" fmla="*/ 237 h 336"/>
                <a:gd name="T100" fmla="*/ 149 w 1577"/>
                <a:gd name="T101" fmla="*/ 261 h 336"/>
                <a:gd name="T102" fmla="*/ 49 w 1577"/>
                <a:gd name="T103" fmla="*/ 257 h 336"/>
                <a:gd name="T104" fmla="*/ 0 w 1577"/>
                <a:gd name="T105" fmla="*/ 156 h 336"/>
                <a:gd name="T106" fmla="*/ 36 w 1577"/>
                <a:gd name="T107" fmla="*/ 22 h 336"/>
                <a:gd name="T108" fmla="*/ 1577 w 1577"/>
                <a:gd name="T109" fmla="*/ 0 h 336"/>
                <a:gd name="T110" fmla="*/ 1504 w 1577"/>
                <a:gd name="T111" fmla="*/ 40 h 336"/>
                <a:gd name="T112" fmla="*/ 184 w 1577"/>
                <a:gd name="T113" fmla="*/ 4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7" h="336">
                  <a:moveTo>
                    <a:pt x="840" y="97"/>
                  </a:moveTo>
                  <a:lnTo>
                    <a:pt x="824" y="98"/>
                  </a:lnTo>
                  <a:lnTo>
                    <a:pt x="812" y="103"/>
                  </a:lnTo>
                  <a:lnTo>
                    <a:pt x="803" y="111"/>
                  </a:lnTo>
                  <a:lnTo>
                    <a:pt x="796" y="121"/>
                  </a:lnTo>
                  <a:lnTo>
                    <a:pt x="792" y="136"/>
                  </a:lnTo>
                  <a:lnTo>
                    <a:pt x="791" y="154"/>
                  </a:lnTo>
                  <a:lnTo>
                    <a:pt x="791" y="181"/>
                  </a:lnTo>
                  <a:lnTo>
                    <a:pt x="792" y="199"/>
                  </a:lnTo>
                  <a:lnTo>
                    <a:pt x="796" y="214"/>
                  </a:lnTo>
                  <a:lnTo>
                    <a:pt x="803" y="225"/>
                  </a:lnTo>
                  <a:lnTo>
                    <a:pt x="812" y="232"/>
                  </a:lnTo>
                  <a:lnTo>
                    <a:pt x="824" y="238"/>
                  </a:lnTo>
                  <a:lnTo>
                    <a:pt x="840" y="239"/>
                  </a:lnTo>
                  <a:lnTo>
                    <a:pt x="855" y="238"/>
                  </a:lnTo>
                  <a:lnTo>
                    <a:pt x="867" y="232"/>
                  </a:lnTo>
                  <a:lnTo>
                    <a:pt x="876" y="225"/>
                  </a:lnTo>
                  <a:lnTo>
                    <a:pt x="883" y="214"/>
                  </a:lnTo>
                  <a:lnTo>
                    <a:pt x="887" y="199"/>
                  </a:lnTo>
                  <a:lnTo>
                    <a:pt x="888" y="181"/>
                  </a:lnTo>
                  <a:lnTo>
                    <a:pt x="888" y="154"/>
                  </a:lnTo>
                  <a:lnTo>
                    <a:pt x="887" y="136"/>
                  </a:lnTo>
                  <a:lnTo>
                    <a:pt x="883" y="121"/>
                  </a:lnTo>
                  <a:lnTo>
                    <a:pt x="876" y="111"/>
                  </a:lnTo>
                  <a:lnTo>
                    <a:pt x="867" y="103"/>
                  </a:lnTo>
                  <a:lnTo>
                    <a:pt x="855" y="98"/>
                  </a:lnTo>
                  <a:lnTo>
                    <a:pt x="840" y="97"/>
                  </a:lnTo>
                  <a:close/>
                  <a:moveTo>
                    <a:pt x="1473" y="76"/>
                  </a:moveTo>
                  <a:lnTo>
                    <a:pt x="1504" y="76"/>
                  </a:lnTo>
                  <a:lnTo>
                    <a:pt x="1504" y="260"/>
                  </a:lnTo>
                  <a:lnTo>
                    <a:pt x="1473" y="260"/>
                  </a:lnTo>
                  <a:lnTo>
                    <a:pt x="1473" y="76"/>
                  </a:lnTo>
                  <a:close/>
                  <a:moveTo>
                    <a:pt x="949" y="76"/>
                  </a:moveTo>
                  <a:lnTo>
                    <a:pt x="979" y="76"/>
                  </a:lnTo>
                  <a:lnTo>
                    <a:pt x="979" y="194"/>
                  </a:lnTo>
                  <a:lnTo>
                    <a:pt x="980" y="211"/>
                  </a:lnTo>
                  <a:lnTo>
                    <a:pt x="982" y="224"/>
                  </a:lnTo>
                  <a:lnTo>
                    <a:pt x="988" y="232"/>
                  </a:lnTo>
                  <a:lnTo>
                    <a:pt x="997" y="238"/>
                  </a:lnTo>
                  <a:lnTo>
                    <a:pt x="1011" y="239"/>
                  </a:lnTo>
                  <a:lnTo>
                    <a:pt x="1027" y="237"/>
                  </a:lnTo>
                  <a:lnTo>
                    <a:pt x="1046" y="231"/>
                  </a:lnTo>
                  <a:lnTo>
                    <a:pt x="1068" y="223"/>
                  </a:lnTo>
                  <a:lnTo>
                    <a:pt x="1068" y="76"/>
                  </a:lnTo>
                  <a:lnTo>
                    <a:pt x="1098" y="76"/>
                  </a:lnTo>
                  <a:lnTo>
                    <a:pt x="1098" y="260"/>
                  </a:lnTo>
                  <a:lnTo>
                    <a:pt x="1068" y="260"/>
                  </a:lnTo>
                  <a:lnTo>
                    <a:pt x="1068" y="246"/>
                  </a:lnTo>
                  <a:lnTo>
                    <a:pt x="1045" y="257"/>
                  </a:lnTo>
                  <a:lnTo>
                    <a:pt x="1023" y="263"/>
                  </a:lnTo>
                  <a:lnTo>
                    <a:pt x="1004" y="265"/>
                  </a:lnTo>
                  <a:lnTo>
                    <a:pt x="987" y="263"/>
                  </a:lnTo>
                  <a:lnTo>
                    <a:pt x="973" y="258"/>
                  </a:lnTo>
                  <a:lnTo>
                    <a:pt x="963" y="249"/>
                  </a:lnTo>
                  <a:lnTo>
                    <a:pt x="956" y="239"/>
                  </a:lnTo>
                  <a:lnTo>
                    <a:pt x="952" y="225"/>
                  </a:lnTo>
                  <a:lnTo>
                    <a:pt x="950" y="210"/>
                  </a:lnTo>
                  <a:lnTo>
                    <a:pt x="949" y="194"/>
                  </a:lnTo>
                  <a:lnTo>
                    <a:pt x="949" y="76"/>
                  </a:lnTo>
                  <a:close/>
                  <a:moveTo>
                    <a:pt x="361" y="76"/>
                  </a:moveTo>
                  <a:lnTo>
                    <a:pt x="394" y="76"/>
                  </a:lnTo>
                  <a:lnTo>
                    <a:pt x="431" y="179"/>
                  </a:lnTo>
                  <a:lnTo>
                    <a:pt x="442" y="211"/>
                  </a:lnTo>
                  <a:lnTo>
                    <a:pt x="447" y="228"/>
                  </a:lnTo>
                  <a:lnTo>
                    <a:pt x="452" y="211"/>
                  </a:lnTo>
                  <a:lnTo>
                    <a:pt x="456" y="195"/>
                  </a:lnTo>
                  <a:lnTo>
                    <a:pt x="461" y="179"/>
                  </a:lnTo>
                  <a:lnTo>
                    <a:pt x="495" y="76"/>
                  </a:lnTo>
                  <a:lnTo>
                    <a:pt x="527" y="76"/>
                  </a:lnTo>
                  <a:lnTo>
                    <a:pt x="457" y="277"/>
                  </a:lnTo>
                  <a:lnTo>
                    <a:pt x="451" y="294"/>
                  </a:lnTo>
                  <a:lnTo>
                    <a:pt x="444" y="308"/>
                  </a:lnTo>
                  <a:lnTo>
                    <a:pt x="436" y="320"/>
                  </a:lnTo>
                  <a:lnTo>
                    <a:pt x="425" y="328"/>
                  </a:lnTo>
                  <a:lnTo>
                    <a:pt x="412" y="334"/>
                  </a:lnTo>
                  <a:lnTo>
                    <a:pt x="395" y="336"/>
                  </a:lnTo>
                  <a:lnTo>
                    <a:pt x="380" y="335"/>
                  </a:lnTo>
                  <a:lnTo>
                    <a:pt x="367" y="334"/>
                  </a:lnTo>
                  <a:lnTo>
                    <a:pt x="359" y="333"/>
                  </a:lnTo>
                  <a:lnTo>
                    <a:pt x="359" y="309"/>
                  </a:lnTo>
                  <a:lnTo>
                    <a:pt x="372" y="310"/>
                  </a:lnTo>
                  <a:lnTo>
                    <a:pt x="394" y="310"/>
                  </a:lnTo>
                  <a:lnTo>
                    <a:pt x="406" y="308"/>
                  </a:lnTo>
                  <a:lnTo>
                    <a:pt x="413" y="302"/>
                  </a:lnTo>
                  <a:lnTo>
                    <a:pt x="421" y="291"/>
                  </a:lnTo>
                  <a:lnTo>
                    <a:pt x="427" y="274"/>
                  </a:lnTo>
                  <a:lnTo>
                    <a:pt x="432" y="260"/>
                  </a:lnTo>
                  <a:lnTo>
                    <a:pt x="361" y="76"/>
                  </a:lnTo>
                  <a:close/>
                  <a:moveTo>
                    <a:pt x="184" y="76"/>
                  </a:moveTo>
                  <a:lnTo>
                    <a:pt x="214" y="76"/>
                  </a:lnTo>
                  <a:lnTo>
                    <a:pt x="214" y="260"/>
                  </a:lnTo>
                  <a:lnTo>
                    <a:pt x="184" y="260"/>
                  </a:lnTo>
                  <a:lnTo>
                    <a:pt x="184" y="76"/>
                  </a:lnTo>
                  <a:close/>
                  <a:moveTo>
                    <a:pt x="1391" y="70"/>
                  </a:moveTo>
                  <a:lnTo>
                    <a:pt x="1409" y="71"/>
                  </a:lnTo>
                  <a:lnTo>
                    <a:pt x="1425" y="72"/>
                  </a:lnTo>
                  <a:lnTo>
                    <a:pt x="1436" y="74"/>
                  </a:lnTo>
                  <a:lnTo>
                    <a:pt x="1444" y="77"/>
                  </a:lnTo>
                  <a:lnTo>
                    <a:pt x="1444" y="100"/>
                  </a:lnTo>
                  <a:lnTo>
                    <a:pt x="1423" y="98"/>
                  </a:lnTo>
                  <a:lnTo>
                    <a:pt x="1407" y="96"/>
                  </a:lnTo>
                  <a:lnTo>
                    <a:pt x="1396" y="96"/>
                  </a:lnTo>
                  <a:lnTo>
                    <a:pt x="1384" y="97"/>
                  </a:lnTo>
                  <a:lnTo>
                    <a:pt x="1373" y="99"/>
                  </a:lnTo>
                  <a:lnTo>
                    <a:pt x="1365" y="104"/>
                  </a:lnTo>
                  <a:lnTo>
                    <a:pt x="1357" y="112"/>
                  </a:lnTo>
                  <a:lnTo>
                    <a:pt x="1352" y="121"/>
                  </a:lnTo>
                  <a:lnTo>
                    <a:pt x="1349" y="135"/>
                  </a:lnTo>
                  <a:lnTo>
                    <a:pt x="1348" y="153"/>
                  </a:lnTo>
                  <a:lnTo>
                    <a:pt x="1348" y="181"/>
                  </a:lnTo>
                  <a:lnTo>
                    <a:pt x="1349" y="199"/>
                  </a:lnTo>
                  <a:lnTo>
                    <a:pt x="1352" y="213"/>
                  </a:lnTo>
                  <a:lnTo>
                    <a:pt x="1357" y="224"/>
                  </a:lnTo>
                  <a:lnTo>
                    <a:pt x="1365" y="231"/>
                  </a:lnTo>
                  <a:lnTo>
                    <a:pt x="1373" y="236"/>
                  </a:lnTo>
                  <a:lnTo>
                    <a:pt x="1384" y="238"/>
                  </a:lnTo>
                  <a:lnTo>
                    <a:pt x="1396" y="239"/>
                  </a:lnTo>
                  <a:lnTo>
                    <a:pt x="1407" y="239"/>
                  </a:lnTo>
                  <a:lnTo>
                    <a:pt x="1423" y="238"/>
                  </a:lnTo>
                  <a:lnTo>
                    <a:pt x="1444" y="236"/>
                  </a:lnTo>
                  <a:lnTo>
                    <a:pt x="1444" y="259"/>
                  </a:lnTo>
                  <a:lnTo>
                    <a:pt x="1436" y="261"/>
                  </a:lnTo>
                  <a:lnTo>
                    <a:pt x="1425" y="263"/>
                  </a:lnTo>
                  <a:lnTo>
                    <a:pt x="1409" y="264"/>
                  </a:lnTo>
                  <a:lnTo>
                    <a:pt x="1391" y="265"/>
                  </a:lnTo>
                  <a:lnTo>
                    <a:pt x="1371" y="263"/>
                  </a:lnTo>
                  <a:lnTo>
                    <a:pt x="1354" y="258"/>
                  </a:lnTo>
                  <a:lnTo>
                    <a:pt x="1340" y="249"/>
                  </a:lnTo>
                  <a:lnTo>
                    <a:pt x="1329" y="237"/>
                  </a:lnTo>
                  <a:lnTo>
                    <a:pt x="1322" y="222"/>
                  </a:lnTo>
                  <a:lnTo>
                    <a:pt x="1318" y="202"/>
                  </a:lnTo>
                  <a:lnTo>
                    <a:pt x="1317" y="181"/>
                  </a:lnTo>
                  <a:lnTo>
                    <a:pt x="1317" y="153"/>
                  </a:lnTo>
                  <a:lnTo>
                    <a:pt x="1318" y="132"/>
                  </a:lnTo>
                  <a:lnTo>
                    <a:pt x="1322" y="114"/>
                  </a:lnTo>
                  <a:lnTo>
                    <a:pt x="1329" y="98"/>
                  </a:lnTo>
                  <a:lnTo>
                    <a:pt x="1340" y="86"/>
                  </a:lnTo>
                  <a:lnTo>
                    <a:pt x="1354" y="78"/>
                  </a:lnTo>
                  <a:lnTo>
                    <a:pt x="1371" y="72"/>
                  </a:lnTo>
                  <a:lnTo>
                    <a:pt x="1391" y="70"/>
                  </a:lnTo>
                  <a:close/>
                  <a:moveTo>
                    <a:pt x="1228" y="70"/>
                  </a:moveTo>
                  <a:lnTo>
                    <a:pt x="1247" y="72"/>
                  </a:lnTo>
                  <a:lnTo>
                    <a:pt x="1261" y="77"/>
                  </a:lnTo>
                  <a:lnTo>
                    <a:pt x="1272" y="84"/>
                  </a:lnTo>
                  <a:lnTo>
                    <a:pt x="1279" y="95"/>
                  </a:lnTo>
                  <a:lnTo>
                    <a:pt x="1284" y="108"/>
                  </a:lnTo>
                  <a:lnTo>
                    <a:pt x="1286" y="124"/>
                  </a:lnTo>
                  <a:lnTo>
                    <a:pt x="1287" y="142"/>
                  </a:lnTo>
                  <a:lnTo>
                    <a:pt x="1287" y="260"/>
                  </a:lnTo>
                  <a:lnTo>
                    <a:pt x="1256" y="260"/>
                  </a:lnTo>
                  <a:lnTo>
                    <a:pt x="1256" y="142"/>
                  </a:lnTo>
                  <a:lnTo>
                    <a:pt x="1255" y="125"/>
                  </a:lnTo>
                  <a:lnTo>
                    <a:pt x="1253" y="111"/>
                  </a:lnTo>
                  <a:lnTo>
                    <a:pt x="1247" y="102"/>
                  </a:lnTo>
                  <a:lnTo>
                    <a:pt x="1238" y="97"/>
                  </a:lnTo>
                  <a:lnTo>
                    <a:pt x="1225" y="96"/>
                  </a:lnTo>
                  <a:lnTo>
                    <a:pt x="1209" y="98"/>
                  </a:lnTo>
                  <a:lnTo>
                    <a:pt x="1190" y="103"/>
                  </a:lnTo>
                  <a:lnTo>
                    <a:pt x="1167" y="113"/>
                  </a:lnTo>
                  <a:lnTo>
                    <a:pt x="1167" y="260"/>
                  </a:lnTo>
                  <a:lnTo>
                    <a:pt x="1137" y="260"/>
                  </a:lnTo>
                  <a:lnTo>
                    <a:pt x="1137" y="76"/>
                  </a:lnTo>
                  <a:lnTo>
                    <a:pt x="1167" y="76"/>
                  </a:lnTo>
                  <a:lnTo>
                    <a:pt x="1167" y="89"/>
                  </a:lnTo>
                  <a:lnTo>
                    <a:pt x="1188" y="80"/>
                  </a:lnTo>
                  <a:lnTo>
                    <a:pt x="1208" y="72"/>
                  </a:lnTo>
                  <a:lnTo>
                    <a:pt x="1228" y="70"/>
                  </a:lnTo>
                  <a:close/>
                  <a:moveTo>
                    <a:pt x="840" y="70"/>
                  </a:moveTo>
                  <a:lnTo>
                    <a:pt x="861" y="72"/>
                  </a:lnTo>
                  <a:lnTo>
                    <a:pt x="878" y="78"/>
                  </a:lnTo>
                  <a:lnTo>
                    <a:pt x="893" y="86"/>
                  </a:lnTo>
                  <a:lnTo>
                    <a:pt x="904" y="98"/>
                  </a:lnTo>
                  <a:lnTo>
                    <a:pt x="912" y="114"/>
                  </a:lnTo>
                  <a:lnTo>
                    <a:pt x="917" y="133"/>
                  </a:lnTo>
                  <a:lnTo>
                    <a:pt x="919" y="154"/>
                  </a:lnTo>
                  <a:lnTo>
                    <a:pt x="919" y="181"/>
                  </a:lnTo>
                  <a:lnTo>
                    <a:pt x="917" y="202"/>
                  </a:lnTo>
                  <a:lnTo>
                    <a:pt x="912" y="222"/>
                  </a:lnTo>
                  <a:lnTo>
                    <a:pt x="904" y="238"/>
                  </a:lnTo>
                  <a:lnTo>
                    <a:pt x="893" y="249"/>
                  </a:lnTo>
                  <a:lnTo>
                    <a:pt x="878" y="258"/>
                  </a:lnTo>
                  <a:lnTo>
                    <a:pt x="861" y="263"/>
                  </a:lnTo>
                  <a:lnTo>
                    <a:pt x="840" y="265"/>
                  </a:lnTo>
                  <a:lnTo>
                    <a:pt x="819" y="263"/>
                  </a:lnTo>
                  <a:lnTo>
                    <a:pt x="801" y="258"/>
                  </a:lnTo>
                  <a:lnTo>
                    <a:pt x="787" y="249"/>
                  </a:lnTo>
                  <a:lnTo>
                    <a:pt x="776" y="238"/>
                  </a:lnTo>
                  <a:lnTo>
                    <a:pt x="767" y="222"/>
                  </a:lnTo>
                  <a:lnTo>
                    <a:pt x="763" y="202"/>
                  </a:lnTo>
                  <a:lnTo>
                    <a:pt x="761" y="181"/>
                  </a:lnTo>
                  <a:lnTo>
                    <a:pt x="761" y="154"/>
                  </a:lnTo>
                  <a:lnTo>
                    <a:pt x="763" y="133"/>
                  </a:lnTo>
                  <a:lnTo>
                    <a:pt x="767" y="114"/>
                  </a:lnTo>
                  <a:lnTo>
                    <a:pt x="776" y="98"/>
                  </a:lnTo>
                  <a:lnTo>
                    <a:pt x="787" y="86"/>
                  </a:lnTo>
                  <a:lnTo>
                    <a:pt x="801" y="78"/>
                  </a:lnTo>
                  <a:lnTo>
                    <a:pt x="819" y="72"/>
                  </a:lnTo>
                  <a:lnTo>
                    <a:pt x="840" y="70"/>
                  </a:lnTo>
                  <a:close/>
                  <a:moveTo>
                    <a:pt x="275" y="26"/>
                  </a:moveTo>
                  <a:lnTo>
                    <a:pt x="304" y="26"/>
                  </a:lnTo>
                  <a:lnTo>
                    <a:pt x="304" y="76"/>
                  </a:lnTo>
                  <a:lnTo>
                    <a:pt x="355" y="76"/>
                  </a:lnTo>
                  <a:lnTo>
                    <a:pt x="355" y="100"/>
                  </a:lnTo>
                  <a:lnTo>
                    <a:pt x="304" y="100"/>
                  </a:lnTo>
                  <a:lnTo>
                    <a:pt x="304" y="216"/>
                  </a:lnTo>
                  <a:lnTo>
                    <a:pt x="305" y="229"/>
                  </a:lnTo>
                  <a:lnTo>
                    <a:pt x="308" y="237"/>
                  </a:lnTo>
                  <a:lnTo>
                    <a:pt x="313" y="240"/>
                  </a:lnTo>
                  <a:lnTo>
                    <a:pt x="324" y="241"/>
                  </a:lnTo>
                  <a:lnTo>
                    <a:pt x="335" y="241"/>
                  </a:lnTo>
                  <a:lnTo>
                    <a:pt x="346" y="240"/>
                  </a:lnTo>
                  <a:lnTo>
                    <a:pt x="355" y="239"/>
                  </a:lnTo>
                  <a:lnTo>
                    <a:pt x="355" y="260"/>
                  </a:lnTo>
                  <a:lnTo>
                    <a:pt x="346" y="262"/>
                  </a:lnTo>
                  <a:lnTo>
                    <a:pt x="334" y="264"/>
                  </a:lnTo>
                  <a:lnTo>
                    <a:pt x="320" y="265"/>
                  </a:lnTo>
                  <a:lnTo>
                    <a:pt x="302" y="263"/>
                  </a:lnTo>
                  <a:lnTo>
                    <a:pt x="289" y="259"/>
                  </a:lnTo>
                  <a:lnTo>
                    <a:pt x="281" y="249"/>
                  </a:lnTo>
                  <a:lnTo>
                    <a:pt x="276" y="237"/>
                  </a:lnTo>
                  <a:lnTo>
                    <a:pt x="275" y="218"/>
                  </a:lnTo>
                  <a:lnTo>
                    <a:pt x="275" y="100"/>
                  </a:lnTo>
                  <a:lnTo>
                    <a:pt x="237" y="98"/>
                  </a:lnTo>
                  <a:lnTo>
                    <a:pt x="237" y="76"/>
                  </a:lnTo>
                  <a:lnTo>
                    <a:pt x="275" y="76"/>
                  </a:lnTo>
                  <a:lnTo>
                    <a:pt x="275" y="26"/>
                  </a:lnTo>
                  <a:close/>
                  <a:moveTo>
                    <a:pt x="693" y="6"/>
                  </a:moveTo>
                  <a:lnTo>
                    <a:pt x="710" y="7"/>
                  </a:lnTo>
                  <a:lnTo>
                    <a:pt x="726" y="8"/>
                  </a:lnTo>
                  <a:lnTo>
                    <a:pt x="741" y="10"/>
                  </a:lnTo>
                  <a:lnTo>
                    <a:pt x="750" y="12"/>
                  </a:lnTo>
                  <a:lnTo>
                    <a:pt x="750" y="37"/>
                  </a:lnTo>
                  <a:lnTo>
                    <a:pt x="733" y="36"/>
                  </a:lnTo>
                  <a:lnTo>
                    <a:pt x="712" y="35"/>
                  </a:lnTo>
                  <a:lnTo>
                    <a:pt x="693" y="34"/>
                  </a:lnTo>
                  <a:lnTo>
                    <a:pt x="673" y="35"/>
                  </a:lnTo>
                  <a:lnTo>
                    <a:pt x="657" y="39"/>
                  </a:lnTo>
                  <a:lnTo>
                    <a:pt x="645" y="47"/>
                  </a:lnTo>
                  <a:lnTo>
                    <a:pt x="635" y="57"/>
                  </a:lnTo>
                  <a:lnTo>
                    <a:pt x="628" y="72"/>
                  </a:lnTo>
                  <a:lnTo>
                    <a:pt x="623" y="92"/>
                  </a:lnTo>
                  <a:lnTo>
                    <a:pt x="622" y="115"/>
                  </a:lnTo>
                  <a:lnTo>
                    <a:pt x="622" y="156"/>
                  </a:lnTo>
                  <a:lnTo>
                    <a:pt x="623" y="180"/>
                  </a:lnTo>
                  <a:lnTo>
                    <a:pt x="628" y="199"/>
                  </a:lnTo>
                  <a:lnTo>
                    <a:pt x="635" y="214"/>
                  </a:lnTo>
                  <a:lnTo>
                    <a:pt x="645" y="225"/>
                  </a:lnTo>
                  <a:lnTo>
                    <a:pt x="657" y="232"/>
                  </a:lnTo>
                  <a:lnTo>
                    <a:pt x="673" y="237"/>
                  </a:lnTo>
                  <a:lnTo>
                    <a:pt x="693" y="238"/>
                  </a:lnTo>
                  <a:lnTo>
                    <a:pt x="712" y="237"/>
                  </a:lnTo>
                  <a:lnTo>
                    <a:pt x="733" y="236"/>
                  </a:lnTo>
                  <a:lnTo>
                    <a:pt x="750" y="234"/>
                  </a:lnTo>
                  <a:lnTo>
                    <a:pt x="750" y="259"/>
                  </a:lnTo>
                  <a:lnTo>
                    <a:pt x="741" y="261"/>
                  </a:lnTo>
                  <a:lnTo>
                    <a:pt x="726" y="263"/>
                  </a:lnTo>
                  <a:lnTo>
                    <a:pt x="710" y="264"/>
                  </a:lnTo>
                  <a:lnTo>
                    <a:pt x="693" y="265"/>
                  </a:lnTo>
                  <a:lnTo>
                    <a:pt x="675" y="264"/>
                  </a:lnTo>
                  <a:lnTo>
                    <a:pt x="656" y="262"/>
                  </a:lnTo>
                  <a:lnTo>
                    <a:pt x="640" y="257"/>
                  </a:lnTo>
                  <a:lnTo>
                    <a:pt x="627" y="248"/>
                  </a:lnTo>
                  <a:lnTo>
                    <a:pt x="615" y="238"/>
                  </a:lnTo>
                  <a:lnTo>
                    <a:pt x="605" y="224"/>
                  </a:lnTo>
                  <a:lnTo>
                    <a:pt x="598" y="205"/>
                  </a:lnTo>
                  <a:lnTo>
                    <a:pt x="592" y="182"/>
                  </a:lnTo>
                  <a:lnTo>
                    <a:pt x="591" y="156"/>
                  </a:lnTo>
                  <a:lnTo>
                    <a:pt x="591" y="115"/>
                  </a:lnTo>
                  <a:lnTo>
                    <a:pt x="592" y="88"/>
                  </a:lnTo>
                  <a:lnTo>
                    <a:pt x="598" y="66"/>
                  </a:lnTo>
                  <a:lnTo>
                    <a:pt x="605" y="48"/>
                  </a:lnTo>
                  <a:lnTo>
                    <a:pt x="615" y="33"/>
                  </a:lnTo>
                  <a:lnTo>
                    <a:pt x="627" y="22"/>
                  </a:lnTo>
                  <a:lnTo>
                    <a:pt x="640" y="15"/>
                  </a:lnTo>
                  <a:lnTo>
                    <a:pt x="656" y="9"/>
                  </a:lnTo>
                  <a:lnTo>
                    <a:pt x="675" y="7"/>
                  </a:lnTo>
                  <a:lnTo>
                    <a:pt x="693" y="6"/>
                  </a:lnTo>
                  <a:close/>
                  <a:moveTo>
                    <a:pt x="102" y="6"/>
                  </a:moveTo>
                  <a:lnTo>
                    <a:pt x="119" y="7"/>
                  </a:lnTo>
                  <a:lnTo>
                    <a:pt x="135" y="8"/>
                  </a:lnTo>
                  <a:lnTo>
                    <a:pt x="149" y="10"/>
                  </a:lnTo>
                  <a:lnTo>
                    <a:pt x="159" y="12"/>
                  </a:lnTo>
                  <a:lnTo>
                    <a:pt x="159" y="37"/>
                  </a:lnTo>
                  <a:lnTo>
                    <a:pt x="141" y="36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83" y="35"/>
                  </a:lnTo>
                  <a:lnTo>
                    <a:pt x="67" y="39"/>
                  </a:lnTo>
                  <a:lnTo>
                    <a:pt x="54" y="47"/>
                  </a:lnTo>
                  <a:lnTo>
                    <a:pt x="44" y="57"/>
                  </a:lnTo>
                  <a:lnTo>
                    <a:pt x="37" y="72"/>
                  </a:lnTo>
                  <a:lnTo>
                    <a:pt x="32" y="92"/>
                  </a:lnTo>
                  <a:lnTo>
                    <a:pt x="31" y="115"/>
                  </a:lnTo>
                  <a:lnTo>
                    <a:pt x="31" y="156"/>
                  </a:lnTo>
                  <a:lnTo>
                    <a:pt x="32" y="180"/>
                  </a:lnTo>
                  <a:lnTo>
                    <a:pt x="37" y="199"/>
                  </a:lnTo>
                  <a:lnTo>
                    <a:pt x="44" y="214"/>
                  </a:lnTo>
                  <a:lnTo>
                    <a:pt x="54" y="225"/>
                  </a:lnTo>
                  <a:lnTo>
                    <a:pt x="67" y="232"/>
                  </a:lnTo>
                  <a:lnTo>
                    <a:pt x="83" y="237"/>
                  </a:lnTo>
                  <a:lnTo>
                    <a:pt x="102" y="238"/>
                  </a:lnTo>
                  <a:lnTo>
                    <a:pt x="121" y="237"/>
                  </a:lnTo>
                  <a:lnTo>
                    <a:pt x="141" y="236"/>
                  </a:lnTo>
                  <a:lnTo>
                    <a:pt x="159" y="234"/>
                  </a:lnTo>
                  <a:lnTo>
                    <a:pt x="159" y="259"/>
                  </a:lnTo>
                  <a:lnTo>
                    <a:pt x="149" y="261"/>
                  </a:lnTo>
                  <a:lnTo>
                    <a:pt x="135" y="263"/>
                  </a:lnTo>
                  <a:lnTo>
                    <a:pt x="119" y="264"/>
                  </a:lnTo>
                  <a:lnTo>
                    <a:pt x="102" y="265"/>
                  </a:lnTo>
                  <a:lnTo>
                    <a:pt x="84" y="264"/>
                  </a:lnTo>
                  <a:lnTo>
                    <a:pt x="65" y="262"/>
                  </a:lnTo>
                  <a:lnTo>
                    <a:pt x="49" y="257"/>
                  </a:lnTo>
                  <a:lnTo>
                    <a:pt x="36" y="248"/>
                  </a:lnTo>
                  <a:lnTo>
                    <a:pt x="24" y="238"/>
                  </a:lnTo>
                  <a:lnTo>
                    <a:pt x="14" y="224"/>
                  </a:lnTo>
                  <a:lnTo>
                    <a:pt x="7" y="205"/>
                  </a:lnTo>
                  <a:lnTo>
                    <a:pt x="1" y="182"/>
                  </a:lnTo>
                  <a:lnTo>
                    <a:pt x="0" y="156"/>
                  </a:lnTo>
                  <a:lnTo>
                    <a:pt x="0" y="115"/>
                  </a:lnTo>
                  <a:lnTo>
                    <a:pt x="1" y="88"/>
                  </a:lnTo>
                  <a:lnTo>
                    <a:pt x="7" y="66"/>
                  </a:lnTo>
                  <a:lnTo>
                    <a:pt x="14" y="48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9" y="15"/>
                  </a:lnTo>
                  <a:lnTo>
                    <a:pt x="65" y="9"/>
                  </a:lnTo>
                  <a:lnTo>
                    <a:pt x="84" y="7"/>
                  </a:lnTo>
                  <a:lnTo>
                    <a:pt x="102" y="6"/>
                  </a:lnTo>
                  <a:close/>
                  <a:moveTo>
                    <a:pt x="1546" y="0"/>
                  </a:moveTo>
                  <a:lnTo>
                    <a:pt x="1577" y="0"/>
                  </a:lnTo>
                  <a:lnTo>
                    <a:pt x="1577" y="260"/>
                  </a:lnTo>
                  <a:lnTo>
                    <a:pt x="1546" y="260"/>
                  </a:lnTo>
                  <a:lnTo>
                    <a:pt x="1546" y="0"/>
                  </a:lnTo>
                  <a:close/>
                  <a:moveTo>
                    <a:pt x="1473" y="0"/>
                  </a:moveTo>
                  <a:lnTo>
                    <a:pt x="1504" y="0"/>
                  </a:lnTo>
                  <a:lnTo>
                    <a:pt x="1504" y="40"/>
                  </a:lnTo>
                  <a:lnTo>
                    <a:pt x="1473" y="40"/>
                  </a:lnTo>
                  <a:lnTo>
                    <a:pt x="1473" y="0"/>
                  </a:lnTo>
                  <a:close/>
                  <a:moveTo>
                    <a:pt x="184" y="0"/>
                  </a:moveTo>
                  <a:lnTo>
                    <a:pt x="215" y="0"/>
                  </a:lnTo>
                  <a:lnTo>
                    <a:pt x="215" y="40"/>
                  </a:lnTo>
                  <a:lnTo>
                    <a:pt x="184" y="4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404509" name="Freeform 29"/>
            <p:cNvSpPr>
              <a:spLocks noEditPoints="1"/>
            </p:cNvSpPr>
            <p:nvPr/>
          </p:nvSpPr>
          <p:spPr bwMode="auto">
            <a:xfrm>
              <a:off x="2427" y="2321"/>
              <a:ext cx="908" cy="155"/>
            </a:xfrm>
            <a:custGeom>
              <a:avLst/>
              <a:gdLst>
                <a:gd name="T0" fmla="*/ 1185 w 1814"/>
                <a:gd name="T1" fmla="*/ 223 h 312"/>
                <a:gd name="T2" fmla="*/ 1199 w 1814"/>
                <a:gd name="T3" fmla="*/ 267 h 312"/>
                <a:gd name="T4" fmla="*/ 1251 w 1814"/>
                <a:gd name="T5" fmla="*/ 207 h 312"/>
                <a:gd name="T6" fmla="*/ 100 w 1814"/>
                <a:gd name="T7" fmla="*/ 257 h 312"/>
                <a:gd name="T8" fmla="*/ 159 w 1814"/>
                <a:gd name="T9" fmla="*/ 234 h 312"/>
                <a:gd name="T10" fmla="*/ 150 w 1814"/>
                <a:gd name="T11" fmla="*/ 189 h 312"/>
                <a:gd name="T12" fmla="*/ 982 w 1814"/>
                <a:gd name="T13" fmla="*/ 128 h 312"/>
                <a:gd name="T14" fmla="*/ 988 w 1814"/>
                <a:gd name="T15" fmla="*/ 259 h 312"/>
                <a:gd name="T16" fmla="*/ 1030 w 1814"/>
                <a:gd name="T17" fmla="*/ 224 h 312"/>
                <a:gd name="T18" fmla="*/ 1019 w 1814"/>
                <a:gd name="T19" fmla="*/ 134 h 312"/>
                <a:gd name="T20" fmla="*/ 486 w 1814"/>
                <a:gd name="T21" fmla="*/ 82 h 312"/>
                <a:gd name="T22" fmla="*/ 1510 w 1814"/>
                <a:gd name="T23" fmla="*/ 77 h 312"/>
                <a:gd name="T24" fmla="*/ 1558 w 1814"/>
                <a:gd name="T25" fmla="*/ 120 h 312"/>
                <a:gd name="T26" fmla="*/ 1494 w 1814"/>
                <a:gd name="T27" fmla="*/ 164 h 312"/>
                <a:gd name="T28" fmla="*/ 1468 w 1814"/>
                <a:gd name="T29" fmla="*/ 128 h 312"/>
                <a:gd name="T30" fmla="*/ 1351 w 1814"/>
                <a:gd name="T31" fmla="*/ 306 h 312"/>
                <a:gd name="T32" fmla="*/ 1464 w 1814"/>
                <a:gd name="T33" fmla="*/ 79 h 312"/>
                <a:gd name="T34" fmla="*/ 1287 w 1814"/>
                <a:gd name="T35" fmla="*/ 90 h 312"/>
                <a:gd name="T36" fmla="*/ 1316 w 1814"/>
                <a:gd name="T37" fmla="*/ 306 h 312"/>
                <a:gd name="T38" fmla="*/ 1205 w 1814"/>
                <a:gd name="T39" fmla="*/ 309 h 312"/>
                <a:gd name="T40" fmla="*/ 1125 w 1814"/>
                <a:gd name="T41" fmla="*/ 283 h 312"/>
                <a:gd name="T42" fmla="*/ 1124 w 1814"/>
                <a:gd name="T43" fmla="*/ 206 h 312"/>
                <a:gd name="T44" fmla="*/ 1188 w 1814"/>
                <a:gd name="T45" fmla="*/ 173 h 312"/>
                <a:gd name="T46" fmla="*/ 1244 w 1814"/>
                <a:gd name="T47" fmla="*/ 137 h 312"/>
                <a:gd name="T48" fmla="*/ 1160 w 1814"/>
                <a:gd name="T49" fmla="*/ 128 h 312"/>
                <a:gd name="T50" fmla="*/ 1179 w 1814"/>
                <a:gd name="T51" fmla="*/ 79 h 312"/>
                <a:gd name="T52" fmla="*/ 691 w 1814"/>
                <a:gd name="T53" fmla="*/ 82 h 312"/>
                <a:gd name="T54" fmla="*/ 782 w 1814"/>
                <a:gd name="T55" fmla="*/ 76 h 312"/>
                <a:gd name="T56" fmla="*/ 843 w 1814"/>
                <a:gd name="T57" fmla="*/ 107 h 312"/>
                <a:gd name="T58" fmla="*/ 783 w 1814"/>
                <a:gd name="T59" fmla="*/ 306 h 312"/>
                <a:gd name="T60" fmla="*/ 759 w 1814"/>
                <a:gd name="T61" fmla="*/ 127 h 312"/>
                <a:gd name="T62" fmla="*/ 723 w 1814"/>
                <a:gd name="T63" fmla="*/ 306 h 312"/>
                <a:gd name="T64" fmla="*/ 643 w 1814"/>
                <a:gd name="T65" fmla="*/ 128 h 312"/>
                <a:gd name="T66" fmla="*/ 594 w 1814"/>
                <a:gd name="T67" fmla="*/ 306 h 312"/>
                <a:gd name="T68" fmla="*/ 610 w 1814"/>
                <a:gd name="T69" fmla="*/ 88 h 312"/>
                <a:gd name="T70" fmla="*/ 374 w 1814"/>
                <a:gd name="T71" fmla="*/ 134 h 312"/>
                <a:gd name="T72" fmla="*/ 261 w 1814"/>
                <a:gd name="T73" fmla="*/ 82 h 312"/>
                <a:gd name="T74" fmla="*/ 380 w 1814"/>
                <a:gd name="T75" fmla="*/ 77 h 312"/>
                <a:gd name="T76" fmla="*/ 111 w 1814"/>
                <a:gd name="T77" fmla="*/ 133 h 312"/>
                <a:gd name="T78" fmla="*/ 160 w 1814"/>
                <a:gd name="T79" fmla="*/ 109 h 312"/>
                <a:gd name="T80" fmla="*/ 145 w 1814"/>
                <a:gd name="T81" fmla="*/ 68 h 312"/>
                <a:gd name="T82" fmla="*/ 95 w 1814"/>
                <a:gd name="T83" fmla="*/ 11 h 312"/>
                <a:gd name="T84" fmla="*/ 203 w 1814"/>
                <a:gd name="T85" fmla="*/ 31 h 312"/>
                <a:gd name="T86" fmla="*/ 230 w 1814"/>
                <a:gd name="T87" fmla="*/ 96 h 312"/>
                <a:gd name="T88" fmla="*/ 196 w 1814"/>
                <a:gd name="T89" fmla="*/ 156 h 312"/>
                <a:gd name="T90" fmla="*/ 232 w 1814"/>
                <a:gd name="T91" fmla="*/ 216 h 312"/>
                <a:gd name="T92" fmla="*/ 207 w 1814"/>
                <a:gd name="T93" fmla="*/ 284 h 312"/>
                <a:gd name="T94" fmla="*/ 117 w 1814"/>
                <a:gd name="T95" fmla="*/ 309 h 312"/>
                <a:gd name="T96" fmla="*/ 0 w 1814"/>
                <a:gd name="T97" fmla="*/ 14 h 312"/>
                <a:gd name="T98" fmla="*/ 1668 w 1814"/>
                <a:gd name="T99" fmla="*/ 0 h 312"/>
                <a:gd name="T100" fmla="*/ 1814 w 1814"/>
                <a:gd name="T101" fmla="*/ 306 h 312"/>
                <a:gd name="T102" fmla="*/ 1600 w 1814"/>
                <a:gd name="T103" fmla="*/ 0 h 312"/>
                <a:gd name="T104" fmla="*/ 1003 w 1814"/>
                <a:gd name="T105" fmla="*/ 76 h 312"/>
                <a:gd name="T106" fmla="*/ 1091 w 1814"/>
                <a:gd name="T107" fmla="*/ 127 h 312"/>
                <a:gd name="T108" fmla="*/ 1091 w 1814"/>
                <a:gd name="T109" fmla="*/ 254 h 312"/>
                <a:gd name="T110" fmla="*/ 1012 w 1814"/>
                <a:gd name="T111" fmla="*/ 310 h 312"/>
                <a:gd name="T112" fmla="*/ 887 w 1814"/>
                <a:gd name="T113" fmla="*/ 305 h 312"/>
                <a:gd name="T114" fmla="*/ 417 w 1814"/>
                <a:gd name="T115" fmla="*/ 5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14" h="312">
                  <a:moveTo>
                    <a:pt x="1228" y="207"/>
                  </a:moveTo>
                  <a:lnTo>
                    <a:pt x="1212" y="208"/>
                  </a:lnTo>
                  <a:lnTo>
                    <a:pt x="1199" y="210"/>
                  </a:lnTo>
                  <a:lnTo>
                    <a:pt x="1190" y="214"/>
                  </a:lnTo>
                  <a:lnTo>
                    <a:pt x="1185" y="223"/>
                  </a:lnTo>
                  <a:lnTo>
                    <a:pt x="1184" y="236"/>
                  </a:lnTo>
                  <a:lnTo>
                    <a:pt x="1184" y="245"/>
                  </a:lnTo>
                  <a:lnTo>
                    <a:pt x="1186" y="256"/>
                  </a:lnTo>
                  <a:lnTo>
                    <a:pt x="1190" y="264"/>
                  </a:lnTo>
                  <a:lnTo>
                    <a:pt x="1199" y="267"/>
                  </a:lnTo>
                  <a:lnTo>
                    <a:pt x="1208" y="268"/>
                  </a:lnTo>
                  <a:lnTo>
                    <a:pt x="1226" y="266"/>
                  </a:lnTo>
                  <a:lnTo>
                    <a:pt x="1240" y="261"/>
                  </a:lnTo>
                  <a:lnTo>
                    <a:pt x="1251" y="257"/>
                  </a:lnTo>
                  <a:lnTo>
                    <a:pt x="1251" y="207"/>
                  </a:lnTo>
                  <a:lnTo>
                    <a:pt x="1228" y="207"/>
                  </a:lnTo>
                  <a:close/>
                  <a:moveTo>
                    <a:pt x="71" y="179"/>
                  </a:moveTo>
                  <a:lnTo>
                    <a:pt x="71" y="256"/>
                  </a:lnTo>
                  <a:lnTo>
                    <a:pt x="85" y="257"/>
                  </a:lnTo>
                  <a:lnTo>
                    <a:pt x="100" y="257"/>
                  </a:lnTo>
                  <a:lnTo>
                    <a:pt x="119" y="256"/>
                  </a:lnTo>
                  <a:lnTo>
                    <a:pt x="134" y="254"/>
                  </a:lnTo>
                  <a:lnTo>
                    <a:pt x="146" y="250"/>
                  </a:lnTo>
                  <a:lnTo>
                    <a:pt x="155" y="243"/>
                  </a:lnTo>
                  <a:lnTo>
                    <a:pt x="159" y="234"/>
                  </a:lnTo>
                  <a:lnTo>
                    <a:pt x="161" y="220"/>
                  </a:lnTo>
                  <a:lnTo>
                    <a:pt x="161" y="216"/>
                  </a:lnTo>
                  <a:lnTo>
                    <a:pt x="160" y="205"/>
                  </a:lnTo>
                  <a:lnTo>
                    <a:pt x="157" y="195"/>
                  </a:lnTo>
                  <a:lnTo>
                    <a:pt x="150" y="189"/>
                  </a:lnTo>
                  <a:lnTo>
                    <a:pt x="142" y="184"/>
                  </a:lnTo>
                  <a:lnTo>
                    <a:pt x="129" y="180"/>
                  </a:lnTo>
                  <a:lnTo>
                    <a:pt x="112" y="179"/>
                  </a:lnTo>
                  <a:lnTo>
                    <a:pt x="71" y="179"/>
                  </a:lnTo>
                  <a:close/>
                  <a:moveTo>
                    <a:pt x="982" y="128"/>
                  </a:moveTo>
                  <a:lnTo>
                    <a:pt x="968" y="130"/>
                  </a:lnTo>
                  <a:lnTo>
                    <a:pt x="956" y="134"/>
                  </a:lnTo>
                  <a:lnTo>
                    <a:pt x="956" y="258"/>
                  </a:lnTo>
                  <a:lnTo>
                    <a:pt x="970" y="259"/>
                  </a:lnTo>
                  <a:lnTo>
                    <a:pt x="988" y="259"/>
                  </a:lnTo>
                  <a:lnTo>
                    <a:pt x="1002" y="258"/>
                  </a:lnTo>
                  <a:lnTo>
                    <a:pt x="1013" y="255"/>
                  </a:lnTo>
                  <a:lnTo>
                    <a:pt x="1021" y="249"/>
                  </a:lnTo>
                  <a:lnTo>
                    <a:pt x="1027" y="238"/>
                  </a:lnTo>
                  <a:lnTo>
                    <a:pt x="1030" y="224"/>
                  </a:lnTo>
                  <a:lnTo>
                    <a:pt x="1031" y="205"/>
                  </a:lnTo>
                  <a:lnTo>
                    <a:pt x="1031" y="177"/>
                  </a:lnTo>
                  <a:lnTo>
                    <a:pt x="1030" y="158"/>
                  </a:lnTo>
                  <a:lnTo>
                    <a:pt x="1026" y="144"/>
                  </a:lnTo>
                  <a:lnTo>
                    <a:pt x="1019" y="134"/>
                  </a:lnTo>
                  <a:lnTo>
                    <a:pt x="1008" y="129"/>
                  </a:lnTo>
                  <a:lnTo>
                    <a:pt x="993" y="128"/>
                  </a:lnTo>
                  <a:lnTo>
                    <a:pt x="982" y="128"/>
                  </a:lnTo>
                  <a:close/>
                  <a:moveTo>
                    <a:pt x="418" y="82"/>
                  </a:moveTo>
                  <a:lnTo>
                    <a:pt x="486" y="82"/>
                  </a:lnTo>
                  <a:lnTo>
                    <a:pt x="486" y="306"/>
                  </a:lnTo>
                  <a:lnTo>
                    <a:pt x="418" y="306"/>
                  </a:lnTo>
                  <a:lnTo>
                    <a:pt x="418" y="82"/>
                  </a:lnTo>
                  <a:close/>
                  <a:moveTo>
                    <a:pt x="1490" y="76"/>
                  </a:moveTo>
                  <a:lnTo>
                    <a:pt x="1510" y="77"/>
                  </a:lnTo>
                  <a:lnTo>
                    <a:pt x="1526" y="81"/>
                  </a:lnTo>
                  <a:lnTo>
                    <a:pt x="1539" y="88"/>
                  </a:lnTo>
                  <a:lnTo>
                    <a:pt x="1548" y="96"/>
                  </a:lnTo>
                  <a:lnTo>
                    <a:pt x="1554" y="107"/>
                  </a:lnTo>
                  <a:lnTo>
                    <a:pt x="1558" y="120"/>
                  </a:lnTo>
                  <a:lnTo>
                    <a:pt x="1562" y="133"/>
                  </a:lnTo>
                  <a:lnTo>
                    <a:pt x="1563" y="148"/>
                  </a:lnTo>
                  <a:lnTo>
                    <a:pt x="1563" y="306"/>
                  </a:lnTo>
                  <a:lnTo>
                    <a:pt x="1494" y="306"/>
                  </a:lnTo>
                  <a:lnTo>
                    <a:pt x="1494" y="164"/>
                  </a:lnTo>
                  <a:lnTo>
                    <a:pt x="1493" y="149"/>
                  </a:lnTo>
                  <a:lnTo>
                    <a:pt x="1491" y="140"/>
                  </a:lnTo>
                  <a:lnTo>
                    <a:pt x="1487" y="132"/>
                  </a:lnTo>
                  <a:lnTo>
                    <a:pt x="1479" y="129"/>
                  </a:lnTo>
                  <a:lnTo>
                    <a:pt x="1468" y="128"/>
                  </a:lnTo>
                  <a:lnTo>
                    <a:pt x="1454" y="129"/>
                  </a:lnTo>
                  <a:lnTo>
                    <a:pt x="1438" y="133"/>
                  </a:lnTo>
                  <a:lnTo>
                    <a:pt x="1420" y="140"/>
                  </a:lnTo>
                  <a:lnTo>
                    <a:pt x="1420" y="306"/>
                  </a:lnTo>
                  <a:lnTo>
                    <a:pt x="1351" y="306"/>
                  </a:lnTo>
                  <a:lnTo>
                    <a:pt x="1351" y="82"/>
                  </a:lnTo>
                  <a:lnTo>
                    <a:pt x="1416" y="82"/>
                  </a:lnTo>
                  <a:lnTo>
                    <a:pt x="1416" y="100"/>
                  </a:lnTo>
                  <a:lnTo>
                    <a:pt x="1440" y="88"/>
                  </a:lnTo>
                  <a:lnTo>
                    <a:pt x="1464" y="79"/>
                  </a:lnTo>
                  <a:lnTo>
                    <a:pt x="1490" y="76"/>
                  </a:lnTo>
                  <a:close/>
                  <a:moveTo>
                    <a:pt x="1221" y="76"/>
                  </a:moveTo>
                  <a:lnTo>
                    <a:pt x="1248" y="77"/>
                  </a:lnTo>
                  <a:lnTo>
                    <a:pt x="1270" y="82"/>
                  </a:lnTo>
                  <a:lnTo>
                    <a:pt x="1287" y="90"/>
                  </a:lnTo>
                  <a:lnTo>
                    <a:pt x="1300" y="101"/>
                  </a:lnTo>
                  <a:lnTo>
                    <a:pt x="1310" y="116"/>
                  </a:lnTo>
                  <a:lnTo>
                    <a:pt x="1314" y="137"/>
                  </a:lnTo>
                  <a:lnTo>
                    <a:pt x="1316" y="160"/>
                  </a:lnTo>
                  <a:lnTo>
                    <a:pt x="1316" y="306"/>
                  </a:lnTo>
                  <a:lnTo>
                    <a:pt x="1254" y="306"/>
                  </a:lnTo>
                  <a:lnTo>
                    <a:pt x="1254" y="291"/>
                  </a:lnTo>
                  <a:lnTo>
                    <a:pt x="1242" y="299"/>
                  </a:lnTo>
                  <a:lnTo>
                    <a:pt x="1224" y="305"/>
                  </a:lnTo>
                  <a:lnTo>
                    <a:pt x="1205" y="309"/>
                  </a:lnTo>
                  <a:lnTo>
                    <a:pt x="1184" y="312"/>
                  </a:lnTo>
                  <a:lnTo>
                    <a:pt x="1165" y="309"/>
                  </a:lnTo>
                  <a:lnTo>
                    <a:pt x="1148" y="304"/>
                  </a:lnTo>
                  <a:lnTo>
                    <a:pt x="1135" y="296"/>
                  </a:lnTo>
                  <a:lnTo>
                    <a:pt x="1125" y="283"/>
                  </a:lnTo>
                  <a:lnTo>
                    <a:pt x="1120" y="267"/>
                  </a:lnTo>
                  <a:lnTo>
                    <a:pt x="1118" y="248"/>
                  </a:lnTo>
                  <a:lnTo>
                    <a:pt x="1118" y="239"/>
                  </a:lnTo>
                  <a:lnTo>
                    <a:pt x="1120" y="221"/>
                  </a:lnTo>
                  <a:lnTo>
                    <a:pt x="1124" y="206"/>
                  </a:lnTo>
                  <a:lnTo>
                    <a:pt x="1132" y="195"/>
                  </a:lnTo>
                  <a:lnTo>
                    <a:pt x="1142" y="187"/>
                  </a:lnTo>
                  <a:lnTo>
                    <a:pt x="1155" y="180"/>
                  </a:lnTo>
                  <a:lnTo>
                    <a:pt x="1171" y="176"/>
                  </a:lnTo>
                  <a:lnTo>
                    <a:pt x="1188" y="173"/>
                  </a:lnTo>
                  <a:lnTo>
                    <a:pt x="1207" y="172"/>
                  </a:lnTo>
                  <a:lnTo>
                    <a:pt x="1248" y="172"/>
                  </a:lnTo>
                  <a:lnTo>
                    <a:pt x="1248" y="160"/>
                  </a:lnTo>
                  <a:lnTo>
                    <a:pt x="1247" y="146"/>
                  </a:lnTo>
                  <a:lnTo>
                    <a:pt x="1244" y="137"/>
                  </a:lnTo>
                  <a:lnTo>
                    <a:pt x="1237" y="130"/>
                  </a:lnTo>
                  <a:lnTo>
                    <a:pt x="1226" y="128"/>
                  </a:lnTo>
                  <a:lnTo>
                    <a:pt x="1207" y="127"/>
                  </a:lnTo>
                  <a:lnTo>
                    <a:pt x="1185" y="127"/>
                  </a:lnTo>
                  <a:lnTo>
                    <a:pt x="1160" y="128"/>
                  </a:lnTo>
                  <a:lnTo>
                    <a:pt x="1135" y="130"/>
                  </a:lnTo>
                  <a:lnTo>
                    <a:pt x="1135" y="90"/>
                  </a:lnTo>
                  <a:lnTo>
                    <a:pt x="1146" y="86"/>
                  </a:lnTo>
                  <a:lnTo>
                    <a:pt x="1160" y="83"/>
                  </a:lnTo>
                  <a:lnTo>
                    <a:pt x="1179" y="79"/>
                  </a:lnTo>
                  <a:lnTo>
                    <a:pt x="1199" y="77"/>
                  </a:lnTo>
                  <a:lnTo>
                    <a:pt x="1221" y="76"/>
                  </a:lnTo>
                  <a:close/>
                  <a:moveTo>
                    <a:pt x="658" y="76"/>
                  </a:moveTo>
                  <a:lnTo>
                    <a:pt x="676" y="78"/>
                  </a:lnTo>
                  <a:lnTo>
                    <a:pt x="691" y="82"/>
                  </a:lnTo>
                  <a:lnTo>
                    <a:pt x="702" y="91"/>
                  </a:lnTo>
                  <a:lnTo>
                    <a:pt x="710" y="100"/>
                  </a:lnTo>
                  <a:lnTo>
                    <a:pt x="736" y="86"/>
                  </a:lnTo>
                  <a:lnTo>
                    <a:pt x="759" y="78"/>
                  </a:lnTo>
                  <a:lnTo>
                    <a:pt x="782" y="76"/>
                  </a:lnTo>
                  <a:lnTo>
                    <a:pt x="800" y="77"/>
                  </a:lnTo>
                  <a:lnTo>
                    <a:pt x="815" y="81"/>
                  </a:lnTo>
                  <a:lnTo>
                    <a:pt x="827" y="88"/>
                  </a:lnTo>
                  <a:lnTo>
                    <a:pt x="836" y="96"/>
                  </a:lnTo>
                  <a:lnTo>
                    <a:pt x="843" y="107"/>
                  </a:lnTo>
                  <a:lnTo>
                    <a:pt x="847" y="118"/>
                  </a:lnTo>
                  <a:lnTo>
                    <a:pt x="849" y="131"/>
                  </a:lnTo>
                  <a:lnTo>
                    <a:pt x="851" y="145"/>
                  </a:lnTo>
                  <a:lnTo>
                    <a:pt x="851" y="306"/>
                  </a:lnTo>
                  <a:lnTo>
                    <a:pt x="783" y="306"/>
                  </a:lnTo>
                  <a:lnTo>
                    <a:pt x="783" y="148"/>
                  </a:lnTo>
                  <a:lnTo>
                    <a:pt x="782" y="139"/>
                  </a:lnTo>
                  <a:lnTo>
                    <a:pt x="778" y="132"/>
                  </a:lnTo>
                  <a:lnTo>
                    <a:pt x="771" y="128"/>
                  </a:lnTo>
                  <a:lnTo>
                    <a:pt x="759" y="127"/>
                  </a:lnTo>
                  <a:lnTo>
                    <a:pt x="748" y="128"/>
                  </a:lnTo>
                  <a:lnTo>
                    <a:pt x="735" y="132"/>
                  </a:lnTo>
                  <a:lnTo>
                    <a:pt x="722" y="138"/>
                  </a:lnTo>
                  <a:lnTo>
                    <a:pt x="723" y="160"/>
                  </a:lnTo>
                  <a:lnTo>
                    <a:pt x="723" y="306"/>
                  </a:lnTo>
                  <a:lnTo>
                    <a:pt x="655" y="306"/>
                  </a:lnTo>
                  <a:lnTo>
                    <a:pt x="655" y="148"/>
                  </a:lnTo>
                  <a:lnTo>
                    <a:pt x="653" y="139"/>
                  </a:lnTo>
                  <a:lnTo>
                    <a:pt x="650" y="132"/>
                  </a:lnTo>
                  <a:lnTo>
                    <a:pt x="643" y="128"/>
                  </a:lnTo>
                  <a:lnTo>
                    <a:pt x="632" y="127"/>
                  </a:lnTo>
                  <a:lnTo>
                    <a:pt x="620" y="129"/>
                  </a:lnTo>
                  <a:lnTo>
                    <a:pt x="606" y="133"/>
                  </a:lnTo>
                  <a:lnTo>
                    <a:pt x="594" y="139"/>
                  </a:lnTo>
                  <a:lnTo>
                    <a:pt x="594" y="306"/>
                  </a:lnTo>
                  <a:lnTo>
                    <a:pt x="526" y="306"/>
                  </a:lnTo>
                  <a:lnTo>
                    <a:pt x="526" y="82"/>
                  </a:lnTo>
                  <a:lnTo>
                    <a:pt x="590" y="82"/>
                  </a:lnTo>
                  <a:lnTo>
                    <a:pt x="590" y="99"/>
                  </a:lnTo>
                  <a:lnTo>
                    <a:pt x="610" y="88"/>
                  </a:lnTo>
                  <a:lnTo>
                    <a:pt x="634" y="79"/>
                  </a:lnTo>
                  <a:lnTo>
                    <a:pt x="658" y="76"/>
                  </a:lnTo>
                  <a:close/>
                  <a:moveTo>
                    <a:pt x="399" y="76"/>
                  </a:moveTo>
                  <a:lnTo>
                    <a:pt x="399" y="133"/>
                  </a:lnTo>
                  <a:lnTo>
                    <a:pt x="374" y="134"/>
                  </a:lnTo>
                  <a:lnTo>
                    <a:pt x="350" y="139"/>
                  </a:lnTo>
                  <a:lnTo>
                    <a:pt x="330" y="144"/>
                  </a:lnTo>
                  <a:lnTo>
                    <a:pt x="330" y="306"/>
                  </a:lnTo>
                  <a:lnTo>
                    <a:pt x="261" y="306"/>
                  </a:lnTo>
                  <a:lnTo>
                    <a:pt x="261" y="82"/>
                  </a:lnTo>
                  <a:lnTo>
                    <a:pt x="325" y="82"/>
                  </a:lnTo>
                  <a:lnTo>
                    <a:pt x="325" y="100"/>
                  </a:lnTo>
                  <a:lnTo>
                    <a:pt x="342" y="88"/>
                  </a:lnTo>
                  <a:lnTo>
                    <a:pt x="362" y="80"/>
                  </a:lnTo>
                  <a:lnTo>
                    <a:pt x="380" y="77"/>
                  </a:lnTo>
                  <a:lnTo>
                    <a:pt x="399" y="76"/>
                  </a:lnTo>
                  <a:close/>
                  <a:moveTo>
                    <a:pt x="86" y="63"/>
                  </a:moveTo>
                  <a:lnTo>
                    <a:pt x="71" y="64"/>
                  </a:lnTo>
                  <a:lnTo>
                    <a:pt x="71" y="133"/>
                  </a:lnTo>
                  <a:lnTo>
                    <a:pt x="111" y="133"/>
                  </a:lnTo>
                  <a:lnTo>
                    <a:pt x="129" y="132"/>
                  </a:lnTo>
                  <a:lnTo>
                    <a:pt x="142" y="129"/>
                  </a:lnTo>
                  <a:lnTo>
                    <a:pt x="151" y="125"/>
                  </a:lnTo>
                  <a:lnTo>
                    <a:pt x="157" y="117"/>
                  </a:lnTo>
                  <a:lnTo>
                    <a:pt x="160" y="109"/>
                  </a:lnTo>
                  <a:lnTo>
                    <a:pt x="161" y="98"/>
                  </a:lnTo>
                  <a:lnTo>
                    <a:pt x="161" y="95"/>
                  </a:lnTo>
                  <a:lnTo>
                    <a:pt x="159" y="82"/>
                  </a:lnTo>
                  <a:lnTo>
                    <a:pt x="154" y="74"/>
                  </a:lnTo>
                  <a:lnTo>
                    <a:pt x="145" y="68"/>
                  </a:lnTo>
                  <a:lnTo>
                    <a:pt x="134" y="65"/>
                  </a:lnTo>
                  <a:lnTo>
                    <a:pt x="119" y="63"/>
                  </a:lnTo>
                  <a:lnTo>
                    <a:pt x="86" y="63"/>
                  </a:lnTo>
                  <a:close/>
                  <a:moveTo>
                    <a:pt x="72" y="11"/>
                  </a:moveTo>
                  <a:lnTo>
                    <a:pt x="95" y="11"/>
                  </a:lnTo>
                  <a:lnTo>
                    <a:pt x="123" y="12"/>
                  </a:lnTo>
                  <a:lnTo>
                    <a:pt x="147" y="13"/>
                  </a:lnTo>
                  <a:lnTo>
                    <a:pt x="168" y="17"/>
                  </a:lnTo>
                  <a:lnTo>
                    <a:pt x="187" y="22"/>
                  </a:lnTo>
                  <a:lnTo>
                    <a:pt x="203" y="31"/>
                  </a:lnTo>
                  <a:lnTo>
                    <a:pt x="214" y="42"/>
                  </a:lnTo>
                  <a:lnTo>
                    <a:pt x="223" y="56"/>
                  </a:lnTo>
                  <a:lnTo>
                    <a:pt x="228" y="73"/>
                  </a:lnTo>
                  <a:lnTo>
                    <a:pt x="230" y="93"/>
                  </a:lnTo>
                  <a:lnTo>
                    <a:pt x="230" y="96"/>
                  </a:lnTo>
                  <a:lnTo>
                    <a:pt x="229" y="111"/>
                  </a:lnTo>
                  <a:lnTo>
                    <a:pt x="225" y="124"/>
                  </a:lnTo>
                  <a:lnTo>
                    <a:pt x="219" y="137"/>
                  </a:lnTo>
                  <a:lnTo>
                    <a:pt x="209" y="147"/>
                  </a:lnTo>
                  <a:lnTo>
                    <a:pt x="196" y="156"/>
                  </a:lnTo>
                  <a:lnTo>
                    <a:pt x="210" y="164"/>
                  </a:lnTo>
                  <a:lnTo>
                    <a:pt x="221" y="175"/>
                  </a:lnTo>
                  <a:lnTo>
                    <a:pt x="227" y="188"/>
                  </a:lnTo>
                  <a:lnTo>
                    <a:pt x="231" y="202"/>
                  </a:lnTo>
                  <a:lnTo>
                    <a:pt x="232" y="216"/>
                  </a:lnTo>
                  <a:lnTo>
                    <a:pt x="232" y="220"/>
                  </a:lnTo>
                  <a:lnTo>
                    <a:pt x="230" y="240"/>
                  </a:lnTo>
                  <a:lnTo>
                    <a:pt x="226" y="258"/>
                  </a:lnTo>
                  <a:lnTo>
                    <a:pt x="218" y="272"/>
                  </a:lnTo>
                  <a:lnTo>
                    <a:pt x="207" y="284"/>
                  </a:lnTo>
                  <a:lnTo>
                    <a:pt x="194" y="292"/>
                  </a:lnTo>
                  <a:lnTo>
                    <a:pt x="178" y="300"/>
                  </a:lnTo>
                  <a:lnTo>
                    <a:pt x="160" y="304"/>
                  </a:lnTo>
                  <a:lnTo>
                    <a:pt x="140" y="307"/>
                  </a:lnTo>
                  <a:lnTo>
                    <a:pt x="117" y="309"/>
                  </a:lnTo>
                  <a:lnTo>
                    <a:pt x="71" y="309"/>
                  </a:lnTo>
                  <a:lnTo>
                    <a:pt x="50" y="308"/>
                  </a:lnTo>
                  <a:lnTo>
                    <a:pt x="27" y="307"/>
                  </a:lnTo>
                  <a:lnTo>
                    <a:pt x="0" y="306"/>
                  </a:lnTo>
                  <a:lnTo>
                    <a:pt x="0" y="14"/>
                  </a:lnTo>
                  <a:lnTo>
                    <a:pt x="29" y="13"/>
                  </a:lnTo>
                  <a:lnTo>
                    <a:pt x="52" y="12"/>
                  </a:lnTo>
                  <a:lnTo>
                    <a:pt x="72" y="11"/>
                  </a:lnTo>
                  <a:close/>
                  <a:moveTo>
                    <a:pt x="1600" y="0"/>
                  </a:moveTo>
                  <a:lnTo>
                    <a:pt x="1668" y="0"/>
                  </a:lnTo>
                  <a:lnTo>
                    <a:pt x="1668" y="181"/>
                  </a:lnTo>
                  <a:lnTo>
                    <a:pt x="1739" y="82"/>
                  </a:lnTo>
                  <a:lnTo>
                    <a:pt x="1811" y="82"/>
                  </a:lnTo>
                  <a:lnTo>
                    <a:pt x="1733" y="190"/>
                  </a:lnTo>
                  <a:lnTo>
                    <a:pt x="1814" y="306"/>
                  </a:lnTo>
                  <a:lnTo>
                    <a:pt x="1736" y="306"/>
                  </a:lnTo>
                  <a:lnTo>
                    <a:pt x="1668" y="202"/>
                  </a:lnTo>
                  <a:lnTo>
                    <a:pt x="1668" y="306"/>
                  </a:lnTo>
                  <a:lnTo>
                    <a:pt x="1600" y="306"/>
                  </a:lnTo>
                  <a:lnTo>
                    <a:pt x="1600" y="0"/>
                  </a:lnTo>
                  <a:close/>
                  <a:moveTo>
                    <a:pt x="887" y="0"/>
                  </a:moveTo>
                  <a:lnTo>
                    <a:pt x="957" y="0"/>
                  </a:lnTo>
                  <a:lnTo>
                    <a:pt x="957" y="84"/>
                  </a:lnTo>
                  <a:lnTo>
                    <a:pt x="978" y="78"/>
                  </a:lnTo>
                  <a:lnTo>
                    <a:pt x="1003" y="76"/>
                  </a:lnTo>
                  <a:lnTo>
                    <a:pt x="1029" y="78"/>
                  </a:lnTo>
                  <a:lnTo>
                    <a:pt x="1051" y="83"/>
                  </a:lnTo>
                  <a:lnTo>
                    <a:pt x="1068" y="94"/>
                  </a:lnTo>
                  <a:lnTo>
                    <a:pt x="1082" y="109"/>
                  </a:lnTo>
                  <a:lnTo>
                    <a:pt x="1091" y="127"/>
                  </a:lnTo>
                  <a:lnTo>
                    <a:pt x="1096" y="150"/>
                  </a:lnTo>
                  <a:lnTo>
                    <a:pt x="1099" y="178"/>
                  </a:lnTo>
                  <a:lnTo>
                    <a:pt x="1099" y="205"/>
                  </a:lnTo>
                  <a:lnTo>
                    <a:pt x="1096" y="232"/>
                  </a:lnTo>
                  <a:lnTo>
                    <a:pt x="1091" y="254"/>
                  </a:lnTo>
                  <a:lnTo>
                    <a:pt x="1083" y="273"/>
                  </a:lnTo>
                  <a:lnTo>
                    <a:pt x="1070" y="287"/>
                  </a:lnTo>
                  <a:lnTo>
                    <a:pt x="1055" y="299"/>
                  </a:lnTo>
                  <a:lnTo>
                    <a:pt x="1036" y="306"/>
                  </a:lnTo>
                  <a:lnTo>
                    <a:pt x="1012" y="310"/>
                  </a:lnTo>
                  <a:lnTo>
                    <a:pt x="987" y="312"/>
                  </a:lnTo>
                  <a:lnTo>
                    <a:pt x="968" y="312"/>
                  </a:lnTo>
                  <a:lnTo>
                    <a:pt x="932" y="309"/>
                  </a:lnTo>
                  <a:lnTo>
                    <a:pt x="912" y="308"/>
                  </a:lnTo>
                  <a:lnTo>
                    <a:pt x="887" y="305"/>
                  </a:lnTo>
                  <a:lnTo>
                    <a:pt x="887" y="0"/>
                  </a:lnTo>
                  <a:close/>
                  <a:moveTo>
                    <a:pt x="417" y="0"/>
                  </a:moveTo>
                  <a:lnTo>
                    <a:pt x="488" y="0"/>
                  </a:lnTo>
                  <a:lnTo>
                    <a:pt x="488" y="51"/>
                  </a:lnTo>
                  <a:lnTo>
                    <a:pt x="417" y="51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31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37225" y="1816100"/>
            <a:ext cx="1600200" cy="2005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1816100"/>
            <a:ext cx="4652962" cy="2005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080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F30B6C-5CDF-4441-93D3-E8F267AD171B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50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168FFE-C3B8-41AB-8FD5-88FC0A56125C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0104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7A7F71-C68C-4330-ACF9-A75306E9F501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022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5225"/>
            <a:ext cx="3998913" cy="3648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2435225"/>
            <a:ext cx="3998912" cy="3648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5421C1A-5DCE-4081-AD5D-509DFCE1DEA0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495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E9E7A3-5407-4EBD-AA76-D98D0C9A18A1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1789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61775D-2509-41FE-BE94-2D3A4AFDAF38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114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B0E203-5B85-4E18-9EDA-943F22F2D431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7200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33C47F-F444-43FB-B5F4-5111B3240F10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888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1683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45BAAF-89C0-4CBE-9305-E39CFDEFA982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89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D73FEE-68B7-486C-94ED-44C30111DD14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61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63" y="431800"/>
            <a:ext cx="2036762" cy="5651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31800"/>
            <a:ext cx="5961063" cy="5651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3D377C-F460-498B-86AB-790D63159FB9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6698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7089775" cy="985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435225"/>
            <a:ext cx="3998913" cy="364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2435225"/>
            <a:ext cx="3998912" cy="364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78497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4F3E85-1574-4E18-83C6-87C0697B68A5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5561013" cy="476250"/>
          </a:xfrm>
        </p:spPr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0698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7089775" cy="985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435225"/>
            <a:ext cx="8150225" cy="364807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78497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95F5046-F790-4C4B-B86C-C93ADFBAC9B6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5561013" cy="476250"/>
          </a:xfrm>
        </p:spPr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5115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7089775" cy="985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2435225"/>
            <a:ext cx="8150225" cy="364807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78497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6DBA08-BD47-45A6-B2AE-C83BCC6794BD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5561013" cy="476250"/>
          </a:xfrm>
        </p:spPr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8684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7089775" cy="985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435225"/>
            <a:ext cx="3998913" cy="3648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08513" y="2435225"/>
            <a:ext cx="3998912" cy="364807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784975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A33EDF3-25B7-480E-A5BB-5E66F0FA2115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5561013" cy="476250"/>
          </a:xfrm>
        </p:spPr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341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83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1863" y="3173413"/>
            <a:ext cx="3125787" cy="64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0050" y="3173413"/>
            <a:ext cx="3127375" cy="64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156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310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59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55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08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63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9" name="Picture 13" descr="BRIM0008_PP_CorpCv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52" name="Rectangle 16"/>
          <p:cNvSpPr>
            <a:spLocks noChangeArrowheads="1"/>
          </p:cNvSpPr>
          <p:nvPr/>
        </p:nvSpPr>
        <p:spPr bwMode="auto">
          <a:xfrm>
            <a:off x="931863" y="1125538"/>
            <a:ext cx="3184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98FA7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914400">
              <a:spcBef>
                <a:spcPct val="20000"/>
              </a:spcBef>
              <a:buClr>
                <a:srgbClr val="002C5A"/>
              </a:buClr>
            </a:pPr>
            <a:r>
              <a:rPr lang="en-AU" sz="4000" b="1" dirty="0">
                <a:solidFill>
                  <a:schemeClr val="bg1"/>
                </a:solidFill>
                <a:latin typeface="Verdana" pitchFamily="34" charset="0"/>
              </a:rPr>
              <a:t>Brimbank</a:t>
            </a:r>
          </a:p>
        </p:txBody>
      </p:sp>
      <p:sp>
        <p:nvSpPr>
          <p:cNvPr id="21915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1816100"/>
            <a:ext cx="64055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21915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3173413"/>
            <a:ext cx="64055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</p:txBody>
      </p:sp>
      <p:grpSp>
        <p:nvGrpSpPr>
          <p:cNvPr id="219163" name="Group 27"/>
          <p:cNvGrpSpPr>
            <a:grpSpLocks/>
          </p:cNvGrpSpPr>
          <p:nvPr/>
        </p:nvGrpSpPr>
        <p:grpSpPr bwMode="auto">
          <a:xfrm>
            <a:off x="7694613" y="115888"/>
            <a:ext cx="914400" cy="1281112"/>
            <a:chOff x="2251" y="1280"/>
            <a:chExt cx="1257" cy="1760"/>
          </a:xfrm>
        </p:grpSpPr>
        <p:sp>
          <p:nvSpPr>
            <p:cNvPr id="219164" name="AutoShape 28"/>
            <p:cNvSpPr>
              <a:spLocks noChangeAspect="1" noChangeArrowheads="1" noTextEdit="1"/>
            </p:cNvSpPr>
            <p:nvPr/>
          </p:nvSpPr>
          <p:spPr bwMode="auto">
            <a:xfrm>
              <a:off x="2252" y="1280"/>
              <a:ext cx="1256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19165" name="Freeform 29"/>
            <p:cNvSpPr>
              <a:spLocks/>
            </p:cNvSpPr>
            <p:nvPr/>
          </p:nvSpPr>
          <p:spPr bwMode="auto">
            <a:xfrm>
              <a:off x="2251" y="1284"/>
              <a:ext cx="1255" cy="1756"/>
            </a:xfrm>
            <a:custGeom>
              <a:avLst/>
              <a:gdLst>
                <a:gd name="T0" fmla="*/ 0 w 2509"/>
                <a:gd name="T1" fmla="*/ 0 h 3511"/>
                <a:gd name="T2" fmla="*/ 2509 w 2509"/>
                <a:gd name="T3" fmla="*/ 0 h 3511"/>
                <a:gd name="T4" fmla="*/ 2509 w 2509"/>
                <a:gd name="T5" fmla="*/ 3361 h 3511"/>
                <a:gd name="T6" fmla="*/ 2507 w 2509"/>
                <a:gd name="T7" fmla="*/ 3389 h 3511"/>
                <a:gd name="T8" fmla="*/ 2501 w 2509"/>
                <a:gd name="T9" fmla="*/ 3415 h 3511"/>
                <a:gd name="T10" fmla="*/ 2494 w 2509"/>
                <a:gd name="T11" fmla="*/ 3436 h 3511"/>
                <a:gd name="T12" fmla="*/ 2483 w 2509"/>
                <a:gd name="T13" fmla="*/ 3454 h 3511"/>
                <a:gd name="T14" fmla="*/ 2471 w 2509"/>
                <a:gd name="T15" fmla="*/ 3469 h 3511"/>
                <a:gd name="T16" fmla="*/ 2458 w 2509"/>
                <a:gd name="T17" fmla="*/ 3482 h 3511"/>
                <a:gd name="T18" fmla="*/ 2443 w 2509"/>
                <a:gd name="T19" fmla="*/ 3492 h 3511"/>
                <a:gd name="T20" fmla="*/ 2428 w 2509"/>
                <a:gd name="T21" fmla="*/ 3498 h 3511"/>
                <a:gd name="T22" fmla="*/ 2412 w 2509"/>
                <a:gd name="T23" fmla="*/ 3504 h 3511"/>
                <a:gd name="T24" fmla="*/ 2397 w 2509"/>
                <a:gd name="T25" fmla="*/ 3508 h 3511"/>
                <a:gd name="T26" fmla="*/ 2383 w 2509"/>
                <a:gd name="T27" fmla="*/ 3510 h 3511"/>
                <a:gd name="T28" fmla="*/ 2371 w 2509"/>
                <a:gd name="T29" fmla="*/ 3511 h 3511"/>
                <a:gd name="T30" fmla="*/ 2346 w 2509"/>
                <a:gd name="T31" fmla="*/ 3511 h 3511"/>
                <a:gd name="T32" fmla="*/ 163 w 2509"/>
                <a:gd name="T33" fmla="*/ 3278 h 3511"/>
                <a:gd name="T34" fmla="*/ 132 w 2509"/>
                <a:gd name="T35" fmla="*/ 3273 h 3511"/>
                <a:gd name="T36" fmla="*/ 107 w 2509"/>
                <a:gd name="T37" fmla="*/ 3265 h 3511"/>
                <a:gd name="T38" fmla="*/ 83 w 2509"/>
                <a:gd name="T39" fmla="*/ 3253 h 3511"/>
                <a:gd name="T40" fmla="*/ 64 w 2509"/>
                <a:gd name="T41" fmla="*/ 3239 h 3511"/>
                <a:gd name="T42" fmla="*/ 48 w 2509"/>
                <a:gd name="T43" fmla="*/ 3223 h 3511"/>
                <a:gd name="T44" fmla="*/ 35 w 2509"/>
                <a:gd name="T45" fmla="*/ 3206 h 3511"/>
                <a:gd name="T46" fmla="*/ 24 w 2509"/>
                <a:gd name="T47" fmla="*/ 3189 h 3511"/>
                <a:gd name="T48" fmla="*/ 17 w 2509"/>
                <a:gd name="T49" fmla="*/ 3171 h 3511"/>
                <a:gd name="T50" fmla="*/ 11 w 2509"/>
                <a:gd name="T51" fmla="*/ 3154 h 3511"/>
                <a:gd name="T52" fmla="*/ 6 w 2509"/>
                <a:gd name="T53" fmla="*/ 3138 h 3511"/>
                <a:gd name="T54" fmla="*/ 3 w 2509"/>
                <a:gd name="T55" fmla="*/ 3124 h 3511"/>
                <a:gd name="T56" fmla="*/ 1 w 2509"/>
                <a:gd name="T57" fmla="*/ 3111 h 3511"/>
                <a:gd name="T58" fmla="*/ 0 w 2509"/>
                <a:gd name="T59" fmla="*/ 3102 h 3511"/>
                <a:gd name="T60" fmla="*/ 0 w 2509"/>
                <a:gd name="T61" fmla="*/ 0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9" h="3511">
                  <a:moveTo>
                    <a:pt x="0" y="0"/>
                  </a:moveTo>
                  <a:lnTo>
                    <a:pt x="2509" y="0"/>
                  </a:lnTo>
                  <a:lnTo>
                    <a:pt x="2509" y="3361"/>
                  </a:lnTo>
                  <a:lnTo>
                    <a:pt x="2507" y="3389"/>
                  </a:lnTo>
                  <a:lnTo>
                    <a:pt x="2501" y="3415"/>
                  </a:lnTo>
                  <a:lnTo>
                    <a:pt x="2494" y="3436"/>
                  </a:lnTo>
                  <a:lnTo>
                    <a:pt x="2483" y="3454"/>
                  </a:lnTo>
                  <a:lnTo>
                    <a:pt x="2471" y="3469"/>
                  </a:lnTo>
                  <a:lnTo>
                    <a:pt x="2458" y="3482"/>
                  </a:lnTo>
                  <a:lnTo>
                    <a:pt x="2443" y="3492"/>
                  </a:lnTo>
                  <a:lnTo>
                    <a:pt x="2428" y="3498"/>
                  </a:lnTo>
                  <a:lnTo>
                    <a:pt x="2412" y="3504"/>
                  </a:lnTo>
                  <a:lnTo>
                    <a:pt x="2397" y="3508"/>
                  </a:lnTo>
                  <a:lnTo>
                    <a:pt x="2383" y="3510"/>
                  </a:lnTo>
                  <a:lnTo>
                    <a:pt x="2371" y="3511"/>
                  </a:lnTo>
                  <a:lnTo>
                    <a:pt x="2346" y="3511"/>
                  </a:lnTo>
                  <a:lnTo>
                    <a:pt x="163" y="3278"/>
                  </a:lnTo>
                  <a:lnTo>
                    <a:pt x="132" y="3273"/>
                  </a:lnTo>
                  <a:lnTo>
                    <a:pt x="107" y="3265"/>
                  </a:lnTo>
                  <a:lnTo>
                    <a:pt x="83" y="3253"/>
                  </a:lnTo>
                  <a:lnTo>
                    <a:pt x="64" y="3239"/>
                  </a:lnTo>
                  <a:lnTo>
                    <a:pt x="48" y="3223"/>
                  </a:lnTo>
                  <a:lnTo>
                    <a:pt x="35" y="3206"/>
                  </a:lnTo>
                  <a:lnTo>
                    <a:pt x="24" y="3189"/>
                  </a:lnTo>
                  <a:lnTo>
                    <a:pt x="17" y="3171"/>
                  </a:lnTo>
                  <a:lnTo>
                    <a:pt x="11" y="3154"/>
                  </a:lnTo>
                  <a:lnTo>
                    <a:pt x="6" y="3138"/>
                  </a:lnTo>
                  <a:lnTo>
                    <a:pt x="3" y="3124"/>
                  </a:lnTo>
                  <a:lnTo>
                    <a:pt x="1" y="3111"/>
                  </a:lnTo>
                  <a:lnTo>
                    <a:pt x="0" y="3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66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19166" name="Freeform 30"/>
            <p:cNvSpPr>
              <a:spLocks/>
            </p:cNvSpPr>
            <p:nvPr/>
          </p:nvSpPr>
          <p:spPr bwMode="auto">
            <a:xfrm>
              <a:off x="2466" y="1553"/>
              <a:ext cx="830" cy="656"/>
            </a:xfrm>
            <a:custGeom>
              <a:avLst/>
              <a:gdLst>
                <a:gd name="T0" fmla="*/ 1120 w 1661"/>
                <a:gd name="T1" fmla="*/ 19 h 1311"/>
                <a:gd name="T2" fmla="*/ 1422 w 1661"/>
                <a:gd name="T3" fmla="*/ 113 h 1311"/>
                <a:gd name="T4" fmla="*/ 1657 w 1661"/>
                <a:gd name="T5" fmla="*/ 247 h 1311"/>
                <a:gd name="T6" fmla="*/ 1594 w 1661"/>
                <a:gd name="T7" fmla="*/ 220 h 1311"/>
                <a:gd name="T8" fmla="*/ 1460 w 1661"/>
                <a:gd name="T9" fmla="*/ 174 h 1311"/>
                <a:gd name="T10" fmla="*/ 1270 w 1661"/>
                <a:gd name="T11" fmla="*/ 131 h 1311"/>
                <a:gd name="T12" fmla="*/ 1039 w 1661"/>
                <a:gd name="T13" fmla="*/ 113 h 1311"/>
                <a:gd name="T14" fmla="*/ 784 w 1661"/>
                <a:gd name="T15" fmla="*/ 141 h 1311"/>
                <a:gd name="T16" fmla="*/ 519 w 1661"/>
                <a:gd name="T17" fmla="*/ 235 h 1311"/>
                <a:gd name="T18" fmla="*/ 264 w 1661"/>
                <a:gd name="T19" fmla="*/ 414 h 1311"/>
                <a:gd name="T20" fmla="*/ 314 w 1661"/>
                <a:gd name="T21" fmla="*/ 380 h 1311"/>
                <a:gd name="T22" fmla="*/ 426 w 1661"/>
                <a:gd name="T23" fmla="*/ 319 h 1311"/>
                <a:gd name="T24" fmla="*/ 594 w 1661"/>
                <a:gd name="T25" fmla="*/ 256 h 1311"/>
                <a:gd name="T26" fmla="*/ 809 w 1661"/>
                <a:gd name="T27" fmla="*/ 217 h 1311"/>
                <a:gd name="T28" fmla="*/ 1064 w 1661"/>
                <a:gd name="T29" fmla="*/ 226 h 1311"/>
                <a:gd name="T30" fmla="*/ 1354 w 1661"/>
                <a:gd name="T31" fmla="*/ 309 h 1311"/>
                <a:gd name="T32" fmla="*/ 1497 w 1661"/>
                <a:gd name="T33" fmla="*/ 382 h 1311"/>
                <a:gd name="T34" fmla="*/ 1412 w 1661"/>
                <a:gd name="T35" fmla="*/ 355 h 1311"/>
                <a:gd name="T36" fmla="*/ 1259 w 1661"/>
                <a:gd name="T37" fmla="*/ 322 h 1311"/>
                <a:gd name="T38" fmla="*/ 1059 w 1661"/>
                <a:gd name="T39" fmla="*/ 305 h 1311"/>
                <a:gd name="T40" fmla="*/ 827 w 1661"/>
                <a:gd name="T41" fmla="*/ 327 h 1311"/>
                <a:gd name="T42" fmla="*/ 585 w 1661"/>
                <a:gd name="T43" fmla="*/ 408 h 1311"/>
                <a:gd name="T44" fmla="*/ 351 w 1661"/>
                <a:gd name="T45" fmla="*/ 570 h 1311"/>
                <a:gd name="T46" fmla="*/ 387 w 1661"/>
                <a:gd name="T47" fmla="*/ 547 h 1311"/>
                <a:gd name="T48" fmla="*/ 490 w 1661"/>
                <a:gd name="T49" fmla="*/ 498 h 1311"/>
                <a:gd name="T50" fmla="*/ 649 w 1661"/>
                <a:gd name="T51" fmla="*/ 447 h 1311"/>
                <a:gd name="T52" fmla="*/ 855 w 1661"/>
                <a:gd name="T53" fmla="*/ 419 h 1311"/>
                <a:gd name="T54" fmla="*/ 1095 w 1661"/>
                <a:gd name="T55" fmla="*/ 440 h 1311"/>
                <a:gd name="T56" fmla="*/ 1361 w 1661"/>
                <a:gd name="T57" fmla="*/ 533 h 1311"/>
                <a:gd name="T58" fmla="*/ 1310 w 1661"/>
                <a:gd name="T59" fmla="*/ 527 h 1311"/>
                <a:gd name="T60" fmla="*/ 1179 w 1661"/>
                <a:gd name="T61" fmla="*/ 516 h 1311"/>
                <a:gd name="T62" fmla="*/ 954 w 1661"/>
                <a:gd name="T63" fmla="*/ 515 h 1311"/>
                <a:gd name="T64" fmla="*/ 766 w 1661"/>
                <a:gd name="T65" fmla="*/ 538 h 1311"/>
                <a:gd name="T66" fmla="*/ 646 w 1661"/>
                <a:gd name="T67" fmla="*/ 572 h 1311"/>
                <a:gd name="T68" fmla="*/ 536 w 1661"/>
                <a:gd name="T69" fmla="*/ 623 h 1311"/>
                <a:gd name="T70" fmla="*/ 438 w 1661"/>
                <a:gd name="T71" fmla="*/ 704 h 1311"/>
                <a:gd name="T72" fmla="*/ 377 w 1661"/>
                <a:gd name="T73" fmla="*/ 823 h 1311"/>
                <a:gd name="T74" fmla="*/ 381 w 1661"/>
                <a:gd name="T75" fmla="*/ 978 h 1311"/>
                <a:gd name="T76" fmla="*/ 479 w 1661"/>
                <a:gd name="T77" fmla="*/ 1117 h 1311"/>
                <a:gd name="T78" fmla="*/ 658 w 1661"/>
                <a:gd name="T79" fmla="*/ 1221 h 1311"/>
                <a:gd name="T80" fmla="*/ 900 w 1661"/>
                <a:gd name="T81" fmla="*/ 1284 h 1311"/>
                <a:gd name="T82" fmla="*/ 1060 w 1661"/>
                <a:gd name="T83" fmla="*/ 1306 h 1311"/>
                <a:gd name="T84" fmla="*/ 868 w 1661"/>
                <a:gd name="T85" fmla="*/ 1308 h 1311"/>
                <a:gd name="T86" fmla="*/ 632 w 1661"/>
                <a:gd name="T87" fmla="*/ 1271 h 1311"/>
                <a:gd name="T88" fmla="*/ 392 w 1661"/>
                <a:gd name="T89" fmla="*/ 1178 h 1311"/>
                <a:gd name="T90" fmla="*/ 175 w 1661"/>
                <a:gd name="T91" fmla="*/ 1016 h 1311"/>
                <a:gd name="T92" fmla="*/ 45 w 1661"/>
                <a:gd name="T93" fmla="*/ 834 h 1311"/>
                <a:gd name="T94" fmla="*/ 1 w 1661"/>
                <a:gd name="T95" fmla="*/ 660 h 1311"/>
                <a:gd name="T96" fmla="*/ 19 w 1661"/>
                <a:gd name="T97" fmla="*/ 504 h 1311"/>
                <a:gd name="T98" fmla="*/ 78 w 1661"/>
                <a:gd name="T99" fmla="*/ 372 h 1311"/>
                <a:gd name="T100" fmla="*/ 152 w 1661"/>
                <a:gd name="T101" fmla="*/ 276 h 1311"/>
                <a:gd name="T102" fmla="*/ 247 w 1661"/>
                <a:gd name="T103" fmla="*/ 200 h 1311"/>
                <a:gd name="T104" fmla="*/ 400 w 1661"/>
                <a:gd name="T105" fmla="*/ 114 h 1311"/>
                <a:gd name="T106" fmla="*/ 600 w 1661"/>
                <a:gd name="T107" fmla="*/ 42 h 1311"/>
                <a:gd name="T108" fmla="*/ 843 w 1661"/>
                <a:gd name="T109" fmla="*/ 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61" h="1311">
                  <a:moveTo>
                    <a:pt x="910" y="0"/>
                  </a:moveTo>
                  <a:lnTo>
                    <a:pt x="978" y="2"/>
                  </a:lnTo>
                  <a:lnTo>
                    <a:pt x="1048" y="9"/>
                  </a:lnTo>
                  <a:lnTo>
                    <a:pt x="1120" y="19"/>
                  </a:lnTo>
                  <a:lnTo>
                    <a:pt x="1193" y="34"/>
                  </a:lnTo>
                  <a:lnTo>
                    <a:pt x="1268" y="56"/>
                  </a:lnTo>
                  <a:lnTo>
                    <a:pt x="1344" y="81"/>
                  </a:lnTo>
                  <a:lnTo>
                    <a:pt x="1422" y="113"/>
                  </a:lnTo>
                  <a:lnTo>
                    <a:pt x="1501" y="152"/>
                  </a:lnTo>
                  <a:lnTo>
                    <a:pt x="1579" y="196"/>
                  </a:lnTo>
                  <a:lnTo>
                    <a:pt x="1661" y="248"/>
                  </a:lnTo>
                  <a:lnTo>
                    <a:pt x="1657" y="247"/>
                  </a:lnTo>
                  <a:lnTo>
                    <a:pt x="1650" y="242"/>
                  </a:lnTo>
                  <a:lnTo>
                    <a:pt x="1636" y="237"/>
                  </a:lnTo>
                  <a:lnTo>
                    <a:pt x="1618" y="228"/>
                  </a:lnTo>
                  <a:lnTo>
                    <a:pt x="1594" y="220"/>
                  </a:lnTo>
                  <a:lnTo>
                    <a:pt x="1567" y="209"/>
                  </a:lnTo>
                  <a:lnTo>
                    <a:pt x="1536" y="197"/>
                  </a:lnTo>
                  <a:lnTo>
                    <a:pt x="1499" y="186"/>
                  </a:lnTo>
                  <a:lnTo>
                    <a:pt x="1460" y="174"/>
                  </a:lnTo>
                  <a:lnTo>
                    <a:pt x="1417" y="162"/>
                  </a:lnTo>
                  <a:lnTo>
                    <a:pt x="1371" y="152"/>
                  </a:lnTo>
                  <a:lnTo>
                    <a:pt x="1321" y="141"/>
                  </a:lnTo>
                  <a:lnTo>
                    <a:pt x="1270" y="131"/>
                  </a:lnTo>
                  <a:lnTo>
                    <a:pt x="1216" y="124"/>
                  </a:lnTo>
                  <a:lnTo>
                    <a:pt x="1158" y="119"/>
                  </a:lnTo>
                  <a:lnTo>
                    <a:pt x="1099" y="114"/>
                  </a:lnTo>
                  <a:lnTo>
                    <a:pt x="1039" y="113"/>
                  </a:lnTo>
                  <a:lnTo>
                    <a:pt x="977" y="115"/>
                  </a:lnTo>
                  <a:lnTo>
                    <a:pt x="914" y="120"/>
                  </a:lnTo>
                  <a:lnTo>
                    <a:pt x="849" y="128"/>
                  </a:lnTo>
                  <a:lnTo>
                    <a:pt x="784" y="141"/>
                  </a:lnTo>
                  <a:lnTo>
                    <a:pt x="718" y="157"/>
                  </a:lnTo>
                  <a:lnTo>
                    <a:pt x="651" y="178"/>
                  </a:lnTo>
                  <a:lnTo>
                    <a:pt x="585" y="204"/>
                  </a:lnTo>
                  <a:lnTo>
                    <a:pt x="519" y="235"/>
                  </a:lnTo>
                  <a:lnTo>
                    <a:pt x="453" y="271"/>
                  </a:lnTo>
                  <a:lnTo>
                    <a:pt x="388" y="314"/>
                  </a:lnTo>
                  <a:lnTo>
                    <a:pt x="324" y="362"/>
                  </a:lnTo>
                  <a:lnTo>
                    <a:pt x="264" y="414"/>
                  </a:lnTo>
                  <a:lnTo>
                    <a:pt x="270" y="411"/>
                  </a:lnTo>
                  <a:lnTo>
                    <a:pt x="280" y="402"/>
                  </a:lnTo>
                  <a:lnTo>
                    <a:pt x="295" y="393"/>
                  </a:lnTo>
                  <a:lnTo>
                    <a:pt x="314" y="380"/>
                  </a:lnTo>
                  <a:lnTo>
                    <a:pt x="337" y="366"/>
                  </a:lnTo>
                  <a:lnTo>
                    <a:pt x="363" y="351"/>
                  </a:lnTo>
                  <a:lnTo>
                    <a:pt x="393" y="335"/>
                  </a:lnTo>
                  <a:lnTo>
                    <a:pt x="426" y="319"/>
                  </a:lnTo>
                  <a:lnTo>
                    <a:pt x="464" y="302"/>
                  </a:lnTo>
                  <a:lnTo>
                    <a:pt x="504" y="286"/>
                  </a:lnTo>
                  <a:lnTo>
                    <a:pt x="547" y="270"/>
                  </a:lnTo>
                  <a:lnTo>
                    <a:pt x="594" y="256"/>
                  </a:lnTo>
                  <a:lnTo>
                    <a:pt x="643" y="242"/>
                  </a:lnTo>
                  <a:lnTo>
                    <a:pt x="696" y="232"/>
                  </a:lnTo>
                  <a:lnTo>
                    <a:pt x="751" y="223"/>
                  </a:lnTo>
                  <a:lnTo>
                    <a:pt x="809" y="217"/>
                  </a:lnTo>
                  <a:lnTo>
                    <a:pt x="869" y="213"/>
                  </a:lnTo>
                  <a:lnTo>
                    <a:pt x="932" y="213"/>
                  </a:lnTo>
                  <a:lnTo>
                    <a:pt x="997" y="218"/>
                  </a:lnTo>
                  <a:lnTo>
                    <a:pt x="1064" y="226"/>
                  </a:lnTo>
                  <a:lnTo>
                    <a:pt x="1134" y="239"/>
                  </a:lnTo>
                  <a:lnTo>
                    <a:pt x="1205" y="257"/>
                  </a:lnTo>
                  <a:lnTo>
                    <a:pt x="1279" y="280"/>
                  </a:lnTo>
                  <a:lnTo>
                    <a:pt x="1354" y="309"/>
                  </a:lnTo>
                  <a:lnTo>
                    <a:pt x="1431" y="345"/>
                  </a:lnTo>
                  <a:lnTo>
                    <a:pt x="1509" y="386"/>
                  </a:lnTo>
                  <a:lnTo>
                    <a:pt x="1506" y="385"/>
                  </a:lnTo>
                  <a:lnTo>
                    <a:pt x="1497" y="382"/>
                  </a:lnTo>
                  <a:lnTo>
                    <a:pt x="1483" y="377"/>
                  </a:lnTo>
                  <a:lnTo>
                    <a:pt x="1464" y="370"/>
                  </a:lnTo>
                  <a:lnTo>
                    <a:pt x="1441" y="363"/>
                  </a:lnTo>
                  <a:lnTo>
                    <a:pt x="1412" y="355"/>
                  </a:lnTo>
                  <a:lnTo>
                    <a:pt x="1380" y="347"/>
                  </a:lnTo>
                  <a:lnTo>
                    <a:pt x="1344" y="338"/>
                  </a:lnTo>
                  <a:lnTo>
                    <a:pt x="1303" y="330"/>
                  </a:lnTo>
                  <a:lnTo>
                    <a:pt x="1259" y="322"/>
                  </a:lnTo>
                  <a:lnTo>
                    <a:pt x="1214" y="316"/>
                  </a:lnTo>
                  <a:lnTo>
                    <a:pt x="1165" y="311"/>
                  </a:lnTo>
                  <a:lnTo>
                    <a:pt x="1112" y="306"/>
                  </a:lnTo>
                  <a:lnTo>
                    <a:pt x="1059" y="305"/>
                  </a:lnTo>
                  <a:lnTo>
                    <a:pt x="1003" y="306"/>
                  </a:lnTo>
                  <a:lnTo>
                    <a:pt x="946" y="309"/>
                  </a:lnTo>
                  <a:lnTo>
                    <a:pt x="887" y="316"/>
                  </a:lnTo>
                  <a:lnTo>
                    <a:pt x="827" y="327"/>
                  </a:lnTo>
                  <a:lnTo>
                    <a:pt x="768" y="340"/>
                  </a:lnTo>
                  <a:lnTo>
                    <a:pt x="707" y="357"/>
                  </a:lnTo>
                  <a:lnTo>
                    <a:pt x="646" y="380"/>
                  </a:lnTo>
                  <a:lnTo>
                    <a:pt x="585" y="408"/>
                  </a:lnTo>
                  <a:lnTo>
                    <a:pt x="526" y="440"/>
                  </a:lnTo>
                  <a:lnTo>
                    <a:pt x="466" y="477"/>
                  </a:lnTo>
                  <a:lnTo>
                    <a:pt x="407" y="521"/>
                  </a:lnTo>
                  <a:lnTo>
                    <a:pt x="351" y="570"/>
                  </a:lnTo>
                  <a:lnTo>
                    <a:pt x="353" y="569"/>
                  </a:lnTo>
                  <a:lnTo>
                    <a:pt x="360" y="563"/>
                  </a:lnTo>
                  <a:lnTo>
                    <a:pt x="372" y="557"/>
                  </a:lnTo>
                  <a:lnTo>
                    <a:pt x="387" y="547"/>
                  </a:lnTo>
                  <a:lnTo>
                    <a:pt x="407" y="537"/>
                  </a:lnTo>
                  <a:lnTo>
                    <a:pt x="432" y="525"/>
                  </a:lnTo>
                  <a:lnTo>
                    <a:pt x="459" y="512"/>
                  </a:lnTo>
                  <a:lnTo>
                    <a:pt x="490" y="498"/>
                  </a:lnTo>
                  <a:lnTo>
                    <a:pt x="526" y="485"/>
                  </a:lnTo>
                  <a:lnTo>
                    <a:pt x="564" y="472"/>
                  </a:lnTo>
                  <a:lnTo>
                    <a:pt x="606" y="459"/>
                  </a:lnTo>
                  <a:lnTo>
                    <a:pt x="649" y="447"/>
                  </a:lnTo>
                  <a:lnTo>
                    <a:pt x="697" y="437"/>
                  </a:lnTo>
                  <a:lnTo>
                    <a:pt x="747" y="429"/>
                  </a:lnTo>
                  <a:lnTo>
                    <a:pt x="800" y="423"/>
                  </a:lnTo>
                  <a:lnTo>
                    <a:pt x="855" y="419"/>
                  </a:lnTo>
                  <a:lnTo>
                    <a:pt x="912" y="419"/>
                  </a:lnTo>
                  <a:lnTo>
                    <a:pt x="971" y="423"/>
                  </a:lnTo>
                  <a:lnTo>
                    <a:pt x="1032" y="429"/>
                  </a:lnTo>
                  <a:lnTo>
                    <a:pt x="1095" y="440"/>
                  </a:lnTo>
                  <a:lnTo>
                    <a:pt x="1159" y="456"/>
                  </a:lnTo>
                  <a:lnTo>
                    <a:pt x="1225" y="476"/>
                  </a:lnTo>
                  <a:lnTo>
                    <a:pt x="1293" y="501"/>
                  </a:lnTo>
                  <a:lnTo>
                    <a:pt x="1361" y="533"/>
                  </a:lnTo>
                  <a:lnTo>
                    <a:pt x="1358" y="533"/>
                  </a:lnTo>
                  <a:lnTo>
                    <a:pt x="1347" y="531"/>
                  </a:lnTo>
                  <a:lnTo>
                    <a:pt x="1331" y="530"/>
                  </a:lnTo>
                  <a:lnTo>
                    <a:pt x="1310" y="527"/>
                  </a:lnTo>
                  <a:lnTo>
                    <a:pt x="1283" y="525"/>
                  </a:lnTo>
                  <a:lnTo>
                    <a:pt x="1252" y="522"/>
                  </a:lnTo>
                  <a:lnTo>
                    <a:pt x="1218" y="520"/>
                  </a:lnTo>
                  <a:lnTo>
                    <a:pt x="1179" y="516"/>
                  </a:lnTo>
                  <a:lnTo>
                    <a:pt x="1138" y="515"/>
                  </a:lnTo>
                  <a:lnTo>
                    <a:pt x="1094" y="513"/>
                  </a:lnTo>
                  <a:lnTo>
                    <a:pt x="1001" y="513"/>
                  </a:lnTo>
                  <a:lnTo>
                    <a:pt x="954" y="515"/>
                  </a:lnTo>
                  <a:lnTo>
                    <a:pt x="906" y="519"/>
                  </a:lnTo>
                  <a:lnTo>
                    <a:pt x="858" y="523"/>
                  </a:lnTo>
                  <a:lnTo>
                    <a:pt x="811" y="529"/>
                  </a:lnTo>
                  <a:lnTo>
                    <a:pt x="766" y="538"/>
                  </a:lnTo>
                  <a:lnTo>
                    <a:pt x="722" y="548"/>
                  </a:lnTo>
                  <a:lnTo>
                    <a:pt x="697" y="555"/>
                  </a:lnTo>
                  <a:lnTo>
                    <a:pt x="673" y="563"/>
                  </a:lnTo>
                  <a:lnTo>
                    <a:pt x="646" y="572"/>
                  </a:lnTo>
                  <a:lnTo>
                    <a:pt x="618" y="583"/>
                  </a:lnTo>
                  <a:lnTo>
                    <a:pt x="591" y="594"/>
                  </a:lnTo>
                  <a:lnTo>
                    <a:pt x="563" y="608"/>
                  </a:lnTo>
                  <a:lnTo>
                    <a:pt x="536" y="623"/>
                  </a:lnTo>
                  <a:lnTo>
                    <a:pt x="510" y="640"/>
                  </a:lnTo>
                  <a:lnTo>
                    <a:pt x="484" y="659"/>
                  </a:lnTo>
                  <a:lnTo>
                    <a:pt x="461" y="681"/>
                  </a:lnTo>
                  <a:lnTo>
                    <a:pt x="438" y="704"/>
                  </a:lnTo>
                  <a:lnTo>
                    <a:pt x="419" y="730"/>
                  </a:lnTo>
                  <a:lnTo>
                    <a:pt x="402" y="757"/>
                  </a:lnTo>
                  <a:lnTo>
                    <a:pt x="388" y="788"/>
                  </a:lnTo>
                  <a:lnTo>
                    <a:pt x="377" y="823"/>
                  </a:lnTo>
                  <a:lnTo>
                    <a:pt x="371" y="859"/>
                  </a:lnTo>
                  <a:lnTo>
                    <a:pt x="368" y="898"/>
                  </a:lnTo>
                  <a:lnTo>
                    <a:pt x="371" y="939"/>
                  </a:lnTo>
                  <a:lnTo>
                    <a:pt x="381" y="978"/>
                  </a:lnTo>
                  <a:lnTo>
                    <a:pt x="397" y="1016"/>
                  </a:lnTo>
                  <a:lnTo>
                    <a:pt x="418" y="1051"/>
                  </a:lnTo>
                  <a:lnTo>
                    <a:pt x="446" y="1085"/>
                  </a:lnTo>
                  <a:lnTo>
                    <a:pt x="479" y="1117"/>
                  </a:lnTo>
                  <a:lnTo>
                    <a:pt x="516" y="1146"/>
                  </a:lnTo>
                  <a:lnTo>
                    <a:pt x="559" y="1173"/>
                  </a:lnTo>
                  <a:lnTo>
                    <a:pt x="607" y="1198"/>
                  </a:lnTo>
                  <a:lnTo>
                    <a:pt x="658" y="1221"/>
                  </a:lnTo>
                  <a:lnTo>
                    <a:pt x="713" y="1241"/>
                  </a:lnTo>
                  <a:lnTo>
                    <a:pt x="772" y="1259"/>
                  </a:lnTo>
                  <a:lnTo>
                    <a:pt x="835" y="1273"/>
                  </a:lnTo>
                  <a:lnTo>
                    <a:pt x="900" y="1284"/>
                  </a:lnTo>
                  <a:lnTo>
                    <a:pt x="968" y="1293"/>
                  </a:lnTo>
                  <a:lnTo>
                    <a:pt x="1039" y="1298"/>
                  </a:lnTo>
                  <a:lnTo>
                    <a:pt x="1096" y="1299"/>
                  </a:lnTo>
                  <a:lnTo>
                    <a:pt x="1060" y="1306"/>
                  </a:lnTo>
                  <a:lnTo>
                    <a:pt x="1018" y="1309"/>
                  </a:lnTo>
                  <a:lnTo>
                    <a:pt x="973" y="1311"/>
                  </a:lnTo>
                  <a:lnTo>
                    <a:pt x="922" y="1311"/>
                  </a:lnTo>
                  <a:lnTo>
                    <a:pt x="868" y="1308"/>
                  </a:lnTo>
                  <a:lnTo>
                    <a:pt x="810" y="1303"/>
                  </a:lnTo>
                  <a:lnTo>
                    <a:pt x="751" y="1295"/>
                  </a:lnTo>
                  <a:lnTo>
                    <a:pt x="692" y="1284"/>
                  </a:lnTo>
                  <a:lnTo>
                    <a:pt x="632" y="1271"/>
                  </a:lnTo>
                  <a:lnTo>
                    <a:pt x="573" y="1252"/>
                  </a:lnTo>
                  <a:lnTo>
                    <a:pt x="512" y="1232"/>
                  </a:lnTo>
                  <a:lnTo>
                    <a:pt x="452" y="1207"/>
                  </a:lnTo>
                  <a:lnTo>
                    <a:pt x="392" y="1178"/>
                  </a:lnTo>
                  <a:lnTo>
                    <a:pt x="335" y="1145"/>
                  </a:lnTo>
                  <a:lnTo>
                    <a:pt x="279" y="1106"/>
                  </a:lnTo>
                  <a:lnTo>
                    <a:pt x="223" y="1061"/>
                  </a:lnTo>
                  <a:lnTo>
                    <a:pt x="175" y="1016"/>
                  </a:lnTo>
                  <a:lnTo>
                    <a:pt x="132" y="970"/>
                  </a:lnTo>
                  <a:lnTo>
                    <a:pt x="97" y="925"/>
                  </a:lnTo>
                  <a:lnTo>
                    <a:pt x="68" y="879"/>
                  </a:lnTo>
                  <a:lnTo>
                    <a:pt x="45" y="834"/>
                  </a:lnTo>
                  <a:lnTo>
                    <a:pt x="26" y="789"/>
                  </a:lnTo>
                  <a:lnTo>
                    <a:pt x="13" y="746"/>
                  </a:lnTo>
                  <a:lnTo>
                    <a:pt x="4" y="703"/>
                  </a:lnTo>
                  <a:lnTo>
                    <a:pt x="1" y="660"/>
                  </a:lnTo>
                  <a:lnTo>
                    <a:pt x="0" y="620"/>
                  </a:lnTo>
                  <a:lnTo>
                    <a:pt x="4" y="579"/>
                  </a:lnTo>
                  <a:lnTo>
                    <a:pt x="10" y="541"/>
                  </a:lnTo>
                  <a:lnTo>
                    <a:pt x="19" y="504"/>
                  </a:lnTo>
                  <a:lnTo>
                    <a:pt x="32" y="468"/>
                  </a:lnTo>
                  <a:lnTo>
                    <a:pt x="46" y="434"/>
                  </a:lnTo>
                  <a:lnTo>
                    <a:pt x="61" y="403"/>
                  </a:lnTo>
                  <a:lnTo>
                    <a:pt x="78" y="372"/>
                  </a:lnTo>
                  <a:lnTo>
                    <a:pt x="96" y="345"/>
                  </a:lnTo>
                  <a:lnTo>
                    <a:pt x="115" y="320"/>
                  </a:lnTo>
                  <a:lnTo>
                    <a:pt x="133" y="297"/>
                  </a:lnTo>
                  <a:lnTo>
                    <a:pt x="152" y="276"/>
                  </a:lnTo>
                  <a:lnTo>
                    <a:pt x="170" y="259"/>
                  </a:lnTo>
                  <a:lnTo>
                    <a:pt x="192" y="240"/>
                  </a:lnTo>
                  <a:lnTo>
                    <a:pt x="218" y="221"/>
                  </a:lnTo>
                  <a:lnTo>
                    <a:pt x="247" y="200"/>
                  </a:lnTo>
                  <a:lnTo>
                    <a:pt x="280" y="178"/>
                  </a:lnTo>
                  <a:lnTo>
                    <a:pt x="317" y="157"/>
                  </a:lnTo>
                  <a:lnTo>
                    <a:pt x="356" y="136"/>
                  </a:lnTo>
                  <a:lnTo>
                    <a:pt x="400" y="114"/>
                  </a:lnTo>
                  <a:lnTo>
                    <a:pt x="446" y="94"/>
                  </a:lnTo>
                  <a:lnTo>
                    <a:pt x="495" y="75"/>
                  </a:lnTo>
                  <a:lnTo>
                    <a:pt x="546" y="57"/>
                  </a:lnTo>
                  <a:lnTo>
                    <a:pt x="600" y="42"/>
                  </a:lnTo>
                  <a:lnTo>
                    <a:pt x="658" y="28"/>
                  </a:lnTo>
                  <a:lnTo>
                    <a:pt x="718" y="16"/>
                  </a:lnTo>
                  <a:lnTo>
                    <a:pt x="779" y="8"/>
                  </a:lnTo>
                  <a:lnTo>
                    <a:pt x="843" y="2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B200"/>
            </a:solidFill>
            <a:ln w="0">
              <a:solidFill>
                <a:srgbClr val="FFB2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19167" name="Freeform 31"/>
            <p:cNvSpPr>
              <a:spLocks noEditPoints="1"/>
            </p:cNvSpPr>
            <p:nvPr/>
          </p:nvSpPr>
          <p:spPr bwMode="auto">
            <a:xfrm>
              <a:off x="2487" y="2526"/>
              <a:ext cx="788" cy="168"/>
            </a:xfrm>
            <a:custGeom>
              <a:avLst/>
              <a:gdLst>
                <a:gd name="T0" fmla="*/ 792 w 1577"/>
                <a:gd name="T1" fmla="*/ 136 h 336"/>
                <a:gd name="T2" fmla="*/ 812 w 1577"/>
                <a:gd name="T3" fmla="*/ 232 h 336"/>
                <a:gd name="T4" fmla="*/ 883 w 1577"/>
                <a:gd name="T5" fmla="*/ 214 h 336"/>
                <a:gd name="T6" fmla="*/ 876 w 1577"/>
                <a:gd name="T7" fmla="*/ 111 h 336"/>
                <a:gd name="T8" fmla="*/ 1504 w 1577"/>
                <a:gd name="T9" fmla="*/ 260 h 336"/>
                <a:gd name="T10" fmla="*/ 980 w 1577"/>
                <a:gd name="T11" fmla="*/ 211 h 336"/>
                <a:gd name="T12" fmla="*/ 1046 w 1577"/>
                <a:gd name="T13" fmla="*/ 231 h 336"/>
                <a:gd name="T14" fmla="*/ 1068 w 1577"/>
                <a:gd name="T15" fmla="*/ 246 h 336"/>
                <a:gd name="T16" fmla="*/ 963 w 1577"/>
                <a:gd name="T17" fmla="*/ 249 h 336"/>
                <a:gd name="T18" fmla="*/ 361 w 1577"/>
                <a:gd name="T19" fmla="*/ 76 h 336"/>
                <a:gd name="T20" fmla="*/ 456 w 1577"/>
                <a:gd name="T21" fmla="*/ 195 h 336"/>
                <a:gd name="T22" fmla="*/ 444 w 1577"/>
                <a:gd name="T23" fmla="*/ 308 h 336"/>
                <a:gd name="T24" fmla="*/ 367 w 1577"/>
                <a:gd name="T25" fmla="*/ 334 h 336"/>
                <a:gd name="T26" fmla="*/ 413 w 1577"/>
                <a:gd name="T27" fmla="*/ 302 h 336"/>
                <a:gd name="T28" fmla="*/ 214 w 1577"/>
                <a:gd name="T29" fmla="*/ 76 h 336"/>
                <a:gd name="T30" fmla="*/ 1425 w 1577"/>
                <a:gd name="T31" fmla="*/ 72 h 336"/>
                <a:gd name="T32" fmla="*/ 1396 w 1577"/>
                <a:gd name="T33" fmla="*/ 96 h 336"/>
                <a:gd name="T34" fmla="*/ 1349 w 1577"/>
                <a:gd name="T35" fmla="*/ 135 h 336"/>
                <a:gd name="T36" fmla="*/ 1365 w 1577"/>
                <a:gd name="T37" fmla="*/ 231 h 336"/>
                <a:gd name="T38" fmla="*/ 1444 w 1577"/>
                <a:gd name="T39" fmla="*/ 236 h 336"/>
                <a:gd name="T40" fmla="*/ 1371 w 1577"/>
                <a:gd name="T41" fmla="*/ 263 h 336"/>
                <a:gd name="T42" fmla="*/ 1317 w 1577"/>
                <a:gd name="T43" fmla="*/ 181 h 336"/>
                <a:gd name="T44" fmla="*/ 1354 w 1577"/>
                <a:gd name="T45" fmla="*/ 78 h 336"/>
                <a:gd name="T46" fmla="*/ 1272 w 1577"/>
                <a:gd name="T47" fmla="*/ 84 h 336"/>
                <a:gd name="T48" fmla="*/ 1256 w 1577"/>
                <a:gd name="T49" fmla="*/ 260 h 336"/>
                <a:gd name="T50" fmla="*/ 1225 w 1577"/>
                <a:gd name="T51" fmla="*/ 96 h 336"/>
                <a:gd name="T52" fmla="*/ 1137 w 1577"/>
                <a:gd name="T53" fmla="*/ 76 h 336"/>
                <a:gd name="T54" fmla="*/ 840 w 1577"/>
                <a:gd name="T55" fmla="*/ 70 h 336"/>
                <a:gd name="T56" fmla="*/ 917 w 1577"/>
                <a:gd name="T57" fmla="*/ 133 h 336"/>
                <a:gd name="T58" fmla="*/ 893 w 1577"/>
                <a:gd name="T59" fmla="*/ 249 h 336"/>
                <a:gd name="T60" fmla="*/ 787 w 1577"/>
                <a:gd name="T61" fmla="*/ 249 h 336"/>
                <a:gd name="T62" fmla="*/ 763 w 1577"/>
                <a:gd name="T63" fmla="*/ 133 h 336"/>
                <a:gd name="T64" fmla="*/ 840 w 1577"/>
                <a:gd name="T65" fmla="*/ 70 h 336"/>
                <a:gd name="T66" fmla="*/ 304 w 1577"/>
                <a:gd name="T67" fmla="*/ 100 h 336"/>
                <a:gd name="T68" fmla="*/ 335 w 1577"/>
                <a:gd name="T69" fmla="*/ 241 h 336"/>
                <a:gd name="T70" fmla="*/ 320 w 1577"/>
                <a:gd name="T71" fmla="*/ 265 h 336"/>
                <a:gd name="T72" fmla="*/ 275 w 1577"/>
                <a:gd name="T73" fmla="*/ 100 h 336"/>
                <a:gd name="T74" fmla="*/ 710 w 1577"/>
                <a:gd name="T75" fmla="*/ 7 h 336"/>
                <a:gd name="T76" fmla="*/ 712 w 1577"/>
                <a:gd name="T77" fmla="*/ 35 h 336"/>
                <a:gd name="T78" fmla="*/ 628 w 1577"/>
                <a:gd name="T79" fmla="*/ 72 h 336"/>
                <a:gd name="T80" fmla="*/ 635 w 1577"/>
                <a:gd name="T81" fmla="*/ 214 h 336"/>
                <a:gd name="T82" fmla="*/ 733 w 1577"/>
                <a:gd name="T83" fmla="*/ 236 h 336"/>
                <a:gd name="T84" fmla="*/ 693 w 1577"/>
                <a:gd name="T85" fmla="*/ 265 h 336"/>
                <a:gd name="T86" fmla="*/ 605 w 1577"/>
                <a:gd name="T87" fmla="*/ 224 h 336"/>
                <a:gd name="T88" fmla="*/ 598 w 1577"/>
                <a:gd name="T89" fmla="*/ 66 h 336"/>
                <a:gd name="T90" fmla="*/ 675 w 1577"/>
                <a:gd name="T91" fmla="*/ 7 h 336"/>
                <a:gd name="T92" fmla="*/ 159 w 1577"/>
                <a:gd name="T93" fmla="*/ 12 h 336"/>
                <a:gd name="T94" fmla="*/ 67 w 1577"/>
                <a:gd name="T95" fmla="*/ 39 h 336"/>
                <a:gd name="T96" fmla="*/ 31 w 1577"/>
                <a:gd name="T97" fmla="*/ 156 h 336"/>
                <a:gd name="T98" fmla="*/ 83 w 1577"/>
                <a:gd name="T99" fmla="*/ 237 h 336"/>
                <a:gd name="T100" fmla="*/ 149 w 1577"/>
                <a:gd name="T101" fmla="*/ 261 h 336"/>
                <a:gd name="T102" fmla="*/ 49 w 1577"/>
                <a:gd name="T103" fmla="*/ 257 h 336"/>
                <a:gd name="T104" fmla="*/ 0 w 1577"/>
                <a:gd name="T105" fmla="*/ 156 h 336"/>
                <a:gd name="T106" fmla="*/ 36 w 1577"/>
                <a:gd name="T107" fmla="*/ 22 h 336"/>
                <a:gd name="T108" fmla="*/ 1577 w 1577"/>
                <a:gd name="T109" fmla="*/ 0 h 336"/>
                <a:gd name="T110" fmla="*/ 1504 w 1577"/>
                <a:gd name="T111" fmla="*/ 40 h 336"/>
                <a:gd name="T112" fmla="*/ 184 w 1577"/>
                <a:gd name="T113" fmla="*/ 4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7" h="336">
                  <a:moveTo>
                    <a:pt x="840" y="97"/>
                  </a:moveTo>
                  <a:lnTo>
                    <a:pt x="824" y="98"/>
                  </a:lnTo>
                  <a:lnTo>
                    <a:pt x="812" y="103"/>
                  </a:lnTo>
                  <a:lnTo>
                    <a:pt x="803" y="111"/>
                  </a:lnTo>
                  <a:lnTo>
                    <a:pt x="796" y="121"/>
                  </a:lnTo>
                  <a:lnTo>
                    <a:pt x="792" y="136"/>
                  </a:lnTo>
                  <a:lnTo>
                    <a:pt x="791" y="154"/>
                  </a:lnTo>
                  <a:lnTo>
                    <a:pt x="791" y="181"/>
                  </a:lnTo>
                  <a:lnTo>
                    <a:pt x="792" y="199"/>
                  </a:lnTo>
                  <a:lnTo>
                    <a:pt x="796" y="214"/>
                  </a:lnTo>
                  <a:lnTo>
                    <a:pt x="803" y="225"/>
                  </a:lnTo>
                  <a:lnTo>
                    <a:pt x="812" y="232"/>
                  </a:lnTo>
                  <a:lnTo>
                    <a:pt x="824" y="238"/>
                  </a:lnTo>
                  <a:lnTo>
                    <a:pt x="840" y="239"/>
                  </a:lnTo>
                  <a:lnTo>
                    <a:pt x="855" y="238"/>
                  </a:lnTo>
                  <a:lnTo>
                    <a:pt x="867" y="232"/>
                  </a:lnTo>
                  <a:lnTo>
                    <a:pt x="876" y="225"/>
                  </a:lnTo>
                  <a:lnTo>
                    <a:pt x="883" y="214"/>
                  </a:lnTo>
                  <a:lnTo>
                    <a:pt x="887" y="199"/>
                  </a:lnTo>
                  <a:lnTo>
                    <a:pt x="888" y="181"/>
                  </a:lnTo>
                  <a:lnTo>
                    <a:pt x="888" y="154"/>
                  </a:lnTo>
                  <a:lnTo>
                    <a:pt x="887" y="136"/>
                  </a:lnTo>
                  <a:lnTo>
                    <a:pt x="883" y="121"/>
                  </a:lnTo>
                  <a:lnTo>
                    <a:pt x="876" y="111"/>
                  </a:lnTo>
                  <a:lnTo>
                    <a:pt x="867" y="103"/>
                  </a:lnTo>
                  <a:lnTo>
                    <a:pt x="855" y="98"/>
                  </a:lnTo>
                  <a:lnTo>
                    <a:pt x="840" y="97"/>
                  </a:lnTo>
                  <a:close/>
                  <a:moveTo>
                    <a:pt x="1473" y="76"/>
                  </a:moveTo>
                  <a:lnTo>
                    <a:pt x="1504" y="76"/>
                  </a:lnTo>
                  <a:lnTo>
                    <a:pt x="1504" y="260"/>
                  </a:lnTo>
                  <a:lnTo>
                    <a:pt x="1473" y="260"/>
                  </a:lnTo>
                  <a:lnTo>
                    <a:pt x="1473" y="76"/>
                  </a:lnTo>
                  <a:close/>
                  <a:moveTo>
                    <a:pt x="949" y="76"/>
                  </a:moveTo>
                  <a:lnTo>
                    <a:pt x="979" y="76"/>
                  </a:lnTo>
                  <a:lnTo>
                    <a:pt x="979" y="194"/>
                  </a:lnTo>
                  <a:lnTo>
                    <a:pt x="980" y="211"/>
                  </a:lnTo>
                  <a:lnTo>
                    <a:pt x="982" y="224"/>
                  </a:lnTo>
                  <a:lnTo>
                    <a:pt x="988" y="232"/>
                  </a:lnTo>
                  <a:lnTo>
                    <a:pt x="997" y="238"/>
                  </a:lnTo>
                  <a:lnTo>
                    <a:pt x="1011" y="239"/>
                  </a:lnTo>
                  <a:lnTo>
                    <a:pt x="1027" y="237"/>
                  </a:lnTo>
                  <a:lnTo>
                    <a:pt x="1046" y="231"/>
                  </a:lnTo>
                  <a:lnTo>
                    <a:pt x="1068" y="223"/>
                  </a:lnTo>
                  <a:lnTo>
                    <a:pt x="1068" y="76"/>
                  </a:lnTo>
                  <a:lnTo>
                    <a:pt x="1098" y="76"/>
                  </a:lnTo>
                  <a:lnTo>
                    <a:pt x="1098" y="260"/>
                  </a:lnTo>
                  <a:lnTo>
                    <a:pt x="1068" y="260"/>
                  </a:lnTo>
                  <a:lnTo>
                    <a:pt x="1068" y="246"/>
                  </a:lnTo>
                  <a:lnTo>
                    <a:pt x="1045" y="257"/>
                  </a:lnTo>
                  <a:lnTo>
                    <a:pt x="1023" y="263"/>
                  </a:lnTo>
                  <a:lnTo>
                    <a:pt x="1004" y="265"/>
                  </a:lnTo>
                  <a:lnTo>
                    <a:pt x="987" y="263"/>
                  </a:lnTo>
                  <a:lnTo>
                    <a:pt x="973" y="258"/>
                  </a:lnTo>
                  <a:lnTo>
                    <a:pt x="963" y="249"/>
                  </a:lnTo>
                  <a:lnTo>
                    <a:pt x="956" y="239"/>
                  </a:lnTo>
                  <a:lnTo>
                    <a:pt x="952" y="225"/>
                  </a:lnTo>
                  <a:lnTo>
                    <a:pt x="950" y="210"/>
                  </a:lnTo>
                  <a:lnTo>
                    <a:pt x="949" y="194"/>
                  </a:lnTo>
                  <a:lnTo>
                    <a:pt x="949" y="76"/>
                  </a:lnTo>
                  <a:close/>
                  <a:moveTo>
                    <a:pt x="361" y="76"/>
                  </a:moveTo>
                  <a:lnTo>
                    <a:pt x="394" y="76"/>
                  </a:lnTo>
                  <a:lnTo>
                    <a:pt x="431" y="179"/>
                  </a:lnTo>
                  <a:lnTo>
                    <a:pt x="442" y="211"/>
                  </a:lnTo>
                  <a:lnTo>
                    <a:pt x="447" y="228"/>
                  </a:lnTo>
                  <a:lnTo>
                    <a:pt x="452" y="211"/>
                  </a:lnTo>
                  <a:lnTo>
                    <a:pt x="456" y="195"/>
                  </a:lnTo>
                  <a:lnTo>
                    <a:pt x="461" y="179"/>
                  </a:lnTo>
                  <a:lnTo>
                    <a:pt x="495" y="76"/>
                  </a:lnTo>
                  <a:lnTo>
                    <a:pt x="527" y="76"/>
                  </a:lnTo>
                  <a:lnTo>
                    <a:pt x="457" y="277"/>
                  </a:lnTo>
                  <a:lnTo>
                    <a:pt x="451" y="294"/>
                  </a:lnTo>
                  <a:lnTo>
                    <a:pt x="444" y="308"/>
                  </a:lnTo>
                  <a:lnTo>
                    <a:pt x="436" y="320"/>
                  </a:lnTo>
                  <a:lnTo>
                    <a:pt x="425" y="328"/>
                  </a:lnTo>
                  <a:lnTo>
                    <a:pt x="412" y="334"/>
                  </a:lnTo>
                  <a:lnTo>
                    <a:pt x="395" y="336"/>
                  </a:lnTo>
                  <a:lnTo>
                    <a:pt x="380" y="335"/>
                  </a:lnTo>
                  <a:lnTo>
                    <a:pt x="367" y="334"/>
                  </a:lnTo>
                  <a:lnTo>
                    <a:pt x="359" y="333"/>
                  </a:lnTo>
                  <a:lnTo>
                    <a:pt x="359" y="309"/>
                  </a:lnTo>
                  <a:lnTo>
                    <a:pt x="372" y="310"/>
                  </a:lnTo>
                  <a:lnTo>
                    <a:pt x="394" y="310"/>
                  </a:lnTo>
                  <a:lnTo>
                    <a:pt x="406" y="308"/>
                  </a:lnTo>
                  <a:lnTo>
                    <a:pt x="413" y="302"/>
                  </a:lnTo>
                  <a:lnTo>
                    <a:pt x="421" y="291"/>
                  </a:lnTo>
                  <a:lnTo>
                    <a:pt x="427" y="274"/>
                  </a:lnTo>
                  <a:lnTo>
                    <a:pt x="432" y="260"/>
                  </a:lnTo>
                  <a:lnTo>
                    <a:pt x="361" y="76"/>
                  </a:lnTo>
                  <a:close/>
                  <a:moveTo>
                    <a:pt x="184" y="76"/>
                  </a:moveTo>
                  <a:lnTo>
                    <a:pt x="214" y="76"/>
                  </a:lnTo>
                  <a:lnTo>
                    <a:pt x="214" y="260"/>
                  </a:lnTo>
                  <a:lnTo>
                    <a:pt x="184" y="260"/>
                  </a:lnTo>
                  <a:lnTo>
                    <a:pt x="184" y="76"/>
                  </a:lnTo>
                  <a:close/>
                  <a:moveTo>
                    <a:pt x="1391" y="70"/>
                  </a:moveTo>
                  <a:lnTo>
                    <a:pt x="1409" y="71"/>
                  </a:lnTo>
                  <a:lnTo>
                    <a:pt x="1425" y="72"/>
                  </a:lnTo>
                  <a:lnTo>
                    <a:pt x="1436" y="74"/>
                  </a:lnTo>
                  <a:lnTo>
                    <a:pt x="1444" y="77"/>
                  </a:lnTo>
                  <a:lnTo>
                    <a:pt x="1444" y="100"/>
                  </a:lnTo>
                  <a:lnTo>
                    <a:pt x="1423" y="98"/>
                  </a:lnTo>
                  <a:lnTo>
                    <a:pt x="1407" y="96"/>
                  </a:lnTo>
                  <a:lnTo>
                    <a:pt x="1396" y="96"/>
                  </a:lnTo>
                  <a:lnTo>
                    <a:pt x="1384" y="97"/>
                  </a:lnTo>
                  <a:lnTo>
                    <a:pt x="1373" y="99"/>
                  </a:lnTo>
                  <a:lnTo>
                    <a:pt x="1365" y="104"/>
                  </a:lnTo>
                  <a:lnTo>
                    <a:pt x="1357" y="112"/>
                  </a:lnTo>
                  <a:lnTo>
                    <a:pt x="1352" y="121"/>
                  </a:lnTo>
                  <a:lnTo>
                    <a:pt x="1349" y="135"/>
                  </a:lnTo>
                  <a:lnTo>
                    <a:pt x="1348" y="153"/>
                  </a:lnTo>
                  <a:lnTo>
                    <a:pt x="1348" y="181"/>
                  </a:lnTo>
                  <a:lnTo>
                    <a:pt x="1349" y="199"/>
                  </a:lnTo>
                  <a:lnTo>
                    <a:pt x="1352" y="213"/>
                  </a:lnTo>
                  <a:lnTo>
                    <a:pt x="1357" y="224"/>
                  </a:lnTo>
                  <a:lnTo>
                    <a:pt x="1365" y="231"/>
                  </a:lnTo>
                  <a:lnTo>
                    <a:pt x="1373" y="236"/>
                  </a:lnTo>
                  <a:lnTo>
                    <a:pt x="1384" y="238"/>
                  </a:lnTo>
                  <a:lnTo>
                    <a:pt x="1396" y="239"/>
                  </a:lnTo>
                  <a:lnTo>
                    <a:pt x="1407" y="239"/>
                  </a:lnTo>
                  <a:lnTo>
                    <a:pt x="1423" y="238"/>
                  </a:lnTo>
                  <a:lnTo>
                    <a:pt x="1444" y="236"/>
                  </a:lnTo>
                  <a:lnTo>
                    <a:pt x="1444" y="259"/>
                  </a:lnTo>
                  <a:lnTo>
                    <a:pt x="1436" y="261"/>
                  </a:lnTo>
                  <a:lnTo>
                    <a:pt x="1425" y="263"/>
                  </a:lnTo>
                  <a:lnTo>
                    <a:pt x="1409" y="264"/>
                  </a:lnTo>
                  <a:lnTo>
                    <a:pt x="1391" y="265"/>
                  </a:lnTo>
                  <a:lnTo>
                    <a:pt x="1371" y="263"/>
                  </a:lnTo>
                  <a:lnTo>
                    <a:pt x="1354" y="258"/>
                  </a:lnTo>
                  <a:lnTo>
                    <a:pt x="1340" y="249"/>
                  </a:lnTo>
                  <a:lnTo>
                    <a:pt x="1329" y="237"/>
                  </a:lnTo>
                  <a:lnTo>
                    <a:pt x="1322" y="222"/>
                  </a:lnTo>
                  <a:lnTo>
                    <a:pt x="1318" y="202"/>
                  </a:lnTo>
                  <a:lnTo>
                    <a:pt x="1317" y="181"/>
                  </a:lnTo>
                  <a:lnTo>
                    <a:pt x="1317" y="153"/>
                  </a:lnTo>
                  <a:lnTo>
                    <a:pt x="1318" y="132"/>
                  </a:lnTo>
                  <a:lnTo>
                    <a:pt x="1322" y="114"/>
                  </a:lnTo>
                  <a:lnTo>
                    <a:pt x="1329" y="98"/>
                  </a:lnTo>
                  <a:lnTo>
                    <a:pt x="1340" y="86"/>
                  </a:lnTo>
                  <a:lnTo>
                    <a:pt x="1354" y="78"/>
                  </a:lnTo>
                  <a:lnTo>
                    <a:pt x="1371" y="72"/>
                  </a:lnTo>
                  <a:lnTo>
                    <a:pt x="1391" y="70"/>
                  </a:lnTo>
                  <a:close/>
                  <a:moveTo>
                    <a:pt x="1228" y="70"/>
                  </a:moveTo>
                  <a:lnTo>
                    <a:pt x="1247" y="72"/>
                  </a:lnTo>
                  <a:lnTo>
                    <a:pt x="1261" y="77"/>
                  </a:lnTo>
                  <a:lnTo>
                    <a:pt x="1272" y="84"/>
                  </a:lnTo>
                  <a:lnTo>
                    <a:pt x="1279" y="95"/>
                  </a:lnTo>
                  <a:lnTo>
                    <a:pt x="1284" y="108"/>
                  </a:lnTo>
                  <a:lnTo>
                    <a:pt x="1286" y="124"/>
                  </a:lnTo>
                  <a:lnTo>
                    <a:pt x="1287" y="142"/>
                  </a:lnTo>
                  <a:lnTo>
                    <a:pt x="1287" y="260"/>
                  </a:lnTo>
                  <a:lnTo>
                    <a:pt x="1256" y="260"/>
                  </a:lnTo>
                  <a:lnTo>
                    <a:pt x="1256" y="142"/>
                  </a:lnTo>
                  <a:lnTo>
                    <a:pt x="1255" y="125"/>
                  </a:lnTo>
                  <a:lnTo>
                    <a:pt x="1253" y="111"/>
                  </a:lnTo>
                  <a:lnTo>
                    <a:pt x="1247" y="102"/>
                  </a:lnTo>
                  <a:lnTo>
                    <a:pt x="1238" y="97"/>
                  </a:lnTo>
                  <a:lnTo>
                    <a:pt x="1225" y="96"/>
                  </a:lnTo>
                  <a:lnTo>
                    <a:pt x="1209" y="98"/>
                  </a:lnTo>
                  <a:lnTo>
                    <a:pt x="1190" y="103"/>
                  </a:lnTo>
                  <a:lnTo>
                    <a:pt x="1167" y="113"/>
                  </a:lnTo>
                  <a:lnTo>
                    <a:pt x="1167" y="260"/>
                  </a:lnTo>
                  <a:lnTo>
                    <a:pt x="1137" y="260"/>
                  </a:lnTo>
                  <a:lnTo>
                    <a:pt x="1137" y="76"/>
                  </a:lnTo>
                  <a:lnTo>
                    <a:pt x="1167" y="76"/>
                  </a:lnTo>
                  <a:lnTo>
                    <a:pt x="1167" y="89"/>
                  </a:lnTo>
                  <a:lnTo>
                    <a:pt x="1188" y="80"/>
                  </a:lnTo>
                  <a:lnTo>
                    <a:pt x="1208" y="72"/>
                  </a:lnTo>
                  <a:lnTo>
                    <a:pt x="1228" y="70"/>
                  </a:lnTo>
                  <a:close/>
                  <a:moveTo>
                    <a:pt x="840" y="70"/>
                  </a:moveTo>
                  <a:lnTo>
                    <a:pt x="861" y="72"/>
                  </a:lnTo>
                  <a:lnTo>
                    <a:pt x="878" y="78"/>
                  </a:lnTo>
                  <a:lnTo>
                    <a:pt x="893" y="86"/>
                  </a:lnTo>
                  <a:lnTo>
                    <a:pt x="904" y="98"/>
                  </a:lnTo>
                  <a:lnTo>
                    <a:pt x="912" y="114"/>
                  </a:lnTo>
                  <a:lnTo>
                    <a:pt x="917" y="133"/>
                  </a:lnTo>
                  <a:lnTo>
                    <a:pt x="919" y="154"/>
                  </a:lnTo>
                  <a:lnTo>
                    <a:pt x="919" y="181"/>
                  </a:lnTo>
                  <a:lnTo>
                    <a:pt x="917" y="202"/>
                  </a:lnTo>
                  <a:lnTo>
                    <a:pt x="912" y="222"/>
                  </a:lnTo>
                  <a:lnTo>
                    <a:pt x="904" y="238"/>
                  </a:lnTo>
                  <a:lnTo>
                    <a:pt x="893" y="249"/>
                  </a:lnTo>
                  <a:lnTo>
                    <a:pt x="878" y="258"/>
                  </a:lnTo>
                  <a:lnTo>
                    <a:pt x="861" y="263"/>
                  </a:lnTo>
                  <a:lnTo>
                    <a:pt x="840" y="265"/>
                  </a:lnTo>
                  <a:lnTo>
                    <a:pt x="819" y="263"/>
                  </a:lnTo>
                  <a:lnTo>
                    <a:pt x="801" y="258"/>
                  </a:lnTo>
                  <a:lnTo>
                    <a:pt x="787" y="249"/>
                  </a:lnTo>
                  <a:lnTo>
                    <a:pt x="776" y="238"/>
                  </a:lnTo>
                  <a:lnTo>
                    <a:pt x="767" y="222"/>
                  </a:lnTo>
                  <a:lnTo>
                    <a:pt x="763" y="202"/>
                  </a:lnTo>
                  <a:lnTo>
                    <a:pt x="761" y="181"/>
                  </a:lnTo>
                  <a:lnTo>
                    <a:pt x="761" y="154"/>
                  </a:lnTo>
                  <a:lnTo>
                    <a:pt x="763" y="133"/>
                  </a:lnTo>
                  <a:lnTo>
                    <a:pt x="767" y="114"/>
                  </a:lnTo>
                  <a:lnTo>
                    <a:pt x="776" y="98"/>
                  </a:lnTo>
                  <a:lnTo>
                    <a:pt x="787" y="86"/>
                  </a:lnTo>
                  <a:lnTo>
                    <a:pt x="801" y="78"/>
                  </a:lnTo>
                  <a:lnTo>
                    <a:pt x="819" y="72"/>
                  </a:lnTo>
                  <a:lnTo>
                    <a:pt x="840" y="70"/>
                  </a:lnTo>
                  <a:close/>
                  <a:moveTo>
                    <a:pt x="275" y="26"/>
                  </a:moveTo>
                  <a:lnTo>
                    <a:pt x="304" y="26"/>
                  </a:lnTo>
                  <a:lnTo>
                    <a:pt x="304" y="76"/>
                  </a:lnTo>
                  <a:lnTo>
                    <a:pt x="355" y="76"/>
                  </a:lnTo>
                  <a:lnTo>
                    <a:pt x="355" y="100"/>
                  </a:lnTo>
                  <a:lnTo>
                    <a:pt x="304" y="100"/>
                  </a:lnTo>
                  <a:lnTo>
                    <a:pt x="304" y="216"/>
                  </a:lnTo>
                  <a:lnTo>
                    <a:pt x="305" y="229"/>
                  </a:lnTo>
                  <a:lnTo>
                    <a:pt x="308" y="237"/>
                  </a:lnTo>
                  <a:lnTo>
                    <a:pt x="313" y="240"/>
                  </a:lnTo>
                  <a:lnTo>
                    <a:pt x="324" y="241"/>
                  </a:lnTo>
                  <a:lnTo>
                    <a:pt x="335" y="241"/>
                  </a:lnTo>
                  <a:lnTo>
                    <a:pt x="346" y="240"/>
                  </a:lnTo>
                  <a:lnTo>
                    <a:pt x="355" y="239"/>
                  </a:lnTo>
                  <a:lnTo>
                    <a:pt x="355" y="260"/>
                  </a:lnTo>
                  <a:lnTo>
                    <a:pt x="346" y="262"/>
                  </a:lnTo>
                  <a:lnTo>
                    <a:pt x="334" y="264"/>
                  </a:lnTo>
                  <a:lnTo>
                    <a:pt x="320" y="265"/>
                  </a:lnTo>
                  <a:lnTo>
                    <a:pt x="302" y="263"/>
                  </a:lnTo>
                  <a:lnTo>
                    <a:pt x="289" y="259"/>
                  </a:lnTo>
                  <a:lnTo>
                    <a:pt x="281" y="249"/>
                  </a:lnTo>
                  <a:lnTo>
                    <a:pt x="276" y="237"/>
                  </a:lnTo>
                  <a:lnTo>
                    <a:pt x="275" y="218"/>
                  </a:lnTo>
                  <a:lnTo>
                    <a:pt x="275" y="100"/>
                  </a:lnTo>
                  <a:lnTo>
                    <a:pt x="237" y="98"/>
                  </a:lnTo>
                  <a:lnTo>
                    <a:pt x="237" y="76"/>
                  </a:lnTo>
                  <a:lnTo>
                    <a:pt x="275" y="76"/>
                  </a:lnTo>
                  <a:lnTo>
                    <a:pt x="275" y="26"/>
                  </a:lnTo>
                  <a:close/>
                  <a:moveTo>
                    <a:pt x="693" y="6"/>
                  </a:moveTo>
                  <a:lnTo>
                    <a:pt x="710" y="7"/>
                  </a:lnTo>
                  <a:lnTo>
                    <a:pt x="726" y="8"/>
                  </a:lnTo>
                  <a:lnTo>
                    <a:pt x="741" y="10"/>
                  </a:lnTo>
                  <a:lnTo>
                    <a:pt x="750" y="12"/>
                  </a:lnTo>
                  <a:lnTo>
                    <a:pt x="750" y="37"/>
                  </a:lnTo>
                  <a:lnTo>
                    <a:pt x="733" y="36"/>
                  </a:lnTo>
                  <a:lnTo>
                    <a:pt x="712" y="35"/>
                  </a:lnTo>
                  <a:lnTo>
                    <a:pt x="693" y="34"/>
                  </a:lnTo>
                  <a:lnTo>
                    <a:pt x="673" y="35"/>
                  </a:lnTo>
                  <a:lnTo>
                    <a:pt x="657" y="39"/>
                  </a:lnTo>
                  <a:lnTo>
                    <a:pt x="645" y="47"/>
                  </a:lnTo>
                  <a:lnTo>
                    <a:pt x="635" y="57"/>
                  </a:lnTo>
                  <a:lnTo>
                    <a:pt x="628" y="72"/>
                  </a:lnTo>
                  <a:lnTo>
                    <a:pt x="623" y="92"/>
                  </a:lnTo>
                  <a:lnTo>
                    <a:pt x="622" y="115"/>
                  </a:lnTo>
                  <a:lnTo>
                    <a:pt x="622" y="156"/>
                  </a:lnTo>
                  <a:lnTo>
                    <a:pt x="623" y="180"/>
                  </a:lnTo>
                  <a:lnTo>
                    <a:pt x="628" y="199"/>
                  </a:lnTo>
                  <a:lnTo>
                    <a:pt x="635" y="214"/>
                  </a:lnTo>
                  <a:lnTo>
                    <a:pt x="645" y="225"/>
                  </a:lnTo>
                  <a:lnTo>
                    <a:pt x="657" y="232"/>
                  </a:lnTo>
                  <a:lnTo>
                    <a:pt x="673" y="237"/>
                  </a:lnTo>
                  <a:lnTo>
                    <a:pt x="693" y="238"/>
                  </a:lnTo>
                  <a:lnTo>
                    <a:pt x="712" y="237"/>
                  </a:lnTo>
                  <a:lnTo>
                    <a:pt x="733" y="236"/>
                  </a:lnTo>
                  <a:lnTo>
                    <a:pt x="750" y="234"/>
                  </a:lnTo>
                  <a:lnTo>
                    <a:pt x="750" y="259"/>
                  </a:lnTo>
                  <a:lnTo>
                    <a:pt x="741" y="261"/>
                  </a:lnTo>
                  <a:lnTo>
                    <a:pt x="726" y="263"/>
                  </a:lnTo>
                  <a:lnTo>
                    <a:pt x="710" y="264"/>
                  </a:lnTo>
                  <a:lnTo>
                    <a:pt x="693" y="265"/>
                  </a:lnTo>
                  <a:lnTo>
                    <a:pt x="675" y="264"/>
                  </a:lnTo>
                  <a:lnTo>
                    <a:pt x="656" y="262"/>
                  </a:lnTo>
                  <a:lnTo>
                    <a:pt x="640" y="257"/>
                  </a:lnTo>
                  <a:lnTo>
                    <a:pt x="627" y="248"/>
                  </a:lnTo>
                  <a:lnTo>
                    <a:pt x="615" y="238"/>
                  </a:lnTo>
                  <a:lnTo>
                    <a:pt x="605" y="224"/>
                  </a:lnTo>
                  <a:lnTo>
                    <a:pt x="598" y="205"/>
                  </a:lnTo>
                  <a:lnTo>
                    <a:pt x="592" y="182"/>
                  </a:lnTo>
                  <a:lnTo>
                    <a:pt x="591" y="156"/>
                  </a:lnTo>
                  <a:lnTo>
                    <a:pt x="591" y="115"/>
                  </a:lnTo>
                  <a:lnTo>
                    <a:pt x="592" y="88"/>
                  </a:lnTo>
                  <a:lnTo>
                    <a:pt x="598" y="66"/>
                  </a:lnTo>
                  <a:lnTo>
                    <a:pt x="605" y="48"/>
                  </a:lnTo>
                  <a:lnTo>
                    <a:pt x="615" y="33"/>
                  </a:lnTo>
                  <a:lnTo>
                    <a:pt x="627" y="22"/>
                  </a:lnTo>
                  <a:lnTo>
                    <a:pt x="640" y="15"/>
                  </a:lnTo>
                  <a:lnTo>
                    <a:pt x="656" y="9"/>
                  </a:lnTo>
                  <a:lnTo>
                    <a:pt x="675" y="7"/>
                  </a:lnTo>
                  <a:lnTo>
                    <a:pt x="693" y="6"/>
                  </a:lnTo>
                  <a:close/>
                  <a:moveTo>
                    <a:pt x="102" y="6"/>
                  </a:moveTo>
                  <a:lnTo>
                    <a:pt x="119" y="7"/>
                  </a:lnTo>
                  <a:lnTo>
                    <a:pt x="135" y="8"/>
                  </a:lnTo>
                  <a:lnTo>
                    <a:pt x="149" y="10"/>
                  </a:lnTo>
                  <a:lnTo>
                    <a:pt x="159" y="12"/>
                  </a:lnTo>
                  <a:lnTo>
                    <a:pt x="159" y="37"/>
                  </a:lnTo>
                  <a:lnTo>
                    <a:pt x="141" y="36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83" y="35"/>
                  </a:lnTo>
                  <a:lnTo>
                    <a:pt x="67" y="39"/>
                  </a:lnTo>
                  <a:lnTo>
                    <a:pt x="54" y="47"/>
                  </a:lnTo>
                  <a:lnTo>
                    <a:pt x="44" y="57"/>
                  </a:lnTo>
                  <a:lnTo>
                    <a:pt x="37" y="72"/>
                  </a:lnTo>
                  <a:lnTo>
                    <a:pt x="32" y="92"/>
                  </a:lnTo>
                  <a:lnTo>
                    <a:pt x="31" y="115"/>
                  </a:lnTo>
                  <a:lnTo>
                    <a:pt x="31" y="156"/>
                  </a:lnTo>
                  <a:lnTo>
                    <a:pt x="32" y="180"/>
                  </a:lnTo>
                  <a:lnTo>
                    <a:pt x="37" y="199"/>
                  </a:lnTo>
                  <a:lnTo>
                    <a:pt x="44" y="214"/>
                  </a:lnTo>
                  <a:lnTo>
                    <a:pt x="54" y="225"/>
                  </a:lnTo>
                  <a:lnTo>
                    <a:pt x="67" y="232"/>
                  </a:lnTo>
                  <a:lnTo>
                    <a:pt x="83" y="237"/>
                  </a:lnTo>
                  <a:lnTo>
                    <a:pt x="102" y="238"/>
                  </a:lnTo>
                  <a:lnTo>
                    <a:pt x="121" y="237"/>
                  </a:lnTo>
                  <a:lnTo>
                    <a:pt x="141" y="236"/>
                  </a:lnTo>
                  <a:lnTo>
                    <a:pt x="159" y="234"/>
                  </a:lnTo>
                  <a:lnTo>
                    <a:pt x="159" y="259"/>
                  </a:lnTo>
                  <a:lnTo>
                    <a:pt x="149" y="261"/>
                  </a:lnTo>
                  <a:lnTo>
                    <a:pt x="135" y="263"/>
                  </a:lnTo>
                  <a:lnTo>
                    <a:pt x="119" y="264"/>
                  </a:lnTo>
                  <a:lnTo>
                    <a:pt x="102" y="265"/>
                  </a:lnTo>
                  <a:lnTo>
                    <a:pt x="84" y="264"/>
                  </a:lnTo>
                  <a:lnTo>
                    <a:pt x="65" y="262"/>
                  </a:lnTo>
                  <a:lnTo>
                    <a:pt x="49" y="257"/>
                  </a:lnTo>
                  <a:lnTo>
                    <a:pt x="36" y="248"/>
                  </a:lnTo>
                  <a:lnTo>
                    <a:pt x="24" y="238"/>
                  </a:lnTo>
                  <a:lnTo>
                    <a:pt x="14" y="224"/>
                  </a:lnTo>
                  <a:lnTo>
                    <a:pt x="7" y="205"/>
                  </a:lnTo>
                  <a:lnTo>
                    <a:pt x="1" y="182"/>
                  </a:lnTo>
                  <a:lnTo>
                    <a:pt x="0" y="156"/>
                  </a:lnTo>
                  <a:lnTo>
                    <a:pt x="0" y="115"/>
                  </a:lnTo>
                  <a:lnTo>
                    <a:pt x="1" y="88"/>
                  </a:lnTo>
                  <a:lnTo>
                    <a:pt x="7" y="66"/>
                  </a:lnTo>
                  <a:lnTo>
                    <a:pt x="14" y="48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9" y="15"/>
                  </a:lnTo>
                  <a:lnTo>
                    <a:pt x="65" y="9"/>
                  </a:lnTo>
                  <a:lnTo>
                    <a:pt x="84" y="7"/>
                  </a:lnTo>
                  <a:lnTo>
                    <a:pt x="102" y="6"/>
                  </a:lnTo>
                  <a:close/>
                  <a:moveTo>
                    <a:pt x="1546" y="0"/>
                  </a:moveTo>
                  <a:lnTo>
                    <a:pt x="1577" y="0"/>
                  </a:lnTo>
                  <a:lnTo>
                    <a:pt x="1577" y="260"/>
                  </a:lnTo>
                  <a:lnTo>
                    <a:pt x="1546" y="260"/>
                  </a:lnTo>
                  <a:lnTo>
                    <a:pt x="1546" y="0"/>
                  </a:lnTo>
                  <a:close/>
                  <a:moveTo>
                    <a:pt x="1473" y="0"/>
                  </a:moveTo>
                  <a:lnTo>
                    <a:pt x="1504" y="0"/>
                  </a:lnTo>
                  <a:lnTo>
                    <a:pt x="1504" y="40"/>
                  </a:lnTo>
                  <a:lnTo>
                    <a:pt x="1473" y="40"/>
                  </a:lnTo>
                  <a:lnTo>
                    <a:pt x="1473" y="0"/>
                  </a:lnTo>
                  <a:close/>
                  <a:moveTo>
                    <a:pt x="184" y="0"/>
                  </a:moveTo>
                  <a:lnTo>
                    <a:pt x="215" y="0"/>
                  </a:lnTo>
                  <a:lnTo>
                    <a:pt x="215" y="40"/>
                  </a:lnTo>
                  <a:lnTo>
                    <a:pt x="184" y="4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19168" name="Freeform 32"/>
            <p:cNvSpPr>
              <a:spLocks noEditPoints="1"/>
            </p:cNvSpPr>
            <p:nvPr/>
          </p:nvSpPr>
          <p:spPr bwMode="auto">
            <a:xfrm>
              <a:off x="2427" y="2321"/>
              <a:ext cx="908" cy="155"/>
            </a:xfrm>
            <a:custGeom>
              <a:avLst/>
              <a:gdLst>
                <a:gd name="T0" fmla="*/ 1185 w 1814"/>
                <a:gd name="T1" fmla="*/ 223 h 312"/>
                <a:gd name="T2" fmla="*/ 1199 w 1814"/>
                <a:gd name="T3" fmla="*/ 267 h 312"/>
                <a:gd name="T4" fmla="*/ 1251 w 1814"/>
                <a:gd name="T5" fmla="*/ 207 h 312"/>
                <a:gd name="T6" fmla="*/ 100 w 1814"/>
                <a:gd name="T7" fmla="*/ 257 h 312"/>
                <a:gd name="T8" fmla="*/ 159 w 1814"/>
                <a:gd name="T9" fmla="*/ 234 h 312"/>
                <a:gd name="T10" fmla="*/ 150 w 1814"/>
                <a:gd name="T11" fmla="*/ 189 h 312"/>
                <a:gd name="T12" fmla="*/ 982 w 1814"/>
                <a:gd name="T13" fmla="*/ 128 h 312"/>
                <a:gd name="T14" fmla="*/ 988 w 1814"/>
                <a:gd name="T15" fmla="*/ 259 h 312"/>
                <a:gd name="T16" fmla="*/ 1030 w 1814"/>
                <a:gd name="T17" fmla="*/ 224 h 312"/>
                <a:gd name="T18" fmla="*/ 1019 w 1814"/>
                <a:gd name="T19" fmla="*/ 134 h 312"/>
                <a:gd name="T20" fmla="*/ 486 w 1814"/>
                <a:gd name="T21" fmla="*/ 82 h 312"/>
                <a:gd name="T22" fmla="*/ 1510 w 1814"/>
                <a:gd name="T23" fmla="*/ 77 h 312"/>
                <a:gd name="T24" fmla="*/ 1558 w 1814"/>
                <a:gd name="T25" fmla="*/ 120 h 312"/>
                <a:gd name="T26" fmla="*/ 1494 w 1814"/>
                <a:gd name="T27" fmla="*/ 164 h 312"/>
                <a:gd name="T28" fmla="*/ 1468 w 1814"/>
                <a:gd name="T29" fmla="*/ 128 h 312"/>
                <a:gd name="T30" fmla="*/ 1351 w 1814"/>
                <a:gd name="T31" fmla="*/ 306 h 312"/>
                <a:gd name="T32" fmla="*/ 1464 w 1814"/>
                <a:gd name="T33" fmla="*/ 79 h 312"/>
                <a:gd name="T34" fmla="*/ 1287 w 1814"/>
                <a:gd name="T35" fmla="*/ 90 h 312"/>
                <a:gd name="T36" fmla="*/ 1316 w 1814"/>
                <a:gd name="T37" fmla="*/ 306 h 312"/>
                <a:gd name="T38" fmla="*/ 1205 w 1814"/>
                <a:gd name="T39" fmla="*/ 309 h 312"/>
                <a:gd name="T40" fmla="*/ 1125 w 1814"/>
                <a:gd name="T41" fmla="*/ 283 h 312"/>
                <a:gd name="T42" fmla="*/ 1124 w 1814"/>
                <a:gd name="T43" fmla="*/ 206 h 312"/>
                <a:gd name="T44" fmla="*/ 1188 w 1814"/>
                <a:gd name="T45" fmla="*/ 173 h 312"/>
                <a:gd name="T46" fmla="*/ 1244 w 1814"/>
                <a:gd name="T47" fmla="*/ 137 h 312"/>
                <a:gd name="T48" fmla="*/ 1160 w 1814"/>
                <a:gd name="T49" fmla="*/ 128 h 312"/>
                <a:gd name="T50" fmla="*/ 1179 w 1814"/>
                <a:gd name="T51" fmla="*/ 79 h 312"/>
                <a:gd name="T52" fmla="*/ 691 w 1814"/>
                <a:gd name="T53" fmla="*/ 82 h 312"/>
                <a:gd name="T54" fmla="*/ 782 w 1814"/>
                <a:gd name="T55" fmla="*/ 76 h 312"/>
                <a:gd name="T56" fmla="*/ 843 w 1814"/>
                <a:gd name="T57" fmla="*/ 107 h 312"/>
                <a:gd name="T58" fmla="*/ 783 w 1814"/>
                <a:gd name="T59" fmla="*/ 306 h 312"/>
                <a:gd name="T60" fmla="*/ 759 w 1814"/>
                <a:gd name="T61" fmla="*/ 127 h 312"/>
                <a:gd name="T62" fmla="*/ 723 w 1814"/>
                <a:gd name="T63" fmla="*/ 306 h 312"/>
                <a:gd name="T64" fmla="*/ 643 w 1814"/>
                <a:gd name="T65" fmla="*/ 128 h 312"/>
                <a:gd name="T66" fmla="*/ 594 w 1814"/>
                <a:gd name="T67" fmla="*/ 306 h 312"/>
                <a:gd name="T68" fmla="*/ 610 w 1814"/>
                <a:gd name="T69" fmla="*/ 88 h 312"/>
                <a:gd name="T70" fmla="*/ 374 w 1814"/>
                <a:gd name="T71" fmla="*/ 134 h 312"/>
                <a:gd name="T72" fmla="*/ 261 w 1814"/>
                <a:gd name="T73" fmla="*/ 82 h 312"/>
                <a:gd name="T74" fmla="*/ 380 w 1814"/>
                <a:gd name="T75" fmla="*/ 77 h 312"/>
                <a:gd name="T76" fmla="*/ 111 w 1814"/>
                <a:gd name="T77" fmla="*/ 133 h 312"/>
                <a:gd name="T78" fmla="*/ 160 w 1814"/>
                <a:gd name="T79" fmla="*/ 109 h 312"/>
                <a:gd name="T80" fmla="*/ 145 w 1814"/>
                <a:gd name="T81" fmla="*/ 68 h 312"/>
                <a:gd name="T82" fmla="*/ 95 w 1814"/>
                <a:gd name="T83" fmla="*/ 11 h 312"/>
                <a:gd name="T84" fmla="*/ 203 w 1814"/>
                <a:gd name="T85" fmla="*/ 31 h 312"/>
                <a:gd name="T86" fmla="*/ 230 w 1814"/>
                <a:gd name="T87" fmla="*/ 96 h 312"/>
                <a:gd name="T88" fmla="*/ 196 w 1814"/>
                <a:gd name="T89" fmla="*/ 156 h 312"/>
                <a:gd name="T90" fmla="*/ 232 w 1814"/>
                <a:gd name="T91" fmla="*/ 216 h 312"/>
                <a:gd name="T92" fmla="*/ 207 w 1814"/>
                <a:gd name="T93" fmla="*/ 284 h 312"/>
                <a:gd name="T94" fmla="*/ 117 w 1814"/>
                <a:gd name="T95" fmla="*/ 309 h 312"/>
                <a:gd name="T96" fmla="*/ 0 w 1814"/>
                <a:gd name="T97" fmla="*/ 14 h 312"/>
                <a:gd name="T98" fmla="*/ 1668 w 1814"/>
                <a:gd name="T99" fmla="*/ 0 h 312"/>
                <a:gd name="T100" fmla="*/ 1814 w 1814"/>
                <a:gd name="T101" fmla="*/ 306 h 312"/>
                <a:gd name="T102" fmla="*/ 1600 w 1814"/>
                <a:gd name="T103" fmla="*/ 0 h 312"/>
                <a:gd name="T104" fmla="*/ 1003 w 1814"/>
                <a:gd name="T105" fmla="*/ 76 h 312"/>
                <a:gd name="T106" fmla="*/ 1091 w 1814"/>
                <a:gd name="T107" fmla="*/ 127 h 312"/>
                <a:gd name="T108" fmla="*/ 1091 w 1814"/>
                <a:gd name="T109" fmla="*/ 254 h 312"/>
                <a:gd name="T110" fmla="*/ 1012 w 1814"/>
                <a:gd name="T111" fmla="*/ 310 h 312"/>
                <a:gd name="T112" fmla="*/ 887 w 1814"/>
                <a:gd name="T113" fmla="*/ 305 h 312"/>
                <a:gd name="T114" fmla="*/ 417 w 1814"/>
                <a:gd name="T115" fmla="*/ 5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14" h="312">
                  <a:moveTo>
                    <a:pt x="1228" y="207"/>
                  </a:moveTo>
                  <a:lnTo>
                    <a:pt x="1212" y="208"/>
                  </a:lnTo>
                  <a:lnTo>
                    <a:pt x="1199" y="210"/>
                  </a:lnTo>
                  <a:lnTo>
                    <a:pt x="1190" y="214"/>
                  </a:lnTo>
                  <a:lnTo>
                    <a:pt x="1185" y="223"/>
                  </a:lnTo>
                  <a:lnTo>
                    <a:pt x="1184" y="236"/>
                  </a:lnTo>
                  <a:lnTo>
                    <a:pt x="1184" y="245"/>
                  </a:lnTo>
                  <a:lnTo>
                    <a:pt x="1186" y="256"/>
                  </a:lnTo>
                  <a:lnTo>
                    <a:pt x="1190" y="264"/>
                  </a:lnTo>
                  <a:lnTo>
                    <a:pt x="1199" y="267"/>
                  </a:lnTo>
                  <a:lnTo>
                    <a:pt x="1208" y="268"/>
                  </a:lnTo>
                  <a:lnTo>
                    <a:pt x="1226" y="266"/>
                  </a:lnTo>
                  <a:lnTo>
                    <a:pt x="1240" y="261"/>
                  </a:lnTo>
                  <a:lnTo>
                    <a:pt x="1251" y="257"/>
                  </a:lnTo>
                  <a:lnTo>
                    <a:pt x="1251" y="207"/>
                  </a:lnTo>
                  <a:lnTo>
                    <a:pt x="1228" y="207"/>
                  </a:lnTo>
                  <a:close/>
                  <a:moveTo>
                    <a:pt x="71" y="179"/>
                  </a:moveTo>
                  <a:lnTo>
                    <a:pt x="71" y="256"/>
                  </a:lnTo>
                  <a:lnTo>
                    <a:pt x="85" y="257"/>
                  </a:lnTo>
                  <a:lnTo>
                    <a:pt x="100" y="257"/>
                  </a:lnTo>
                  <a:lnTo>
                    <a:pt x="119" y="256"/>
                  </a:lnTo>
                  <a:lnTo>
                    <a:pt x="134" y="254"/>
                  </a:lnTo>
                  <a:lnTo>
                    <a:pt x="146" y="250"/>
                  </a:lnTo>
                  <a:lnTo>
                    <a:pt x="155" y="243"/>
                  </a:lnTo>
                  <a:lnTo>
                    <a:pt x="159" y="234"/>
                  </a:lnTo>
                  <a:lnTo>
                    <a:pt x="161" y="220"/>
                  </a:lnTo>
                  <a:lnTo>
                    <a:pt x="161" y="216"/>
                  </a:lnTo>
                  <a:lnTo>
                    <a:pt x="160" y="205"/>
                  </a:lnTo>
                  <a:lnTo>
                    <a:pt x="157" y="195"/>
                  </a:lnTo>
                  <a:lnTo>
                    <a:pt x="150" y="189"/>
                  </a:lnTo>
                  <a:lnTo>
                    <a:pt x="142" y="184"/>
                  </a:lnTo>
                  <a:lnTo>
                    <a:pt x="129" y="180"/>
                  </a:lnTo>
                  <a:lnTo>
                    <a:pt x="112" y="179"/>
                  </a:lnTo>
                  <a:lnTo>
                    <a:pt x="71" y="179"/>
                  </a:lnTo>
                  <a:close/>
                  <a:moveTo>
                    <a:pt x="982" y="128"/>
                  </a:moveTo>
                  <a:lnTo>
                    <a:pt x="968" y="130"/>
                  </a:lnTo>
                  <a:lnTo>
                    <a:pt x="956" y="134"/>
                  </a:lnTo>
                  <a:lnTo>
                    <a:pt x="956" y="258"/>
                  </a:lnTo>
                  <a:lnTo>
                    <a:pt x="970" y="259"/>
                  </a:lnTo>
                  <a:lnTo>
                    <a:pt x="988" y="259"/>
                  </a:lnTo>
                  <a:lnTo>
                    <a:pt x="1002" y="258"/>
                  </a:lnTo>
                  <a:lnTo>
                    <a:pt x="1013" y="255"/>
                  </a:lnTo>
                  <a:lnTo>
                    <a:pt x="1021" y="249"/>
                  </a:lnTo>
                  <a:lnTo>
                    <a:pt x="1027" y="238"/>
                  </a:lnTo>
                  <a:lnTo>
                    <a:pt x="1030" y="224"/>
                  </a:lnTo>
                  <a:lnTo>
                    <a:pt x="1031" y="205"/>
                  </a:lnTo>
                  <a:lnTo>
                    <a:pt x="1031" y="177"/>
                  </a:lnTo>
                  <a:lnTo>
                    <a:pt x="1030" y="158"/>
                  </a:lnTo>
                  <a:lnTo>
                    <a:pt x="1026" y="144"/>
                  </a:lnTo>
                  <a:lnTo>
                    <a:pt x="1019" y="134"/>
                  </a:lnTo>
                  <a:lnTo>
                    <a:pt x="1008" y="129"/>
                  </a:lnTo>
                  <a:lnTo>
                    <a:pt x="993" y="128"/>
                  </a:lnTo>
                  <a:lnTo>
                    <a:pt x="982" y="128"/>
                  </a:lnTo>
                  <a:close/>
                  <a:moveTo>
                    <a:pt x="418" y="82"/>
                  </a:moveTo>
                  <a:lnTo>
                    <a:pt x="486" y="82"/>
                  </a:lnTo>
                  <a:lnTo>
                    <a:pt x="486" y="306"/>
                  </a:lnTo>
                  <a:lnTo>
                    <a:pt x="418" y="306"/>
                  </a:lnTo>
                  <a:lnTo>
                    <a:pt x="418" y="82"/>
                  </a:lnTo>
                  <a:close/>
                  <a:moveTo>
                    <a:pt x="1490" y="76"/>
                  </a:moveTo>
                  <a:lnTo>
                    <a:pt x="1510" y="77"/>
                  </a:lnTo>
                  <a:lnTo>
                    <a:pt x="1526" y="81"/>
                  </a:lnTo>
                  <a:lnTo>
                    <a:pt x="1539" y="88"/>
                  </a:lnTo>
                  <a:lnTo>
                    <a:pt x="1548" y="96"/>
                  </a:lnTo>
                  <a:lnTo>
                    <a:pt x="1554" y="107"/>
                  </a:lnTo>
                  <a:lnTo>
                    <a:pt x="1558" y="120"/>
                  </a:lnTo>
                  <a:lnTo>
                    <a:pt x="1562" y="133"/>
                  </a:lnTo>
                  <a:lnTo>
                    <a:pt x="1563" y="148"/>
                  </a:lnTo>
                  <a:lnTo>
                    <a:pt x="1563" y="306"/>
                  </a:lnTo>
                  <a:lnTo>
                    <a:pt x="1494" y="306"/>
                  </a:lnTo>
                  <a:lnTo>
                    <a:pt x="1494" y="164"/>
                  </a:lnTo>
                  <a:lnTo>
                    <a:pt x="1493" y="149"/>
                  </a:lnTo>
                  <a:lnTo>
                    <a:pt x="1491" y="140"/>
                  </a:lnTo>
                  <a:lnTo>
                    <a:pt x="1487" y="132"/>
                  </a:lnTo>
                  <a:lnTo>
                    <a:pt x="1479" y="129"/>
                  </a:lnTo>
                  <a:lnTo>
                    <a:pt x="1468" y="128"/>
                  </a:lnTo>
                  <a:lnTo>
                    <a:pt x="1454" y="129"/>
                  </a:lnTo>
                  <a:lnTo>
                    <a:pt x="1438" y="133"/>
                  </a:lnTo>
                  <a:lnTo>
                    <a:pt x="1420" y="140"/>
                  </a:lnTo>
                  <a:lnTo>
                    <a:pt x="1420" y="306"/>
                  </a:lnTo>
                  <a:lnTo>
                    <a:pt x="1351" y="306"/>
                  </a:lnTo>
                  <a:lnTo>
                    <a:pt x="1351" y="82"/>
                  </a:lnTo>
                  <a:lnTo>
                    <a:pt x="1416" y="82"/>
                  </a:lnTo>
                  <a:lnTo>
                    <a:pt x="1416" y="100"/>
                  </a:lnTo>
                  <a:lnTo>
                    <a:pt x="1440" y="88"/>
                  </a:lnTo>
                  <a:lnTo>
                    <a:pt x="1464" y="79"/>
                  </a:lnTo>
                  <a:lnTo>
                    <a:pt x="1490" y="76"/>
                  </a:lnTo>
                  <a:close/>
                  <a:moveTo>
                    <a:pt x="1221" y="76"/>
                  </a:moveTo>
                  <a:lnTo>
                    <a:pt x="1248" y="77"/>
                  </a:lnTo>
                  <a:lnTo>
                    <a:pt x="1270" y="82"/>
                  </a:lnTo>
                  <a:lnTo>
                    <a:pt x="1287" y="90"/>
                  </a:lnTo>
                  <a:lnTo>
                    <a:pt x="1300" y="101"/>
                  </a:lnTo>
                  <a:lnTo>
                    <a:pt x="1310" y="116"/>
                  </a:lnTo>
                  <a:lnTo>
                    <a:pt x="1314" y="137"/>
                  </a:lnTo>
                  <a:lnTo>
                    <a:pt x="1316" y="160"/>
                  </a:lnTo>
                  <a:lnTo>
                    <a:pt x="1316" y="306"/>
                  </a:lnTo>
                  <a:lnTo>
                    <a:pt x="1254" y="306"/>
                  </a:lnTo>
                  <a:lnTo>
                    <a:pt x="1254" y="291"/>
                  </a:lnTo>
                  <a:lnTo>
                    <a:pt x="1242" y="299"/>
                  </a:lnTo>
                  <a:lnTo>
                    <a:pt x="1224" y="305"/>
                  </a:lnTo>
                  <a:lnTo>
                    <a:pt x="1205" y="309"/>
                  </a:lnTo>
                  <a:lnTo>
                    <a:pt x="1184" y="312"/>
                  </a:lnTo>
                  <a:lnTo>
                    <a:pt x="1165" y="309"/>
                  </a:lnTo>
                  <a:lnTo>
                    <a:pt x="1148" y="304"/>
                  </a:lnTo>
                  <a:lnTo>
                    <a:pt x="1135" y="296"/>
                  </a:lnTo>
                  <a:lnTo>
                    <a:pt x="1125" y="283"/>
                  </a:lnTo>
                  <a:lnTo>
                    <a:pt x="1120" y="267"/>
                  </a:lnTo>
                  <a:lnTo>
                    <a:pt x="1118" y="248"/>
                  </a:lnTo>
                  <a:lnTo>
                    <a:pt x="1118" y="239"/>
                  </a:lnTo>
                  <a:lnTo>
                    <a:pt x="1120" y="221"/>
                  </a:lnTo>
                  <a:lnTo>
                    <a:pt x="1124" y="206"/>
                  </a:lnTo>
                  <a:lnTo>
                    <a:pt x="1132" y="195"/>
                  </a:lnTo>
                  <a:lnTo>
                    <a:pt x="1142" y="187"/>
                  </a:lnTo>
                  <a:lnTo>
                    <a:pt x="1155" y="180"/>
                  </a:lnTo>
                  <a:lnTo>
                    <a:pt x="1171" y="176"/>
                  </a:lnTo>
                  <a:lnTo>
                    <a:pt x="1188" y="173"/>
                  </a:lnTo>
                  <a:lnTo>
                    <a:pt x="1207" y="172"/>
                  </a:lnTo>
                  <a:lnTo>
                    <a:pt x="1248" y="172"/>
                  </a:lnTo>
                  <a:lnTo>
                    <a:pt x="1248" y="160"/>
                  </a:lnTo>
                  <a:lnTo>
                    <a:pt x="1247" y="146"/>
                  </a:lnTo>
                  <a:lnTo>
                    <a:pt x="1244" y="137"/>
                  </a:lnTo>
                  <a:lnTo>
                    <a:pt x="1237" y="130"/>
                  </a:lnTo>
                  <a:lnTo>
                    <a:pt x="1226" y="128"/>
                  </a:lnTo>
                  <a:lnTo>
                    <a:pt x="1207" y="127"/>
                  </a:lnTo>
                  <a:lnTo>
                    <a:pt x="1185" y="127"/>
                  </a:lnTo>
                  <a:lnTo>
                    <a:pt x="1160" y="128"/>
                  </a:lnTo>
                  <a:lnTo>
                    <a:pt x="1135" y="130"/>
                  </a:lnTo>
                  <a:lnTo>
                    <a:pt x="1135" y="90"/>
                  </a:lnTo>
                  <a:lnTo>
                    <a:pt x="1146" y="86"/>
                  </a:lnTo>
                  <a:lnTo>
                    <a:pt x="1160" y="83"/>
                  </a:lnTo>
                  <a:lnTo>
                    <a:pt x="1179" y="79"/>
                  </a:lnTo>
                  <a:lnTo>
                    <a:pt x="1199" y="77"/>
                  </a:lnTo>
                  <a:lnTo>
                    <a:pt x="1221" y="76"/>
                  </a:lnTo>
                  <a:close/>
                  <a:moveTo>
                    <a:pt x="658" y="76"/>
                  </a:moveTo>
                  <a:lnTo>
                    <a:pt x="676" y="78"/>
                  </a:lnTo>
                  <a:lnTo>
                    <a:pt x="691" y="82"/>
                  </a:lnTo>
                  <a:lnTo>
                    <a:pt x="702" y="91"/>
                  </a:lnTo>
                  <a:lnTo>
                    <a:pt x="710" y="100"/>
                  </a:lnTo>
                  <a:lnTo>
                    <a:pt x="736" y="86"/>
                  </a:lnTo>
                  <a:lnTo>
                    <a:pt x="759" y="78"/>
                  </a:lnTo>
                  <a:lnTo>
                    <a:pt x="782" y="76"/>
                  </a:lnTo>
                  <a:lnTo>
                    <a:pt x="800" y="77"/>
                  </a:lnTo>
                  <a:lnTo>
                    <a:pt x="815" y="81"/>
                  </a:lnTo>
                  <a:lnTo>
                    <a:pt x="827" y="88"/>
                  </a:lnTo>
                  <a:lnTo>
                    <a:pt x="836" y="96"/>
                  </a:lnTo>
                  <a:lnTo>
                    <a:pt x="843" y="107"/>
                  </a:lnTo>
                  <a:lnTo>
                    <a:pt x="847" y="118"/>
                  </a:lnTo>
                  <a:lnTo>
                    <a:pt x="849" y="131"/>
                  </a:lnTo>
                  <a:lnTo>
                    <a:pt x="851" y="145"/>
                  </a:lnTo>
                  <a:lnTo>
                    <a:pt x="851" y="306"/>
                  </a:lnTo>
                  <a:lnTo>
                    <a:pt x="783" y="306"/>
                  </a:lnTo>
                  <a:lnTo>
                    <a:pt x="783" y="148"/>
                  </a:lnTo>
                  <a:lnTo>
                    <a:pt x="782" y="139"/>
                  </a:lnTo>
                  <a:lnTo>
                    <a:pt x="778" y="132"/>
                  </a:lnTo>
                  <a:lnTo>
                    <a:pt x="771" y="128"/>
                  </a:lnTo>
                  <a:lnTo>
                    <a:pt x="759" y="127"/>
                  </a:lnTo>
                  <a:lnTo>
                    <a:pt x="748" y="128"/>
                  </a:lnTo>
                  <a:lnTo>
                    <a:pt x="735" y="132"/>
                  </a:lnTo>
                  <a:lnTo>
                    <a:pt x="722" y="138"/>
                  </a:lnTo>
                  <a:lnTo>
                    <a:pt x="723" y="160"/>
                  </a:lnTo>
                  <a:lnTo>
                    <a:pt x="723" y="306"/>
                  </a:lnTo>
                  <a:lnTo>
                    <a:pt x="655" y="306"/>
                  </a:lnTo>
                  <a:lnTo>
                    <a:pt x="655" y="148"/>
                  </a:lnTo>
                  <a:lnTo>
                    <a:pt x="653" y="139"/>
                  </a:lnTo>
                  <a:lnTo>
                    <a:pt x="650" y="132"/>
                  </a:lnTo>
                  <a:lnTo>
                    <a:pt x="643" y="128"/>
                  </a:lnTo>
                  <a:lnTo>
                    <a:pt x="632" y="127"/>
                  </a:lnTo>
                  <a:lnTo>
                    <a:pt x="620" y="129"/>
                  </a:lnTo>
                  <a:lnTo>
                    <a:pt x="606" y="133"/>
                  </a:lnTo>
                  <a:lnTo>
                    <a:pt x="594" y="139"/>
                  </a:lnTo>
                  <a:lnTo>
                    <a:pt x="594" y="306"/>
                  </a:lnTo>
                  <a:lnTo>
                    <a:pt x="526" y="306"/>
                  </a:lnTo>
                  <a:lnTo>
                    <a:pt x="526" y="82"/>
                  </a:lnTo>
                  <a:lnTo>
                    <a:pt x="590" y="82"/>
                  </a:lnTo>
                  <a:lnTo>
                    <a:pt x="590" y="99"/>
                  </a:lnTo>
                  <a:lnTo>
                    <a:pt x="610" y="88"/>
                  </a:lnTo>
                  <a:lnTo>
                    <a:pt x="634" y="79"/>
                  </a:lnTo>
                  <a:lnTo>
                    <a:pt x="658" y="76"/>
                  </a:lnTo>
                  <a:close/>
                  <a:moveTo>
                    <a:pt x="399" y="76"/>
                  </a:moveTo>
                  <a:lnTo>
                    <a:pt x="399" y="133"/>
                  </a:lnTo>
                  <a:lnTo>
                    <a:pt x="374" y="134"/>
                  </a:lnTo>
                  <a:lnTo>
                    <a:pt x="350" y="139"/>
                  </a:lnTo>
                  <a:lnTo>
                    <a:pt x="330" y="144"/>
                  </a:lnTo>
                  <a:lnTo>
                    <a:pt x="330" y="306"/>
                  </a:lnTo>
                  <a:lnTo>
                    <a:pt x="261" y="306"/>
                  </a:lnTo>
                  <a:lnTo>
                    <a:pt x="261" y="82"/>
                  </a:lnTo>
                  <a:lnTo>
                    <a:pt x="325" y="82"/>
                  </a:lnTo>
                  <a:lnTo>
                    <a:pt x="325" y="100"/>
                  </a:lnTo>
                  <a:lnTo>
                    <a:pt x="342" y="88"/>
                  </a:lnTo>
                  <a:lnTo>
                    <a:pt x="362" y="80"/>
                  </a:lnTo>
                  <a:lnTo>
                    <a:pt x="380" y="77"/>
                  </a:lnTo>
                  <a:lnTo>
                    <a:pt x="399" y="76"/>
                  </a:lnTo>
                  <a:close/>
                  <a:moveTo>
                    <a:pt x="86" y="63"/>
                  </a:moveTo>
                  <a:lnTo>
                    <a:pt x="71" y="64"/>
                  </a:lnTo>
                  <a:lnTo>
                    <a:pt x="71" y="133"/>
                  </a:lnTo>
                  <a:lnTo>
                    <a:pt x="111" y="133"/>
                  </a:lnTo>
                  <a:lnTo>
                    <a:pt x="129" y="132"/>
                  </a:lnTo>
                  <a:lnTo>
                    <a:pt x="142" y="129"/>
                  </a:lnTo>
                  <a:lnTo>
                    <a:pt x="151" y="125"/>
                  </a:lnTo>
                  <a:lnTo>
                    <a:pt x="157" y="117"/>
                  </a:lnTo>
                  <a:lnTo>
                    <a:pt x="160" y="109"/>
                  </a:lnTo>
                  <a:lnTo>
                    <a:pt x="161" y="98"/>
                  </a:lnTo>
                  <a:lnTo>
                    <a:pt x="161" y="95"/>
                  </a:lnTo>
                  <a:lnTo>
                    <a:pt x="159" y="82"/>
                  </a:lnTo>
                  <a:lnTo>
                    <a:pt x="154" y="74"/>
                  </a:lnTo>
                  <a:lnTo>
                    <a:pt x="145" y="68"/>
                  </a:lnTo>
                  <a:lnTo>
                    <a:pt x="134" y="65"/>
                  </a:lnTo>
                  <a:lnTo>
                    <a:pt x="119" y="63"/>
                  </a:lnTo>
                  <a:lnTo>
                    <a:pt x="86" y="63"/>
                  </a:lnTo>
                  <a:close/>
                  <a:moveTo>
                    <a:pt x="72" y="11"/>
                  </a:moveTo>
                  <a:lnTo>
                    <a:pt x="95" y="11"/>
                  </a:lnTo>
                  <a:lnTo>
                    <a:pt x="123" y="12"/>
                  </a:lnTo>
                  <a:lnTo>
                    <a:pt x="147" y="13"/>
                  </a:lnTo>
                  <a:lnTo>
                    <a:pt x="168" y="17"/>
                  </a:lnTo>
                  <a:lnTo>
                    <a:pt x="187" y="22"/>
                  </a:lnTo>
                  <a:lnTo>
                    <a:pt x="203" y="31"/>
                  </a:lnTo>
                  <a:lnTo>
                    <a:pt x="214" y="42"/>
                  </a:lnTo>
                  <a:lnTo>
                    <a:pt x="223" y="56"/>
                  </a:lnTo>
                  <a:lnTo>
                    <a:pt x="228" y="73"/>
                  </a:lnTo>
                  <a:lnTo>
                    <a:pt x="230" y="93"/>
                  </a:lnTo>
                  <a:lnTo>
                    <a:pt x="230" y="96"/>
                  </a:lnTo>
                  <a:lnTo>
                    <a:pt x="229" y="111"/>
                  </a:lnTo>
                  <a:lnTo>
                    <a:pt x="225" y="124"/>
                  </a:lnTo>
                  <a:lnTo>
                    <a:pt x="219" y="137"/>
                  </a:lnTo>
                  <a:lnTo>
                    <a:pt x="209" y="147"/>
                  </a:lnTo>
                  <a:lnTo>
                    <a:pt x="196" y="156"/>
                  </a:lnTo>
                  <a:lnTo>
                    <a:pt x="210" y="164"/>
                  </a:lnTo>
                  <a:lnTo>
                    <a:pt x="221" y="175"/>
                  </a:lnTo>
                  <a:lnTo>
                    <a:pt x="227" y="188"/>
                  </a:lnTo>
                  <a:lnTo>
                    <a:pt x="231" y="202"/>
                  </a:lnTo>
                  <a:lnTo>
                    <a:pt x="232" y="216"/>
                  </a:lnTo>
                  <a:lnTo>
                    <a:pt x="232" y="220"/>
                  </a:lnTo>
                  <a:lnTo>
                    <a:pt x="230" y="240"/>
                  </a:lnTo>
                  <a:lnTo>
                    <a:pt x="226" y="258"/>
                  </a:lnTo>
                  <a:lnTo>
                    <a:pt x="218" y="272"/>
                  </a:lnTo>
                  <a:lnTo>
                    <a:pt x="207" y="284"/>
                  </a:lnTo>
                  <a:lnTo>
                    <a:pt x="194" y="292"/>
                  </a:lnTo>
                  <a:lnTo>
                    <a:pt x="178" y="300"/>
                  </a:lnTo>
                  <a:lnTo>
                    <a:pt x="160" y="304"/>
                  </a:lnTo>
                  <a:lnTo>
                    <a:pt x="140" y="307"/>
                  </a:lnTo>
                  <a:lnTo>
                    <a:pt x="117" y="309"/>
                  </a:lnTo>
                  <a:lnTo>
                    <a:pt x="71" y="309"/>
                  </a:lnTo>
                  <a:lnTo>
                    <a:pt x="50" y="308"/>
                  </a:lnTo>
                  <a:lnTo>
                    <a:pt x="27" y="307"/>
                  </a:lnTo>
                  <a:lnTo>
                    <a:pt x="0" y="306"/>
                  </a:lnTo>
                  <a:lnTo>
                    <a:pt x="0" y="14"/>
                  </a:lnTo>
                  <a:lnTo>
                    <a:pt x="29" y="13"/>
                  </a:lnTo>
                  <a:lnTo>
                    <a:pt x="52" y="12"/>
                  </a:lnTo>
                  <a:lnTo>
                    <a:pt x="72" y="11"/>
                  </a:lnTo>
                  <a:close/>
                  <a:moveTo>
                    <a:pt x="1600" y="0"/>
                  </a:moveTo>
                  <a:lnTo>
                    <a:pt x="1668" y="0"/>
                  </a:lnTo>
                  <a:lnTo>
                    <a:pt x="1668" y="181"/>
                  </a:lnTo>
                  <a:lnTo>
                    <a:pt x="1739" y="82"/>
                  </a:lnTo>
                  <a:lnTo>
                    <a:pt x="1811" y="82"/>
                  </a:lnTo>
                  <a:lnTo>
                    <a:pt x="1733" y="190"/>
                  </a:lnTo>
                  <a:lnTo>
                    <a:pt x="1814" y="306"/>
                  </a:lnTo>
                  <a:lnTo>
                    <a:pt x="1736" y="306"/>
                  </a:lnTo>
                  <a:lnTo>
                    <a:pt x="1668" y="202"/>
                  </a:lnTo>
                  <a:lnTo>
                    <a:pt x="1668" y="306"/>
                  </a:lnTo>
                  <a:lnTo>
                    <a:pt x="1600" y="306"/>
                  </a:lnTo>
                  <a:lnTo>
                    <a:pt x="1600" y="0"/>
                  </a:lnTo>
                  <a:close/>
                  <a:moveTo>
                    <a:pt x="887" y="0"/>
                  </a:moveTo>
                  <a:lnTo>
                    <a:pt x="957" y="0"/>
                  </a:lnTo>
                  <a:lnTo>
                    <a:pt x="957" y="84"/>
                  </a:lnTo>
                  <a:lnTo>
                    <a:pt x="978" y="78"/>
                  </a:lnTo>
                  <a:lnTo>
                    <a:pt x="1003" y="76"/>
                  </a:lnTo>
                  <a:lnTo>
                    <a:pt x="1029" y="78"/>
                  </a:lnTo>
                  <a:lnTo>
                    <a:pt x="1051" y="83"/>
                  </a:lnTo>
                  <a:lnTo>
                    <a:pt x="1068" y="94"/>
                  </a:lnTo>
                  <a:lnTo>
                    <a:pt x="1082" y="109"/>
                  </a:lnTo>
                  <a:lnTo>
                    <a:pt x="1091" y="127"/>
                  </a:lnTo>
                  <a:lnTo>
                    <a:pt x="1096" y="150"/>
                  </a:lnTo>
                  <a:lnTo>
                    <a:pt x="1099" y="178"/>
                  </a:lnTo>
                  <a:lnTo>
                    <a:pt x="1099" y="205"/>
                  </a:lnTo>
                  <a:lnTo>
                    <a:pt x="1096" y="232"/>
                  </a:lnTo>
                  <a:lnTo>
                    <a:pt x="1091" y="254"/>
                  </a:lnTo>
                  <a:lnTo>
                    <a:pt x="1083" y="273"/>
                  </a:lnTo>
                  <a:lnTo>
                    <a:pt x="1070" y="287"/>
                  </a:lnTo>
                  <a:lnTo>
                    <a:pt x="1055" y="299"/>
                  </a:lnTo>
                  <a:lnTo>
                    <a:pt x="1036" y="306"/>
                  </a:lnTo>
                  <a:lnTo>
                    <a:pt x="1012" y="310"/>
                  </a:lnTo>
                  <a:lnTo>
                    <a:pt x="987" y="312"/>
                  </a:lnTo>
                  <a:lnTo>
                    <a:pt x="968" y="312"/>
                  </a:lnTo>
                  <a:lnTo>
                    <a:pt x="932" y="309"/>
                  </a:lnTo>
                  <a:lnTo>
                    <a:pt x="912" y="308"/>
                  </a:lnTo>
                  <a:lnTo>
                    <a:pt x="887" y="305"/>
                  </a:lnTo>
                  <a:lnTo>
                    <a:pt x="887" y="0"/>
                  </a:lnTo>
                  <a:close/>
                  <a:moveTo>
                    <a:pt x="417" y="0"/>
                  </a:moveTo>
                  <a:lnTo>
                    <a:pt x="488" y="0"/>
                  </a:lnTo>
                  <a:lnTo>
                    <a:pt x="488" y="51"/>
                  </a:lnTo>
                  <a:lnTo>
                    <a:pt x="417" y="51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b="1">
          <a:solidFill>
            <a:srgbClr val="FABA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8" name="Picture 18" descr="BRIM0008_PP_CorpInt Head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31800"/>
            <a:ext cx="7089775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title style</a:t>
            </a:r>
          </a:p>
        </p:txBody>
      </p:sp>
      <p:sp>
        <p:nvSpPr>
          <p:cNvPr id="10753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35225"/>
            <a:ext cx="815022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222250" y="6219825"/>
            <a:ext cx="8696325" cy="0"/>
          </a:xfrm>
          <a:prstGeom prst="line">
            <a:avLst/>
          </a:prstGeom>
          <a:noFill/>
          <a:ln w="9525">
            <a:solidFill>
              <a:srgbClr val="002A5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10753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4975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+mn-lt"/>
              </a:defRPr>
            </a:lvl1pPr>
          </a:lstStyle>
          <a:p>
            <a:fld id="{042D6BB3-7157-4DC1-9E3D-470BA077F56E}" type="slidenum">
              <a:rPr lang="en-AU"/>
              <a:pPr/>
              <a:t>‹#›</a:t>
            </a:fld>
            <a:endParaRPr lang="en-AU" dirty="0"/>
          </a:p>
        </p:txBody>
      </p:sp>
      <p:sp>
        <p:nvSpPr>
          <p:cNvPr id="10754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5225"/>
            <a:ext cx="55610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+mn-lt"/>
              </a:defRPr>
            </a:lvl1pPr>
          </a:lstStyle>
          <a:p>
            <a:endParaRPr lang="en-AU" dirty="0"/>
          </a:p>
        </p:txBody>
      </p:sp>
      <p:grpSp>
        <p:nvGrpSpPr>
          <p:cNvPr id="107542" name="Group 22"/>
          <p:cNvGrpSpPr>
            <a:grpSpLocks/>
          </p:cNvGrpSpPr>
          <p:nvPr/>
        </p:nvGrpSpPr>
        <p:grpSpPr bwMode="auto">
          <a:xfrm>
            <a:off x="7694613" y="115888"/>
            <a:ext cx="914400" cy="1281112"/>
            <a:chOff x="2251" y="1280"/>
            <a:chExt cx="1257" cy="1760"/>
          </a:xfrm>
        </p:grpSpPr>
        <p:sp>
          <p:nvSpPr>
            <p:cNvPr id="107543" name="AutoShape 23"/>
            <p:cNvSpPr>
              <a:spLocks noChangeAspect="1" noChangeArrowheads="1" noTextEdit="1"/>
            </p:cNvSpPr>
            <p:nvPr/>
          </p:nvSpPr>
          <p:spPr bwMode="auto">
            <a:xfrm>
              <a:off x="2252" y="1280"/>
              <a:ext cx="1256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7544" name="Freeform 24"/>
            <p:cNvSpPr>
              <a:spLocks/>
            </p:cNvSpPr>
            <p:nvPr/>
          </p:nvSpPr>
          <p:spPr bwMode="auto">
            <a:xfrm>
              <a:off x="2251" y="1284"/>
              <a:ext cx="1255" cy="1756"/>
            </a:xfrm>
            <a:custGeom>
              <a:avLst/>
              <a:gdLst>
                <a:gd name="T0" fmla="*/ 0 w 2509"/>
                <a:gd name="T1" fmla="*/ 0 h 3511"/>
                <a:gd name="T2" fmla="*/ 2509 w 2509"/>
                <a:gd name="T3" fmla="*/ 0 h 3511"/>
                <a:gd name="T4" fmla="*/ 2509 w 2509"/>
                <a:gd name="T5" fmla="*/ 3361 h 3511"/>
                <a:gd name="T6" fmla="*/ 2507 w 2509"/>
                <a:gd name="T7" fmla="*/ 3389 h 3511"/>
                <a:gd name="T8" fmla="*/ 2501 w 2509"/>
                <a:gd name="T9" fmla="*/ 3415 h 3511"/>
                <a:gd name="T10" fmla="*/ 2494 w 2509"/>
                <a:gd name="T11" fmla="*/ 3436 h 3511"/>
                <a:gd name="T12" fmla="*/ 2483 w 2509"/>
                <a:gd name="T13" fmla="*/ 3454 h 3511"/>
                <a:gd name="T14" fmla="*/ 2471 w 2509"/>
                <a:gd name="T15" fmla="*/ 3469 h 3511"/>
                <a:gd name="T16" fmla="*/ 2458 w 2509"/>
                <a:gd name="T17" fmla="*/ 3482 h 3511"/>
                <a:gd name="T18" fmla="*/ 2443 w 2509"/>
                <a:gd name="T19" fmla="*/ 3492 h 3511"/>
                <a:gd name="T20" fmla="*/ 2428 w 2509"/>
                <a:gd name="T21" fmla="*/ 3498 h 3511"/>
                <a:gd name="T22" fmla="*/ 2412 w 2509"/>
                <a:gd name="T23" fmla="*/ 3504 h 3511"/>
                <a:gd name="T24" fmla="*/ 2397 w 2509"/>
                <a:gd name="T25" fmla="*/ 3508 h 3511"/>
                <a:gd name="T26" fmla="*/ 2383 w 2509"/>
                <a:gd name="T27" fmla="*/ 3510 h 3511"/>
                <a:gd name="T28" fmla="*/ 2371 w 2509"/>
                <a:gd name="T29" fmla="*/ 3511 h 3511"/>
                <a:gd name="T30" fmla="*/ 2346 w 2509"/>
                <a:gd name="T31" fmla="*/ 3511 h 3511"/>
                <a:gd name="T32" fmla="*/ 163 w 2509"/>
                <a:gd name="T33" fmla="*/ 3278 h 3511"/>
                <a:gd name="T34" fmla="*/ 132 w 2509"/>
                <a:gd name="T35" fmla="*/ 3273 h 3511"/>
                <a:gd name="T36" fmla="*/ 107 w 2509"/>
                <a:gd name="T37" fmla="*/ 3265 h 3511"/>
                <a:gd name="T38" fmla="*/ 83 w 2509"/>
                <a:gd name="T39" fmla="*/ 3253 h 3511"/>
                <a:gd name="T40" fmla="*/ 64 w 2509"/>
                <a:gd name="T41" fmla="*/ 3239 h 3511"/>
                <a:gd name="T42" fmla="*/ 48 w 2509"/>
                <a:gd name="T43" fmla="*/ 3223 h 3511"/>
                <a:gd name="T44" fmla="*/ 35 w 2509"/>
                <a:gd name="T45" fmla="*/ 3206 h 3511"/>
                <a:gd name="T46" fmla="*/ 24 w 2509"/>
                <a:gd name="T47" fmla="*/ 3189 h 3511"/>
                <a:gd name="T48" fmla="*/ 17 w 2509"/>
                <a:gd name="T49" fmla="*/ 3171 h 3511"/>
                <a:gd name="T50" fmla="*/ 11 w 2509"/>
                <a:gd name="T51" fmla="*/ 3154 h 3511"/>
                <a:gd name="T52" fmla="*/ 6 w 2509"/>
                <a:gd name="T53" fmla="*/ 3138 h 3511"/>
                <a:gd name="T54" fmla="*/ 3 w 2509"/>
                <a:gd name="T55" fmla="*/ 3124 h 3511"/>
                <a:gd name="T56" fmla="*/ 1 w 2509"/>
                <a:gd name="T57" fmla="*/ 3111 h 3511"/>
                <a:gd name="T58" fmla="*/ 0 w 2509"/>
                <a:gd name="T59" fmla="*/ 3102 h 3511"/>
                <a:gd name="T60" fmla="*/ 0 w 2509"/>
                <a:gd name="T61" fmla="*/ 0 h 3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9" h="3511">
                  <a:moveTo>
                    <a:pt x="0" y="0"/>
                  </a:moveTo>
                  <a:lnTo>
                    <a:pt x="2509" y="0"/>
                  </a:lnTo>
                  <a:lnTo>
                    <a:pt x="2509" y="3361"/>
                  </a:lnTo>
                  <a:lnTo>
                    <a:pt x="2507" y="3389"/>
                  </a:lnTo>
                  <a:lnTo>
                    <a:pt x="2501" y="3415"/>
                  </a:lnTo>
                  <a:lnTo>
                    <a:pt x="2494" y="3436"/>
                  </a:lnTo>
                  <a:lnTo>
                    <a:pt x="2483" y="3454"/>
                  </a:lnTo>
                  <a:lnTo>
                    <a:pt x="2471" y="3469"/>
                  </a:lnTo>
                  <a:lnTo>
                    <a:pt x="2458" y="3482"/>
                  </a:lnTo>
                  <a:lnTo>
                    <a:pt x="2443" y="3492"/>
                  </a:lnTo>
                  <a:lnTo>
                    <a:pt x="2428" y="3498"/>
                  </a:lnTo>
                  <a:lnTo>
                    <a:pt x="2412" y="3504"/>
                  </a:lnTo>
                  <a:lnTo>
                    <a:pt x="2397" y="3508"/>
                  </a:lnTo>
                  <a:lnTo>
                    <a:pt x="2383" y="3510"/>
                  </a:lnTo>
                  <a:lnTo>
                    <a:pt x="2371" y="3511"/>
                  </a:lnTo>
                  <a:lnTo>
                    <a:pt x="2346" y="3511"/>
                  </a:lnTo>
                  <a:lnTo>
                    <a:pt x="163" y="3278"/>
                  </a:lnTo>
                  <a:lnTo>
                    <a:pt x="132" y="3273"/>
                  </a:lnTo>
                  <a:lnTo>
                    <a:pt x="107" y="3265"/>
                  </a:lnTo>
                  <a:lnTo>
                    <a:pt x="83" y="3253"/>
                  </a:lnTo>
                  <a:lnTo>
                    <a:pt x="64" y="3239"/>
                  </a:lnTo>
                  <a:lnTo>
                    <a:pt x="48" y="3223"/>
                  </a:lnTo>
                  <a:lnTo>
                    <a:pt x="35" y="3206"/>
                  </a:lnTo>
                  <a:lnTo>
                    <a:pt x="24" y="3189"/>
                  </a:lnTo>
                  <a:lnTo>
                    <a:pt x="17" y="3171"/>
                  </a:lnTo>
                  <a:lnTo>
                    <a:pt x="11" y="3154"/>
                  </a:lnTo>
                  <a:lnTo>
                    <a:pt x="6" y="3138"/>
                  </a:lnTo>
                  <a:lnTo>
                    <a:pt x="3" y="3124"/>
                  </a:lnTo>
                  <a:lnTo>
                    <a:pt x="1" y="3111"/>
                  </a:lnTo>
                  <a:lnTo>
                    <a:pt x="0" y="3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66"/>
            </a:solidFill>
            <a:ln w="0">
              <a:solidFill>
                <a:srgbClr val="00006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7545" name="Freeform 25"/>
            <p:cNvSpPr>
              <a:spLocks/>
            </p:cNvSpPr>
            <p:nvPr/>
          </p:nvSpPr>
          <p:spPr bwMode="auto">
            <a:xfrm>
              <a:off x="2466" y="1553"/>
              <a:ext cx="830" cy="656"/>
            </a:xfrm>
            <a:custGeom>
              <a:avLst/>
              <a:gdLst>
                <a:gd name="T0" fmla="*/ 1120 w 1661"/>
                <a:gd name="T1" fmla="*/ 19 h 1311"/>
                <a:gd name="T2" fmla="*/ 1422 w 1661"/>
                <a:gd name="T3" fmla="*/ 113 h 1311"/>
                <a:gd name="T4" fmla="*/ 1657 w 1661"/>
                <a:gd name="T5" fmla="*/ 247 h 1311"/>
                <a:gd name="T6" fmla="*/ 1594 w 1661"/>
                <a:gd name="T7" fmla="*/ 220 h 1311"/>
                <a:gd name="T8" fmla="*/ 1460 w 1661"/>
                <a:gd name="T9" fmla="*/ 174 h 1311"/>
                <a:gd name="T10" fmla="*/ 1270 w 1661"/>
                <a:gd name="T11" fmla="*/ 131 h 1311"/>
                <a:gd name="T12" fmla="*/ 1039 w 1661"/>
                <a:gd name="T13" fmla="*/ 113 h 1311"/>
                <a:gd name="T14" fmla="*/ 784 w 1661"/>
                <a:gd name="T15" fmla="*/ 141 h 1311"/>
                <a:gd name="T16" fmla="*/ 519 w 1661"/>
                <a:gd name="T17" fmla="*/ 235 h 1311"/>
                <a:gd name="T18" fmla="*/ 264 w 1661"/>
                <a:gd name="T19" fmla="*/ 414 h 1311"/>
                <a:gd name="T20" fmla="*/ 314 w 1661"/>
                <a:gd name="T21" fmla="*/ 380 h 1311"/>
                <a:gd name="T22" fmla="*/ 426 w 1661"/>
                <a:gd name="T23" fmla="*/ 319 h 1311"/>
                <a:gd name="T24" fmla="*/ 594 w 1661"/>
                <a:gd name="T25" fmla="*/ 256 h 1311"/>
                <a:gd name="T26" fmla="*/ 809 w 1661"/>
                <a:gd name="T27" fmla="*/ 217 h 1311"/>
                <a:gd name="T28" fmla="*/ 1064 w 1661"/>
                <a:gd name="T29" fmla="*/ 226 h 1311"/>
                <a:gd name="T30" fmla="*/ 1354 w 1661"/>
                <a:gd name="T31" fmla="*/ 309 h 1311"/>
                <a:gd name="T32" fmla="*/ 1497 w 1661"/>
                <a:gd name="T33" fmla="*/ 382 h 1311"/>
                <a:gd name="T34" fmla="*/ 1412 w 1661"/>
                <a:gd name="T35" fmla="*/ 355 h 1311"/>
                <a:gd name="T36" fmla="*/ 1259 w 1661"/>
                <a:gd name="T37" fmla="*/ 322 h 1311"/>
                <a:gd name="T38" fmla="*/ 1059 w 1661"/>
                <a:gd name="T39" fmla="*/ 305 h 1311"/>
                <a:gd name="T40" fmla="*/ 827 w 1661"/>
                <a:gd name="T41" fmla="*/ 327 h 1311"/>
                <a:gd name="T42" fmla="*/ 585 w 1661"/>
                <a:gd name="T43" fmla="*/ 408 h 1311"/>
                <a:gd name="T44" fmla="*/ 351 w 1661"/>
                <a:gd name="T45" fmla="*/ 570 h 1311"/>
                <a:gd name="T46" fmla="*/ 387 w 1661"/>
                <a:gd name="T47" fmla="*/ 547 h 1311"/>
                <a:gd name="T48" fmla="*/ 490 w 1661"/>
                <a:gd name="T49" fmla="*/ 498 h 1311"/>
                <a:gd name="T50" fmla="*/ 649 w 1661"/>
                <a:gd name="T51" fmla="*/ 447 h 1311"/>
                <a:gd name="T52" fmla="*/ 855 w 1661"/>
                <a:gd name="T53" fmla="*/ 419 h 1311"/>
                <a:gd name="T54" fmla="*/ 1095 w 1661"/>
                <a:gd name="T55" fmla="*/ 440 h 1311"/>
                <a:gd name="T56" fmla="*/ 1361 w 1661"/>
                <a:gd name="T57" fmla="*/ 533 h 1311"/>
                <a:gd name="T58" fmla="*/ 1310 w 1661"/>
                <a:gd name="T59" fmla="*/ 527 h 1311"/>
                <a:gd name="T60" fmla="*/ 1179 w 1661"/>
                <a:gd name="T61" fmla="*/ 516 h 1311"/>
                <a:gd name="T62" fmla="*/ 954 w 1661"/>
                <a:gd name="T63" fmla="*/ 515 h 1311"/>
                <a:gd name="T64" fmla="*/ 766 w 1661"/>
                <a:gd name="T65" fmla="*/ 538 h 1311"/>
                <a:gd name="T66" fmla="*/ 646 w 1661"/>
                <a:gd name="T67" fmla="*/ 572 h 1311"/>
                <a:gd name="T68" fmla="*/ 536 w 1661"/>
                <a:gd name="T69" fmla="*/ 623 h 1311"/>
                <a:gd name="T70" fmla="*/ 438 w 1661"/>
                <a:gd name="T71" fmla="*/ 704 h 1311"/>
                <a:gd name="T72" fmla="*/ 377 w 1661"/>
                <a:gd name="T73" fmla="*/ 823 h 1311"/>
                <a:gd name="T74" fmla="*/ 381 w 1661"/>
                <a:gd name="T75" fmla="*/ 978 h 1311"/>
                <a:gd name="T76" fmla="*/ 479 w 1661"/>
                <a:gd name="T77" fmla="*/ 1117 h 1311"/>
                <a:gd name="T78" fmla="*/ 658 w 1661"/>
                <a:gd name="T79" fmla="*/ 1221 h 1311"/>
                <a:gd name="T80" fmla="*/ 900 w 1661"/>
                <a:gd name="T81" fmla="*/ 1284 h 1311"/>
                <a:gd name="T82" fmla="*/ 1060 w 1661"/>
                <a:gd name="T83" fmla="*/ 1306 h 1311"/>
                <a:gd name="T84" fmla="*/ 868 w 1661"/>
                <a:gd name="T85" fmla="*/ 1308 h 1311"/>
                <a:gd name="T86" fmla="*/ 632 w 1661"/>
                <a:gd name="T87" fmla="*/ 1271 h 1311"/>
                <a:gd name="T88" fmla="*/ 392 w 1661"/>
                <a:gd name="T89" fmla="*/ 1178 h 1311"/>
                <a:gd name="T90" fmla="*/ 175 w 1661"/>
                <a:gd name="T91" fmla="*/ 1016 h 1311"/>
                <a:gd name="T92" fmla="*/ 45 w 1661"/>
                <a:gd name="T93" fmla="*/ 834 h 1311"/>
                <a:gd name="T94" fmla="*/ 1 w 1661"/>
                <a:gd name="T95" fmla="*/ 660 h 1311"/>
                <a:gd name="T96" fmla="*/ 19 w 1661"/>
                <a:gd name="T97" fmla="*/ 504 h 1311"/>
                <a:gd name="T98" fmla="*/ 78 w 1661"/>
                <a:gd name="T99" fmla="*/ 372 h 1311"/>
                <a:gd name="T100" fmla="*/ 152 w 1661"/>
                <a:gd name="T101" fmla="*/ 276 h 1311"/>
                <a:gd name="T102" fmla="*/ 247 w 1661"/>
                <a:gd name="T103" fmla="*/ 200 h 1311"/>
                <a:gd name="T104" fmla="*/ 400 w 1661"/>
                <a:gd name="T105" fmla="*/ 114 h 1311"/>
                <a:gd name="T106" fmla="*/ 600 w 1661"/>
                <a:gd name="T107" fmla="*/ 42 h 1311"/>
                <a:gd name="T108" fmla="*/ 843 w 1661"/>
                <a:gd name="T109" fmla="*/ 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61" h="1311">
                  <a:moveTo>
                    <a:pt x="910" y="0"/>
                  </a:moveTo>
                  <a:lnTo>
                    <a:pt x="978" y="2"/>
                  </a:lnTo>
                  <a:lnTo>
                    <a:pt x="1048" y="9"/>
                  </a:lnTo>
                  <a:lnTo>
                    <a:pt x="1120" y="19"/>
                  </a:lnTo>
                  <a:lnTo>
                    <a:pt x="1193" y="34"/>
                  </a:lnTo>
                  <a:lnTo>
                    <a:pt x="1268" y="56"/>
                  </a:lnTo>
                  <a:lnTo>
                    <a:pt x="1344" y="81"/>
                  </a:lnTo>
                  <a:lnTo>
                    <a:pt x="1422" y="113"/>
                  </a:lnTo>
                  <a:lnTo>
                    <a:pt x="1501" y="152"/>
                  </a:lnTo>
                  <a:lnTo>
                    <a:pt x="1579" y="196"/>
                  </a:lnTo>
                  <a:lnTo>
                    <a:pt x="1661" y="248"/>
                  </a:lnTo>
                  <a:lnTo>
                    <a:pt x="1657" y="247"/>
                  </a:lnTo>
                  <a:lnTo>
                    <a:pt x="1650" y="242"/>
                  </a:lnTo>
                  <a:lnTo>
                    <a:pt x="1636" y="237"/>
                  </a:lnTo>
                  <a:lnTo>
                    <a:pt x="1618" y="228"/>
                  </a:lnTo>
                  <a:lnTo>
                    <a:pt x="1594" y="220"/>
                  </a:lnTo>
                  <a:lnTo>
                    <a:pt x="1567" y="209"/>
                  </a:lnTo>
                  <a:lnTo>
                    <a:pt x="1536" y="197"/>
                  </a:lnTo>
                  <a:lnTo>
                    <a:pt x="1499" y="186"/>
                  </a:lnTo>
                  <a:lnTo>
                    <a:pt x="1460" y="174"/>
                  </a:lnTo>
                  <a:lnTo>
                    <a:pt x="1417" y="162"/>
                  </a:lnTo>
                  <a:lnTo>
                    <a:pt x="1371" y="152"/>
                  </a:lnTo>
                  <a:lnTo>
                    <a:pt x="1321" y="141"/>
                  </a:lnTo>
                  <a:lnTo>
                    <a:pt x="1270" y="131"/>
                  </a:lnTo>
                  <a:lnTo>
                    <a:pt x="1216" y="124"/>
                  </a:lnTo>
                  <a:lnTo>
                    <a:pt x="1158" y="119"/>
                  </a:lnTo>
                  <a:lnTo>
                    <a:pt x="1099" y="114"/>
                  </a:lnTo>
                  <a:lnTo>
                    <a:pt x="1039" y="113"/>
                  </a:lnTo>
                  <a:lnTo>
                    <a:pt x="977" y="115"/>
                  </a:lnTo>
                  <a:lnTo>
                    <a:pt x="914" y="120"/>
                  </a:lnTo>
                  <a:lnTo>
                    <a:pt x="849" y="128"/>
                  </a:lnTo>
                  <a:lnTo>
                    <a:pt x="784" y="141"/>
                  </a:lnTo>
                  <a:lnTo>
                    <a:pt x="718" y="157"/>
                  </a:lnTo>
                  <a:lnTo>
                    <a:pt x="651" y="178"/>
                  </a:lnTo>
                  <a:lnTo>
                    <a:pt x="585" y="204"/>
                  </a:lnTo>
                  <a:lnTo>
                    <a:pt x="519" y="235"/>
                  </a:lnTo>
                  <a:lnTo>
                    <a:pt x="453" y="271"/>
                  </a:lnTo>
                  <a:lnTo>
                    <a:pt x="388" y="314"/>
                  </a:lnTo>
                  <a:lnTo>
                    <a:pt x="324" y="362"/>
                  </a:lnTo>
                  <a:lnTo>
                    <a:pt x="264" y="414"/>
                  </a:lnTo>
                  <a:lnTo>
                    <a:pt x="270" y="411"/>
                  </a:lnTo>
                  <a:lnTo>
                    <a:pt x="280" y="402"/>
                  </a:lnTo>
                  <a:lnTo>
                    <a:pt x="295" y="393"/>
                  </a:lnTo>
                  <a:lnTo>
                    <a:pt x="314" y="380"/>
                  </a:lnTo>
                  <a:lnTo>
                    <a:pt x="337" y="366"/>
                  </a:lnTo>
                  <a:lnTo>
                    <a:pt x="363" y="351"/>
                  </a:lnTo>
                  <a:lnTo>
                    <a:pt x="393" y="335"/>
                  </a:lnTo>
                  <a:lnTo>
                    <a:pt x="426" y="319"/>
                  </a:lnTo>
                  <a:lnTo>
                    <a:pt x="464" y="302"/>
                  </a:lnTo>
                  <a:lnTo>
                    <a:pt x="504" y="286"/>
                  </a:lnTo>
                  <a:lnTo>
                    <a:pt x="547" y="270"/>
                  </a:lnTo>
                  <a:lnTo>
                    <a:pt x="594" y="256"/>
                  </a:lnTo>
                  <a:lnTo>
                    <a:pt x="643" y="242"/>
                  </a:lnTo>
                  <a:lnTo>
                    <a:pt x="696" y="232"/>
                  </a:lnTo>
                  <a:lnTo>
                    <a:pt x="751" y="223"/>
                  </a:lnTo>
                  <a:lnTo>
                    <a:pt x="809" y="217"/>
                  </a:lnTo>
                  <a:lnTo>
                    <a:pt x="869" y="213"/>
                  </a:lnTo>
                  <a:lnTo>
                    <a:pt x="932" y="213"/>
                  </a:lnTo>
                  <a:lnTo>
                    <a:pt x="997" y="218"/>
                  </a:lnTo>
                  <a:lnTo>
                    <a:pt x="1064" y="226"/>
                  </a:lnTo>
                  <a:lnTo>
                    <a:pt x="1134" y="239"/>
                  </a:lnTo>
                  <a:lnTo>
                    <a:pt x="1205" y="257"/>
                  </a:lnTo>
                  <a:lnTo>
                    <a:pt x="1279" y="280"/>
                  </a:lnTo>
                  <a:lnTo>
                    <a:pt x="1354" y="309"/>
                  </a:lnTo>
                  <a:lnTo>
                    <a:pt x="1431" y="345"/>
                  </a:lnTo>
                  <a:lnTo>
                    <a:pt x="1509" y="386"/>
                  </a:lnTo>
                  <a:lnTo>
                    <a:pt x="1506" y="385"/>
                  </a:lnTo>
                  <a:lnTo>
                    <a:pt x="1497" y="382"/>
                  </a:lnTo>
                  <a:lnTo>
                    <a:pt x="1483" y="377"/>
                  </a:lnTo>
                  <a:lnTo>
                    <a:pt x="1464" y="370"/>
                  </a:lnTo>
                  <a:lnTo>
                    <a:pt x="1441" y="363"/>
                  </a:lnTo>
                  <a:lnTo>
                    <a:pt x="1412" y="355"/>
                  </a:lnTo>
                  <a:lnTo>
                    <a:pt x="1380" y="347"/>
                  </a:lnTo>
                  <a:lnTo>
                    <a:pt x="1344" y="338"/>
                  </a:lnTo>
                  <a:lnTo>
                    <a:pt x="1303" y="330"/>
                  </a:lnTo>
                  <a:lnTo>
                    <a:pt x="1259" y="322"/>
                  </a:lnTo>
                  <a:lnTo>
                    <a:pt x="1214" y="316"/>
                  </a:lnTo>
                  <a:lnTo>
                    <a:pt x="1165" y="311"/>
                  </a:lnTo>
                  <a:lnTo>
                    <a:pt x="1112" y="306"/>
                  </a:lnTo>
                  <a:lnTo>
                    <a:pt x="1059" y="305"/>
                  </a:lnTo>
                  <a:lnTo>
                    <a:pt x="1003" y="306"/>
                  </a:lnTo>
                  <a:lnTo>
                    <a:pt x="946" y="309"/>
                  </a:lnTo>
                  <a:lnTo>
                    <a:pt x="887" y="316"/>
                  </a:lnTo>
                  <a:lnTo>
                    <a:pt x="827" y="327"/>
                  </a:lnTo>
                  <a:lnTo>
                    <a:pt x="768" y="340"/>
                  </a:lnTo>
                  <a:lnTo>
                    <a:pt x="707" y="357"/>
                  </a:lnTo>
                  <a:lnTo>
                    <a:pt x="646" y="380"/>
                  </a:lnTo>
                  <a:lnTo>
                    <a:pt x="585" y="408"/>
                  </a:lnTo>
                  <a:lnTo>
                    <a:pt x="526" y="440"/>
                  </a:lnTo>
                  <a:lnTo>
                    <a:pt x="466" y="477"/>
                  </a:lnTo>
                  <a:lnTo>
                    <a:pt x="407" y="521"/>
                  </a:lnTo>
                  <a:lnTo>
                    <a:pt x="351" y="570"/>
                  </a:lnTo>
                  <a:lnTo>
                    <a:pt x="353" y="569"/>
                  </a:lnTo>
                  <a:lnTo>
                    <a:pt x="360" y="563"/>
                  </a:lnTo>
                  <a:lnTo>
                    <a:pt x="372" y="557"/>
                  </a:lnTo>
                  <a:lnTo>
                    <a:pt x="387" y="547"/>
                  </a:lnTo>
                  <a:lnTo>
                    <a:pt x="407" y="537"/>
                  </a:lnTo>
                  <a:lnTo>
                    <a:pt x="432" y="525"/>
                  </a:lnTo>
                  <a:lnTo>
                    <a:pt x="459" y="512"/>
                  </a:lnTo>
                  <a:lnTo>
                    <a:pt x="490" y="498"/>
                  </a:lnTo>
                  <a:lnTo>
                    <a:pt x="526" y="485"/>
                  </a:lnTo>
                  <a:lnTo>
                    <a:pt x="564" y="472"/>
                  </a:lnTo>
                  <a:lnTo>
                    <a:pt x="606" y="459"/>
                  </a:lnTo>
                  <a:lnTo>
                    <a:pt x="649" y="447"/>
                  </a:lnTo>
                  <a:lnTo>
                    <a:pt x="697" y="437"/>
                  </a:lnTo>
                  <a:lnTo>
                    <a:pt x="747" y="429"/>
                  </a:lnTo>
                  <a:lnTo>
                    <a:pt x="800" y="423"/>
                  </a:lnTo>
                  <a:lnTo>
                    <a:pt x="855" y="419"/>
                  </a:lnTo>
                  <a:lnTo>
                    <a:pt x="912" y="419"/>
                  </a:lnTo>
                  <a:lnTo>
                    <a:pt x="971" y="423"/>
                  </a:lnTo>
                  <a:lnTo>
                    <a:pt x="1032" y="429"/>
                  </a:lnTo>
                  <a:lnTo>
                    <a:pt x="1095" y="440"/>
                  </a:lnTo>
                  <a:lnTo>
                    <a:pt x="1159" y="456"/>
                  </a:lnTo>
                  <a:lnTo>
                    <a:pt x="1225" y="476"/>
                  </a:lnTo>
                  <a:lnTo>
                    <a:pt x="1293" y="501"/>
                  </a:lnTo>
                  <a:lnTo>
                    <a:pt x="1361" y="533"/>
                  </a:lnTo>
                  <a:lnTo>
                    <a:pt x="1358" y="533"/>
                  </a:lnTo>
                  <a:lnTo>
                    <a:pt x="1347" y="531"/>
                  </a:lnTo>
                  <a:lnTo>
                    <a:pt x="1331" y="530"/>
                  </a:lnTo>
                  <a:lnTo>
                    <a:pt x="1310" y="527"/>
                  </a:lnTo>
                  <a:lnTo>
                    <a:pt x="1283" y="525"/>
                  </a:lnTo>
                  <a:lnTo>
                    <a:pt x="1252" y="522"/>
                  </a:lnTo>
                  <a:lnTo>
                    <a:pt x="1218" y="520"/>
                  </a:lnTo>
                  <a:lnTo>
                    <a:pt x="1179" y="516"/>
                  </a:lnTo>
                  <a:lnTo>
                    <a:pt x="1138" y="515"/>
                  </a:lnTo>
                  <a:lnTo>
                    <a:pt x="1094" y="513"/>
                  </a:lnTo>
                  <a:lnTo>
                    <a:pt x="1001" y="513"/>
                  </a:lnTo>
                  <a:lnTo>
                    <a:pt x="954" y="515"/>
                  </a:lnTo>
                  <a:lnTo>
                    <a:pt x="906" y="519"/>
                  </a:lnTo>
                  <a:lnTo>
                    <a:pt x="858" y="523"/>
                  </a:lnTo>
                  <a:lnTo>
                    <a:pt x="811" y="529"/>
                  </a:lnTo>
                  <a:lnTo>
                    <a:pt x="766" y="538"/>
                  </a:lnTo>
                  <a:lnTo>
                    <a:pt x="722" y="548"/>
                  </a:lnTo>
                  <a:lnTo>
                    <a:pt x="697" y="555"/>
                  </a:lnTo>
                  <a:lnTo>
                    <a:pt x="673" y="563"/>
                  </a:lnTo>
                  <a:lnTo>
                    <a:pt x="646" y="572"/>
                  </a:lnTo>
                  <a:lnTo>
                    <a:pt x="618" y="583"/>
                  </a:lnTo>
                  <a:lnTo>
                    <a:pt x="591" y="594"/>
                  </a:lnTo>
                  <a:lnTo>
                    <a:pt x="563" y="608"/>
                  </a:lnTo>
                  <a:lnTo>
                    <a:pt x="536" y="623"/>
                  </a:lnTo>
                  <a:lnTo>
                    <a:pt x="510" y="640"/>
                  </a:lnTo>
                  <a:lnTo>
                    <a:pt x="484" y="659"/>
                  </a:lnTo>
                  <a:lnTo>
                    <a:pt x="461" y="681"/>
                  </a:lnTo>
                  <a:lnTo>
                    <a:pt x="438" y="704"/>
                  </a:lnTo>
                  <a:lnTo>
                    <a:pt x="419" y="730"/>
                  </a:lnTo>
                  <a:lnTo>
                    <a:pt x="402" y="757"/>
                  </a:lnTo>
                  <a:lnTo>
                    <a:pt x="388" y="788"/>
                  </a:lnTo>
                  <a:lnTo>
                    <a:pt x="377" y="823"/>
                  </a:lnTo>
                  <a:lnTo>
                    <a:pt x="371" y="859"/>
                  </a:lnTo>
                  <a:lnTo>
                    <a:pt x="368" y="898"/>
                  </a:lnTo>
                  <a:lnTo>
                    <a:pt x="371" y="939"/>
                  </a:lnTo>
                  <a:lnTo>
                    <a:pt x="381" y="978"/>
                  </a:lnTo>
                  <a:lnTo>
                    <a:pt x="397" y="1016"/>
                  </a:lnTo>
                  <a:lnTo>
                    <a:pt x="418" y="1051"/>
                  </a:lnTo>
                  <a:lnTo>
                    <a:pt x="446" y="1085"/>
                  </a:lnTo>
                  <a:lnTo>
                    <a:pt x="479" y="1117"/>
                  </a:lnTo>
                  <a:lnTo>
                    <a:pt x="516" y="1146"/>
                  </a:lnTo>
                  <a:lnTo>
                    <a:pt x="559" y="1173"/>
                  </a:lnTo>
                  <a:lnTo>
                    <a:pt x="607" y="1198"/>
                  </a:lnTo>
                  <a:lnTo>
                    <a:pt x="658" y="1221"/>
                  </a:lnTo>
                  <a:lnTo>
                    <a:pt x="713" y="1241"/>
                  </a:lnTo>
                  <a:lnTo>
                    <a:pt x="772" y="1259"/>
                  </a:lnTo>
                  <a:lnTo>
                    <a:pt x="835" y="1273"/>
                  </a:lnTo>
                  <a:lnTo>
                    <a:pt x="900" y="1284"/>
                  </a:lnTo>
                  <a:lnTo>
                    <a:pt x="968" y="1293"/>
                  </a:lnTo>
                  <a:lnTo>
                    <a:pt x="1039" y="1298"/>
                  </a:lnTo>
                  <a:lnTo>
                    <a:pt x="1096" y="1299"/>
                  </a:lnTo>
                  <a:lnTo>
                    <a:pt x="1060" y="1306"/>
                  </a:lnTo>
                  <a:lnTo>
                    <a:pt x="1018" y="1309"/>
                  </a:lnTo>
                  <a:lnTo>
                    <a:pt x="973" y="1311"/>
                  </a:lnTo>
                  <a:lnTo>
                    <a:pt x="922" y="1311"/>
                  </a:lnTo>
                  <a:lnTo>
                    <a:pt x="868" y="1308"/>
                  </a:lnTo>
                  <a:lnTo>
                    <a:pt x="810" y="1303"/>
                  </a:lnTo>
                  <a:lnTo>
                    <a:pt x="751" y="1295"/>
                  </a:lnTo>
                  <a:lnTo>
                    <a:pt x="692" y="1284"/>
                  </a:lnTo>
                  <a:lnTo>
                    <a:pt x="632" y="1271"/>
                  </a:lnTo>
                  <a:lnTo>
                    <a:pt x="573" y="1252"/>
                  </a:lnTo>
                  <a:lnTo>
                    <a:pt x="512" y="1232"/>
                  </a:lnTo>
                  <a:lnTo>
                    <a:pt x="452" y="1207"/>
                  </a:lnTo>
                  <a:lnTo>
                    <a:pt x="392" y="1178"/>
                  </a:lnTo>
                  <a:lnTo>
                    <a:pt x="335" y="1145"/>
                  </a:lnTo>
                  <a:lnTo>
                    <a:pt x="279" y="1106"/>
                  </a:lnTo>
                  <a:lnTo>
                    <a:pt x="223" y="1061"/>
                  </a:lnTo>
                  <a:lnTo>
                    <a:pt x="175" y="1016"/>
                  </a:lnTo>
                  <a:lnTo>
                    <a:pt x="132" y="970"/>
                  </a:lnTo>
                  <a:lnTo>
                    <a:pt x="97" y="925"/>
                  </a:lnTo>
                  <a:lnTo>
                    <a:pt x="68" y="879"/>
                  </a:lnTo>
                  <a:lnTo>
                    <a:pt x="45" y="834"/>
                  </a:lnTo>
                  <a:lnTo>
                    <a:pt x="26" y="789"/>
                  </a:lnTo>
                  <a:lnTo>
                    <a:pt x="13" y="746"/>
                  </a:lnTo>
                  <a:lnTo>
                    <a:pt x="4" y="703"/>
                  </a:lnTo>
                  <a:lnTo>
                    <a:pt x="1" y="660"/>
                  </a:lnTo>
                  <a:lnTo>
                    <a:pt x="0" y="620"/>
                  </a:lnTo>
                  <a:lnTo>
                    <a:pt x="4" y="579"/>
                  </a:lnTo>
                  <a:lnTo>
                    <a:pt x="10" y="541"/>
                  </a:lnTo>
                  <a:lnTo>
                    <a:pt x="19" y="504"/>
                  </a:lnTo>
                  <a:lnTo>
                    <a:pt x="32" y="468"/>
                  </a:lnTo>
                  <a:lnTo>
                    <a:pt x="46" y="434"/>
                  </a:lnTo>
                  <a:lnTo>
                    <a:pt x="61" y="403"/>
                  </a:lnTo>
                  <a:lnTo>
                    <a:pt x="78" y="372"/>
                  </a:lnTo>
                  <a:lnTo>
                    <a:pt x="96" y="345"/>
                  </a:lnTo>
                  <a:lnTo>
                    <a:pt x="115" y="320"/>
                  </a:lnTo>
                  <a:lnTo>
                    <a:pt x="133" y="297"/>
                  </a:lnTo>
                  <a:lnTo>
                    <a:pt x="152" y="276"/>
                  </a:lnTo>
                  <a:lnTo>
                    <a:pt x="170" y="259"/>
                  </a:lnTo>
                  <a:lnTo>
                    <a:pt x="192" y="240"/>
                  </a:lnTo>
                  <a:lnTo>
                    <a:pt x="218" y="221"/>
                  </a:lnTo>
                  <a:lnTo>
                    <a:pt x="247" y="200"/>
                  </a:lnTo>
                  <a:lnTo>
                    <a:pt x="280" y="178"/>
                  </a:lnTo>
                  <a:lnTo>
                    <a:pt x="317" y="157"/>
                  </a:lnTo>
                  <a:lnTo>
                    <a:pt x="356" y="136"/>
                  </a:lnTo>
                  <a:lnTo>
                    <a:pt x="400" y="114"/>
                  </a:lnTo>
                  <a:lnTo>
                    <a:pt x="446" y="94"/>
                  </a:lnTo>
                  <a:lnTo>
                    <a:pt x="495" y="75"/>
                  </a:lnTo>
                  <a:lnTo>
                    <a:pt x="546" y="57"/>
                  </a:lnTo>
                  <a:lnTo>
                    <a:pt x="600" y="42"/>
                  </a:lnTo>
                  <a:lnTo>
                    <a:pt x="658" y="28"/>
                  </a:lnTo>
                  <a:lnTo>
                    <a:pt x="718" y="16"/>
                  </a:lnTo>
                  <a:lnTo>
                    <a:pt x="779" y="8"/>
                  </a:lnTo>
                  <a:lnTo>
                    <a:pt x="843" y="2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B200"/>
            </a:solidFill>
            <a:ln w="0">
              <a:solidFill>
                <a:srgbClr val="FFB2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7546" name="Freeform 26"/>
            <p:cNvSpPr>
              <a:spLocks noEditPoints="1"/>
            </p:cNvSpPr>
            <p:nvPr/>
          </p:nvSpPr>
          <p:spPr bwMode="auto">
            <a:xfrm>
              <a:off x="2487" y="2526"/>
              <a:ext cx="788" cy="168"/>
            </a:xfrm>
            <a:custGeom>
              <a:avLst/>
              <a:gdLst>
                <a:gd name="T0" fmla="*/ 792 w 1577"/>
                <a:gd name="T1" fmla="*/ 136 h 336"/>
                <a:gd name="T2" fmla="*/ 812 w 1577"/>
                <a:gd name="T3" fmla="*/ 232 h 336"/>
                <a:gd name="T4" fmla="*/ 883 w 1577"/>
                <a:gd name="T5" fmla="*/ 214 h 336"/>
                <a:gd name="T6" fmla="*/ 876 w 1577"/>
                <a:gd name="T7" fmla="*/ 111 h 336"/>
                <a:gd name="T8" fmla="*/ 1504 w 1577"/>
                <a:gd name="T9" fmla="*/ 260 h 336"/>
                <a:gd name="T10" fmla="*/ 980 w 1577"/>
                <a:gd name="T11" fmla="*/ 211 h 336"/>
                <a:gd name="T12" fmla="*/ 1046 w 1577"/>
                <a:gd name="T13" fmla="*/ 231 h 336"/>
                <a:gd name="T14" fmla="*/ 1068 w 1577"/>
                <a:gd name="T15" fmla="*/ 246 h 336"/>
                <a:gd name="T16" fmla="*/ 963 w 1577"/>
                <a:gd name="T17" fmla="*/ 249 h 336"/>
                <a:gd name="T18" fmla="*/ 361 w 1577"/>
                <a:gd name="T19" fmla="*/ 76 h 336"/>
                <a:gd name="T20" fmla="*/ 456 w 1577"/>
                <a:gd name="T21" fmla="*/ 195 h 336"/>
                <a:gd name="T22" fmla="*/ 444 w 1577"/>
                <a:gd name="T23" fmla="*/ 308 h 336"/>
                <a:gd name="T24" fmla="*/ 367 w 1577"/>
                <a:gd name="T25" fmla="*/ 334 h 336"/>
                <a:gd name="T26" fmla="*/ 413 w 1577"/>
                <a:gd name="T27" fmla="*/ 302 h 336"/>
                <a:gd name="T28" fmla="*/ 214 w 1577"/>
                <a:gd name="T29" fmla="*/ 76 h 336"/>
                <a:gd name="T30" fmla="*/ 1425 w 1577"/>
                <a:gd name="T31" fmla="*/ 72 h 336"/>
                <a:gd name="T32" fmla="*/ 1396 w 1577"/>
                <a:gd name="T33" fmla="*/ 96 h 336"/>
                <a:gd name="T34" fmla="*/ 1349 w 1577"/>
                <a:gd name="T35" fmla="*/ 135 h 336"/>
                <a:gd name="T36" fmla="*/ 1365 w 1577"/>
                <a:gd name="T37" fmla="*/ 231 h 336"/>
                <a:gd name="T38" fmla="*/ 1444 w 1577"/>
                <a:gd name="T39" fmla="*/ 236 h 336"/>
                <a:gd name="T40" fmla="*/ 1371 w 1577"/>
                <a:gd name="T41" fmla="*/ 263 h 336"/>
                <a:gd name="T42" fmla="*/ 1317 w 1577"/>
                <a:gd name="T43" fmla="*/ 181 h 336"/>
                <a:gd name="T44" fmla="*/ 1354 w 1577"/>
                <a:gd name="T45" fmla="*/ 78 h 336"/>
                <a:gd name="T46" fmla="*/ 1272 w 1577"/>
                <a:gd name="T47" fmla="*/ 84 h 336"/>
                <a:gd name="T48" fmla="*/ 1256 w 1577"/>
                <a:gd name="T49" fmla="*/ 260 h 336"/>
                <a:gd name="T50" fmla="*/ 1225 w 1577"/>
                <a:gd name="T51" fmla="*/ 96 h 336"/>
                <a:gd name="T52" fmla="*/ 1137 w 1577"/>
                <a:gd name="T53" fmla="*/ 76 h 336"/>
                <a:gd name="T54" fmla="*/ 840 w 1577"/>
                <a:gd name="T55" fmla="*/ 70 h 336"/>
                <a:gd name="T56" fmla="*/ 917 w 1577"/>
                <a:gd name="T57" fmla="*/ 133 h 336"/>
                <a:gd name="T58" fmla="*/ 893 w 1577"/>
                <a:gd name="T59" fmla="*/ 249 h 336"/>
                <a:gd name="T60" fmla="*/ 787 w 1577"/>
                <a:gd name="T61" fmla="*/ 249 h 336"/>
                <a:gd name="T62" fmla="*/ 763 w 1577"/>
                <a:gd name="T63" fmla="*/ 133 h 336"/>
                <a:gd name="T64" fmla="*/ 840 w 1577"/>
                <a:gd name="T65" fmla="*/ 70 h 336"/>
                <a:gd name="T66" fmla="*/ 304 w 1577"/>
                <a:gd name="T67" fmla="*/ 100 h 336"/>
                <a:gd name="T68" fmla="*/ 335 w 1577"/>
                <a:gd name="T69" fmla="*/ 241 h 336"/>
                <a:gd name="T70" fmla="*/ 320 w 1577"/>
                <a:gd name="T71" fmla="*/ 265 h 336"/>
                <a:gd name="T72" fmla="*/ 275 w 1577"/>
                <a:gd name="T73" fmla="*/ 100 h 336"/>
                <a:gd name="T74" fmla="*/ 710 w 1577"/>
                <a:gd name="T75" fmla="*/ 7 h 336"/>
                <a:gd name="T76" fmla="*/ 712 w 1577"/>
                <a:gd name="T77" fmla="*/ 35 h 336"/>
                <a:gd name="T78" fmla="*/ 628 w 1577"/>
                <a:gd name="T79" fmla="*/ 72 h 336"/>
                <a:gd name="T80" fmla="*/ 635 w 1577"/>
                <a:gd name="T81" fmla="*/ 214 h 336"/>
                <a:gd name="T82" fmla="*/ 733 w 1577"/>
                <a:gd name="T83" fmla="*/ 236 h 336"/>
                <a:gd name="T84" fmla="*/ 693 w 1577"/>
                <a:gd name="T85" fmla="*/ 265 h 336"/>
                <a:gd name="T86" fmla="*/ 605 w 1577"/>
                <a:gd name="T87" fmla="*/ 224 h 336"/>
                <a:gd name="T88" fmla="*/ 598 w 1577"/>
                <a:gd name="T89" fmla="*/ 66 h 336"/>
                <a:gd name="T90" fmla="*/ 675 w 1577"/>
                <a:gd name="T91" fmla="*/ 7 h 336"/>
                <a:gd name="T92" fmla="*/ 159 w 1577"/>
                <a:gd name="T93" fmla="*/ 12 h 336"/>
                <a:gd name="T94" fmla="*/ 67 w 1577"/>
                <a:gd name="T95" fmla="*/ 39 h 336"/>
                <a:gd name="T96" fmla="*/ 31 w 1577"/>
                <a:gd name="T97" fmla="*/ 156 h 336"/>
                <a:gd name="T98" fmla="*/ 83 w 1577"/>
                <a:gd name="T99" fmla="*/ 237 h 336"/>
                <a:gd name="T100" fmla="*/ 149 w 1577"/>
                <a:gd name="T101" fmla="*/ 261 h 336"/>
                <a:gd name="T102" fmla="*/ 49 w 1577"/>
                <a:gd name="T103" fmla="*/ 257 h 336"/>
                <a:gd name="T104" fmla="*/ 0 w 1577"/>
                <a:gd name="T105" fmla="*/ 156 h 336"/>
                <a:gd name="T106" fmla="*/ 36 w 1577"/>
                <a:gd name="T107" fmla="*/ 22 h 336"/>
                <a:gd name="T108" fmla="*/ 1577 w 1577"/>
                <a:gd name="T109" fmla="*/ 0 h 336"/>
                <a:gd name="T110" fmla="*/ 1504 w 1577"/>
                <a:gd name="T111" fmla="*/ 40 h 336"/>
                <a:gd name="T112" fmla="*/ 184 w 1577"/>
                <a:gd name="T113" fmla="*/ 4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7" h="336">
                  <a:moveTo>
                    <a:pt x="840" y="97"/>
                  </a:moveTo>
                  <a:lnTo>
                    <a:pt x="824" y="98"/>
                  </a:lnTo>
                  <a:lnTo>
                    <a:pt x="812" y="103"/>
                  </a:lnTo>
                  <a:lnTo>
                    <a:pt x="803" y="111"/>
                  </a:lnTo>
                  <a:lnTo>
                    <a:pt x="796" y="121"/>
                  </a:lnTo>
                  <a:lnTo>
                    <a:pt x="792" y="136"/>
                  </a:lnTo>
                  <a:lnTo>
                    <a:pt x="791" y="154"/>
                  </a:lnTo>
                  <a:lnTo>
                    <a:pt x="791" y="181"/>
                  </a:lnTo>
                  <a:lnTo>
                    <a:pt x="792" y="199"/>
                  </a:lnTo>
                  <a:lnTo>
                    <a:pt x="796" y="214"/>
                  </a:lnTo>
                  <a:lnTo>
                    <a:pt x="803" y="225"/>
                  </a:lnTo>
                  <a:lnTo>
                    <a:pt x="812" y="232"/>
                  </a:lnTo>
                  <a:lnTo>
                    <a:pt x="824" y="238"/>
                  </a:lnTo>
                  <a:lnTo>
                    <a:pt x="840" y="239"/>
                  </a:lnTo>
                  <a:lnTo>
                    <a:pt x="855" y="238"/>
                  </a:lnTo>
                  <a:lnTo>
                    <a:pt x="867" y="232"/>
                  </a:lnTo>
                  <a:lnTo>
                    <a:pt x="876" y="225"/>
                  </a:lnTo>
                  <a:lnTo>
                    <a:pt x="883" y="214"/>
                  </a:lnTo>
                  <a:lnTo>
                    <a:pt x="887" y="199"/>
                  </a:lnTo>
                  <a:lnTo>
                    <a:pt x="888" y="181"/>
                  </a:lnTo>
                  <a:lnTo>
                    <a:pt x="888" y="154"/>
                  </a:lnTo>
                  <a:lnTo>
                    <a:pt x="887" y="136"/>
                  </a:lnTo>
                  <a:lnTo>
                    <a:pt x="883" y="121"/>
                  </a:lnTo>
                  <a:lnTo>
                    <a:pt x="876" y="111"/>
                  </a:lnTo>
                  <a:lnTo>
                    <a:pt x="867" y="103"/>
                  </a:lnTo>
                  <a:lnTo>
                    <a:pt x="855" y="98"/>
                  </a:lnTo>
                  <a:lnTo>
                    <a:pt x="840" y="97"/>
                  </a:lnTo>
                  <a:close/>
                  <a:moveTo>
                    <a:pt x="1473" y="76"/>
                  </a:moveTo>
                  <a:lnTo>
                    <a:pt x="1504" y="76"/>
                  </a:lnTo>
                  <a:lnTo>
                    <a:pt x="1504" y="260"/>
                  </a:lnTo>
                  <a:lnTo>
                    <a:pt x="1473" y="260"/>
                  </a:lnTo>
                  <a:lnTo>
                    <a:pt x="1473" y="76"/>
                  </a:lnTo>
                  <a:close/>
                  <a:moveTo>
                    <a:pt x="949" y="76"/>
                  </a:moveTo>
                  <a:lnTo>
                    <a:pt x="979" y="76"/>
                  </a:lnTo>
                  <a:lnTo>
                    <a:pt x="979" y="194"/>
                  </a:lnTo>
                  <a:lnTo>
                    <a:pt x="980" y="211"/>
                  </a:lnTo>
                  <a:lnTo>
                    <a:pt x="982" y="224"/>
                  </a:lnTo>
                  <a:lnTo>
                    <a:pt x="988" y="232"/>
                  </a:lnTo>
                  <a:lnTo>
                    <a:pt x="997" y="238"/>
                  </a:lnTo>
                  <a:lnTo>
                    <a:pt x="1011" y="239"/>
                  </a:lnTo>
                  <a:lnTo>
                    <a:pt x="1027" y="237"/>
                  </a:lnTo>
                  <a:lnTo>
                    <a:pt x="1046" y="231"/>
                  </a:lnTo>
                  <a:lnTo>
                    <a:pt x="1068" y="223"/>
                  </a:lnTo>
                  <a:lnTo>
                    <a:pt x="1068" y="76"/>
                  </a:lnTo>
                  <a:lnTo>
                    <a:pt x="1098" y="76"/>
                  </a:lnTo>
                  <a:lnTo>
                    <a:pt x="1098" y="260"/>
                  </a:lnTo>
                  <a:lnTo>
                    <a:pt x="1068" y="260"/>
                  </a:lnTo>
                  <a:lnTo>
                    <a:pt x="1068" y="246"/>
                  </a:lnTo>
                  <a:lnTo>
                    <a:pt x="1045" y="257"/>
                  </a:lnTo>
                  <a:lnTo>
                    <a:pt x="1023" y="263"/>
                  </a:lnTo>
                  <a:lnTo>
                    <a:pt x="1004" y="265"/>
                  </a:lnTo>
                  <a:lnTo>
                    <a:pt x="987" y="263"/>
                  </a:lnTo>
                  <a:lnTo>
                    <a:pt x="973" y="258"/>
                  </a:lnTo>
                  <a:lnTo>
                    <a:pt x="963" y="249"/>
                  </a:lnTo>
                  <a:lnTo>
                    <a:pt x="956" y="239"/>
                  </a:lnTo>
                  <a:lnTo>
                    <a:pt x="952" y="225"/>
                  </a:lnTo>
                  <a:lnTo>
                    <a:pt x="950" y="210"/>
                  </a:lnTo>
                  <a:lnTo>
                    <a:pt x="949" y="194"/>
                  </a:lnTo>
                  <a:lnTo>
                    <a:pt x="949" y="76"/>
                  </a:lnTo>
                  <a:close/>
                  <a:moveTo>
                    <a:pt x="361" y="76"/>
                  </a:moveTo>
                  <a:lnTo>
                    <a:pt x="394" y="76"/>
                  </a:lnTo>
                  <a:lnTo>
                    <a:pt x="431" y="179"/>
                  </a:lnTo>
                  <a:lnTo>
                    <a:pt x="442" y="211"/>
                  </a:lnTo>
                  <a:lnTo>
                    <a:pt x="447" y="228"/>
                  </a:lnTo>
                  <a:lnTo>
                    <a:pt x="452" y="211"/>
                  </a:lnTo>
                  <a:lnTo>
                    <a:pt x="456" y="195"/>
                  </a:lnTo>
                  <a:lnTo>
                    <a:pt x="461" y="179"/>
                  </a:lnTo>
                  <a:lnTo>
                    <a:pt x="495" y="76"/>
                  </a:lnTo>
                  <a:lnTo>
                    <a:pt x="527" y="76"/>
                  </a:lnTo>
                  <a:lnTo>
                    <a:pt x="457" y="277"/>
                  </a:lnTo>
                  <a:lnTo>
                    <a:pt x="451" y="294"/>
                  </a:lnTo>
                  <a:lnTo>
                    <a:pt x="444" y="308"/>
                  </a:lnTo>
                  <a:lnTo>
                    <a:pt x="436" y="320"/>
                  </a:lnTo>
                  <a:lnTo>
                    <a:pt x="425" y="328"/>
                  </a:lnTo>
                  <a:lnTo>
                    <a:pt x="412" y="334"/>
                  </a:lnTo>
                  <a:lnTo>
                    <a:pt x="395" y="336"/>
                  </a:lnTo>
                  <a:lnTo>
                    <a:pt x="380" y="335"/>
                  </a:lnTo>
                  <a:lnTo>
                    <a:pt x="367" y="334"/>
                  </a:lnTo>
                  <a:lnTo>
                    <a:pt x="359" y="333"/>
                  </a:lnTo>
                  <a:lnTo>
                    <a:pt x="359" y="309"/>
                  </a:lnTo>
                  <a:lnTo>
                    <a:pt x="372" y="310"/>
                  </a:lnTo>
                  <a:lnTo>
                    <a:pt x="394" y="310"/>
                  </a:lnTo>
                  <a:lnTo>
                    <a:pt x="406" y="308"/>
                  </a:lnTo>
                  <a:lnTo>
                    <a:pt x="413" y="302"/>
                  </a:lnTo>
                  <a:lnTo>
                    <a:pt x="421" y="291"/>
                  </a:lnTo>
                  <a:lnTo>
                    <a:pt x="427" y="274"/>
                  </a:lnTo>
                  <a:lnTo>
                    <a:pt x="432" y="260"/>
                  </a:lnTo>
                  <a:lnTo>
                    <a:pt x="361" y="76"/>
                  </a:lnTo>
                  <a:close/>
                  <a:moveTo>
                    <a:pt x="184" y="76"/>
                  </a:moveTo>
                  <a:lnTo>
                    <a:pt x="214" y="76"/>
                  </a:lnTo>
                  <a:lnTo>
                    <a:pt x="214" y="260"/>
                  </a:lnTo>
                  <a:lnTo>
                    <a:pt x="184" y="260"/>
                  </a:lnTo>
                  <a:lnTo>
                    <a:pt x="184" y="76"/>
                  </a:lnTo>
                  <a:close/>
                  <a:moveTo>
                    <a:pt x="1391" y="70"/>
                  </a:moveTo>
                  <a:lnTo>
                    <a:pt x="1409" y="71"/>
                  </a:lnTo>
                  <a:lnTo>
                    <a:pt x="1425" y="72"/>
                  </a:lnTo>
                  <a:lnTo>
                    <a:pt x="1436" y="74"/>
                  </a:lnTo>
                  <a:lnTo>
                    <a:pt x="1444" y="77"/>
                  </a:lnTo>
                  <a:lnTo>
                    <a:pt x="1444" y="100"/>
                  </a:lnTo>
                  <a:lnTo>
                    <a:pt x="1423" y="98"/>
                  </a:lnTo>
                  <a:lnTo>
                    <a:pt x="1407" y="96"/>
                  </a:lnTo>
                  <a:lnTo>
                    <a:pt x="1396" y="96"/>
                  </a:lnTo>
                  <a:lnTo>
                    <a:pt x="1384" y="97"/>
                  </a:lnTo>
                  <a:lnTo>
                    <a:pt x="1373" y="99"/>
                  </a:lnTo>
                  <a:lnTo>
                    <a:pt x="1365" y="104"/>
                  </a:lnTo>
                  <a:lnTo>
                    <a:pt x="1357" y="112"/>
                  </a:lnTo>
                  <a:lnTo>
                    <a:pt x="1352" y="121"/>
                  </a:lnTo>
                  <a:lnTo>
                    <a:pt x="1349" y="135"/>
                  </a:lnTo>
                  <a:lnTo>
                    <a:pt x="1348" y="153"/>
                  </a:lnTo>
                  <a:lnTo>
                    <a:pt x="1348" y="181"/>
                  </a:lnTo>
                  <a:lnTo>
                    <a:pt x="1349" y="199"/>
                  </a:lnTo>
                  <a:lnTo>
                    <a:pt x="1352" y="213"/>
                  </a:lnTo>
                  <a:lnTo>
                    <a:pt x="1357" y="224"/>
                  </a:lnTo>
                  <a:lnTo>
                    <a:pt x="1365" y="231"/>
                  </a:lnTo>
                  <a:lnTo>
                    <a:pt x="1373" y="236"/>
                  </a:lnTo>
                  <a:lnTo>
                    <a:pt x="1384" y="238"/>
                  </a:lnTo>
                  <a:lnTo>
                    <a:pt x="1396" y="239"/>
                  </a:lnTo>
                  <a:lnTo>
                    <a:pt x="1407" y="239"/>
                  </a:lnTo>
                  <a:lnTo>
                    <a:pt x="1423" y="238"/>
                  </a:lnTo>
                  <a:lnTo>
                    <a:pt x="1444" y="236"/>
                  </a:lnTo>
                  <a:lnTo>
                    <a:pt x="1444" y="259"/>
                  </a:lnTo>
                  <a:lnTo>
                    <a:pt x="1436" y="261"/>
                  </a:lnTo>
                  <a:lnTo>
                    <a:pt x="1425" y="263"/>
                  </a:lnTo>
                  <a:lnTo>
                    <a:pt x="1409" y="264"/>
                  </a:lnTo>
                  <a:lnTo>
                    <a:pt x="1391" y="265"/>
                  </a:lnTo>
                  <a:lnTo>
                    <a:pt x="1371" y="263"/>
                  </a:lnTo>
                  <a:lnTo>
                    <a:pt x="1354" y="258"/>
                  </a:lnTo>
                  <a:lnTo>
                    <a:pt x="1340" y="249"/>
                  </a:lnTo>
                  <a:lnTo>
                    <a:pt x="1329" y="237"/>
                  </a:lnTo>
                  <a:lnTo>
                    <a:pt x="1322" y="222"/>
                  </a:lnTo>
                  <a:lnTo>
                    <a:pt x="1318" y="202"/>
                  </a:lnTo>
                  <a:lnTo>
                    <a:pt x="1317" y="181"/>
                  </a:lnTo>
                  <a:lnTo>
                    <a:pt x="1317" y="153"/>
                  </a:lnTo>
                  <a:lnTo>
                    <a:pt x="1318" y="132"/>
                  </a:lnTo>
                  <a:lnTo>
                    <a:pt x="1322" y="114"/>
                  </a:lnTo>
                  <a:lnTo>
                    <a:pt x="1329" y="98"/>
                  </a:lnTo>
                  <a:lnTo>
                    <a:pt x="1340" y="86"/>
                  </a:lnTo>
                  <a:lnTo>
                    <a:pt x="1354" y="78"/>
                  </a:lnTo>
                  <a:lnTo>
                    <a:pt x="1371" y="72"/>
                  </a:lnTo>
                  <a:lnTo>
                    <a:pt x="1391" y="70"/>
                  </a:lnTo>
                  <a:close/>
                  <a:moveTo>
                    <a:pt x="1228" y="70"/>
                  </a:moveTo>
                  <a:lnTo>
                    <a:pt x="1247" y="72"/>
                  </a:lnTo>
                  <a:lnTo>
                    <a:pt x="1261" y="77"/>
                  </a:lnTo>
                  <a:lnTo>
                    <a:pt x="1272" y="84"/>
                  </a:lnTo>
                  <a:lnTo>
                    <a:pt x="1279" y="95"/>
                  </a:lnTo>
                  <a:lnTo>
                    <a:pt x="1284" y="108"/>
                  </a:lnTo>
                  <a:lnTo>
                    <a:pt x="1286" y="124"/>
                  </a:lnTo>
                  <a:lnTo>
                    <a:pt x="1287" y="142"/>
                  </a:lnTo>
                  <a:lnTo>
                    <a:pt x="1287" y="260"/>
                  </a:lnTo>
                  <a:lnTo>
                    <a:pt x="1256" y="260"/>
                  </a:lnTo>
                  <a:lnTo>
                    <a:pt x="1256" y="142"/>
                  </a:lnTo>
                  <a:lnTo>
                    <a:pt x="1255" y="125"/>
                  </a:lnTo>
                  <a:lnTo>
                    <a:pt x="1253" y="111"/>
                  </a:lnTo>
                  <a:lnTo>
                    <a:pt x="1247" y="102"/>
                  </a:lnTo>
                  <a:lnTo>
                    <a:pt x="1238" y="97"/>
                  </a:lnTo>
                  <a:lnTo>
                    <a:pt x="1225" y="96"/>
                  </a:lnTo>
                  <a:lnTo>
                    <a:pt x="1209" y="98"/>
                  </a:lnTo>
                  <a:lnTo>
                    <a:pt x="1190" y="103"/>
                  </a:lnTo>
                  <a:lnTo>
                    <a:pt x="1167" y="113"/>
                  </a:lnTo>
                  <a:lnTo>
                    <a:pt x="1167" y="260"/>
                  </a:lnTo>
                  <a:lnTo>
                    <a:pt x="1137" y="260"/>
                  </a:lnTo>
                  <a:lnTo>
                    <a:pt x="1137" y="76"/>
                  </a:lnTo>
                  <a:lnTo>
                    <a:pt x="1167" y="76"/>
                  </a:lnTo>
                  <a:lnTo>
                    <a:pt x="1167" y="89"/>
                  </a:lnTo>
                  <a:lnTo>
                    <a:pt x="1188" y="80"/>
                  </a:lnTo>
                  <a:lnTo>
                    <a:pt x="1208" y="72"/>
                  </a:lnTo>
                  <a:lnTo>
                    <a:pt x="1228" y="70"/>
                  </a:lnTo>
                  <a:close/>
                  <a:moveTo>
                    <a:pt x="840" y="70"/>
                  </a:moveTo>
                  <a:lnTo>
                    <a:pt x="861" y="72"/>
                  </a:lnTo>
                  <a:lnTo>
                    <a:pt x="878" y="78"/>
                  </a:lnTo>
                  <a:lnTo>
                    <a:pt x="893" y="86"/>
                  </a:lnTo>
                  <a:lnTo>
                    <a:pt x="904" y="98"/>
                  </a:lnTo>
                  <a:lnTo>
                    <a:pt x="912" y="114"/>
                  </a:lnTo>
                  <a:lnTo>
                    <a:pt x="917" y="133"/>
                  </a:lnTo>
                  <a:lnTo>
                    <a:pt x="919" y="154"/>
                  </a:lnTo>
                  <a:lnTo>
                    <a:pt x="919" y="181"/>
                  </a:lnTo>
                  <a:lnTo>
                    <a:pt x="917" y="202"/>
                  </a:lnTo>
                  <a:lnTo>
                    <a:pt x="912" y="222"/>
                  </a:lnTo>
                  <a:lnTo>
                    <a:pt x="904" y="238"/>
                  </a:lnTo>
                  <a:lnTo>
                    <a:pt x="893" y="249"/>
                  </a:lnTo>
                  <a:lnTo>
                    <a:pt x="878" y="258"/>
                  </a:lnTo>
                  <a:lnTo>
                    <a:pt x="861" y="263"/>
                  </a:lnTo>
                  <a:lnTo>
                    <a:pt x="840" y="265"/>
                  </a:lnTo>
                  <a:lnTo>
                    <a:pt x="819" y="263"/>
                  </a:lnTo>
                  <a:lnTo>
                    <a:pt x="801" y="258"/>
                  </a:lnTo>
                  <a:lnTo>
                    <a:pt x="787" y="249"/>
                  </a:lnTo>
                  <a:lnTo>
                    <a:pt x="776" y="238"/>
                  </a:lnTo>
                  <a:lnTo>
                    <a:pt x="767" y="222"/>
                  </a:lnTo>
                  <a:lnTo>
                    <a:pt x="763" y="202"/>
                  </a:lnTo>
                  <a:lnTo>
                    <a:pt x="761" y="181"/>
                  </a:lnTo>
                  <a:lnTo>
                    <a:pt x="761" y="154"/>
                  </a:lnTo>
                  <a:lnTo>
                    <a:pt x="763" y="133"/>
                  </a:lnTo>
                  <a:lnTo>
                    <a:pt x="767" y="114"/>
                  </a:lnTo>
                  <a:lnTo>
                    <a:pt x="776" y="98"/>
                  </a:lnTo>
                  <a:lnTo>
                    <a:pt x="787" y="86"/>
                  </a:lnTo>
                  <a:lnTo>
                    <a:pt x="801" y="78"/>
                  </a:lnTo>
                  <a:lnTo>
                    <a:pt x="819" y="72"/>
                  </a:lnTo>
                  <a:lnTo>
                    <a:pt x="840" y="70"/>
                  </a:lnTo>
                  <a:close/>
                  <a:moveTo>
                    <a:pt x="275" y="26"/>
                  </a:moveTo>
                  <a:lnTo>
                    <a:pt x="304" y="26"/>
                  </a:lnTo>
                  <a:lnTo>
                    <a:pt x="304" y="76"/>
                  </a:lnTo>
                  <a:lnTo>
                    <a:pt x="355" y="76"/>
                  </a:lnTo>
                  <a:lnTo>
                    <a:pt x="355" y="100"/>
                  </a:lnTo>
                  <a:lnTo>
                    <a:pt x="304" y="100"/>
                  </a:lnTo>
                  <a:lnTo>
                    <a:pt x="304" y="216"/>
                  </a:lnTo>
                  <a:lnTo>
                    <a:pt x="305" y="229"/>
                  </a:lnTo>
                  <a:lnTo>
                    <a:pt x="308" y="237"/>
                  </a:lnTo>
                  <a:lnTo>
                    <a:pt x="313" y="240"/>
                  </a:lnTo>
                  <a:lnTo>
                    <a:pt x="324" y="241"/>
                  </a:lnTo>
                  <a:lnTo>
                    <a:pt x="335" y="241"/>
                  </a:lnTo>
                  <a:lnTo>
                    <a:pt x="346" y="240"/>
                  </a:lnTo>
                  <a:lnTo>
                    <a:pt x="355" y="239"/>
                  </a:lnTo>
                  <a:lnTo>
                    <a:pt x="355" y="260"/>
                  </a:lnTo>
                  <a:lnTo>
                    <a:pt x="346" y="262"/>
                  </a:lnTo>
                  <a:lnTo>
                    <a:pt x="334" y="264"/>
                  </a:lnTo>
                  <a:lnTo>
                    <a:pt x="320" y="265"/>
                  </a:lnTo>
                  <a:lnTo>
                    <a:pt x="302" y="263"/>
                  </a:lnTo>
                  <a:lnTo>
                    <a:pt x="289" y="259"/>
                  </a:lnTo>
                  <a:lnTo>
                    <a:pt x="281" y="249"/>
                  </a:lnTo>
                  <a:lnTo>
                    <a:pt x="276" y="237"/>
                  </a:lnTo>
                  <a:lnTo>
                    <a:pt x="275" y="218"/>
                  </a:lnTo>
                  <a:lnTo>
                    <a:pt x="275" y="100"/>
                  </a:lnTo>
                  <a:lnTo>
                    <a:pt x="237" y="98"/>
                  </a:lnTo>
                  <a:lnTo>
                    <a:pt x="237" y="76"/>
                  </a:lnTo>
                  <a:lnTo>
                    <a:pt x="275" y="76"/>
                  </a:lnTo>
                  <a:lnTo>
                    <a:pt x="275" y="26"/>
                  </a:lnTo>
                  <a:close/>
                  <a:moveTo>
                    <a:pt x="693" y="6"/>
                  </a:moveTo>
                  <a:lnTo>
                    <a:pt x="710" y="7"/>
                  </a:lnTo>
                  <a:lnTo>
                    <a:pt x="726" y="8"/>
                  </a:lnTo>
                  <a:lnTo>
                    <a:pt x="741" y="10"/>
                  </a:lnTo>
                  <a:lnTo>
                    <a:pt x="750" y="12"/>
                  </a:lnTo>
                  <a:lnTo>
                    <a:pt x="750" y="37"/>
                  </a:lnTo>
                  <a:lnTo>
                    <a:pt x="733" y="36"/>
                  </a:lnTo>
                  <a:lnTo>
                    <a:pt x="712" y="35"/>
                  </a:lnTo>
                  <a:lnTo>
                    <a:pt x="693" y="34"/>
                  </a:lnTo>
                  <a:lnTo>
                    <a:pt x="673" y="35"/>
                  </a:lnTo>
                  <a:lnTo>
                    <a:pt x="657" y="39"/>
                  </a:lnTo>
                  <a:lnTo>
                    <a:pt x="645" y="47"/>
                  </a:lnTo>
                  <a:lnTo>
                    <a:pt x="635" y="57"/>
                  </a:lnTo>
                  <a:lnTo>
                    <a:pt x="628" y="72"/>
                  </a:lnTo>
                  <a:lnTo>
                    <a:pt x="623" y="92"/>
                  </a:lnTo>
                  <a:lnTo>
                    <a:pt x="622" y="115"/>
                  </a:lnTo>
                  <a:lnTo>
                    <a:pt x="622" y="156"/>
                  </a:lnTo>
                  <a:lnTo>
                    <a:pt x="623" y="180"/>
                  </a:lnTo>
                  <a:lnTo>
                    <a:pt x="628" y="199"/>
                  </a:lnTo>
                  <a:lnTo>
                    <a:pt x="635" y="214"/>
                  </a:lnTo>
                  <a:lnTo>
                    <a:pt x="645" y="225"/>
                  </a:lnTo>
                  <a:lnTo>
                    <a:pt x="657" y="232"/>
                  </a:lnTo>
                  <a:lnTo>
                    <a:pt x="673" y="237"/>
                  </a:lnTo>
                  <a:lnTo>
                    <a:pt x="693" y="238"/>
                  </a:lnTo>
                  <a:lnTo>
                    <a:pt x="712" y="237"/>
                  </a:lnTo>
                  <a:lnTo>
                    <a:pt x="733" y="236"/>
                  </a:lnTo>
                  <a:lnTo>
                    <a:pt x="750" y="234"/>
                  </a:lnTo>
                  <a:lnTo>
                    <a:pt x="750" y="259"/>
                  </a:lnTo>
                  <a:lnTo>
                    <a:pt x="741" y="261"/>
                  </a:lnTo>
                  <a:lnTo>
                    <a:pt x="726" y="263"/>
                  </a:lnTo>
                  <a:lnTo>
                    <a:pt x="710" y="264"/>
                  </a:lnTo>
                  <a:lnTo>
                    <a:pt x="693" y="265"/>
                  </a:lnTo>
                  <a:lnTo>
                    <a:pt x="675" y="264"/>
                  </a:lnTo>
                  <a:lnTo>
                    <a:pt x="656" y="262"/>
                  </a:lnTo>
                  <a:lnTo>
                    <a:pt x="640" y="257"/>
                  </a:lnTo>
                  <a:lnTo>
                    <a:pt x="627" y="248"/>
                  </a:lnTo>
                  <a:lnTo>
                    <a:pt x="615" y="238"/>
                  </a:lnTo>
                  <a:lnTo>
                    <a:pt x="605" y="224"/>
                  </a:lnTo>
                  <a:lnTo>
                    <a:pt x="598" y="205"/>
                  </a:lnTo>
                  <a:lnTo>
                    <a:pt x="592" y="182"/>
                  </a:lnTo>
                  <a:lnTo>
                    <a:pt x="591" y="156"/>
                  </a:lnTo>
                  <a:lnTo>
                    <a:pt x="591" y="115"/>
                  </a:lnTo>
                  <a:lnTo>
                    <a:pt x="592" y="88"/>
                  </a:lnTo>
                  <a:lnTo>
                    <a:pt x="598" y="66"/>
                  </a:lnTo>
                  <a:lnTo>
                    <a:pt x="605" y="48"/>
                  </a:lnTo>
                  <a:lnTo>
                    <a:pt x="615" y="33"/>
                  </a:lnTo>
                  <a:lnTo>
                    <a:pt x="627" y="22"/>
                  </a:lnTo>
                  <a:lnTo>
                    <a:pt x="640" y="15"/>
                  </a:lnTo>
                  <a:lnTo>
                    <a:pt x="656" y="9"/>
                  </a:lnTo>
                  <a:lnTo>
                    <a:pt x="675" y="7"/>
                  </a:lnTo>
                  <a:lnTo>
                    <a:pt x="693" y="6"/>
                  </a:lnTo>
                  <a:close/>
                  <a:moveTo>
                    <a:pt x="102" y="6"/>
                  </a:moveTo>
                  <a:lnTo>
                    <a:pt x="119" y="7"/>
                  </a:lnTo>
                  <a:lnTo>
                    <a:pt x="135" y="8"/>
                  </a:lnTo>
                  <a:lnTo>
                    <a:pt x="149" y="10"/>
                  </a:lnTo>
                  <a:lnTo>
                    <a:pt x="159" y="12"/>
                  </a:lnTo>
                  <a:lnTo>
                    <a:pt x="159" y="37"/>
                  </a:lnTo>
                  <a:lnTo>
                    <a:pt x="141" y="36"/>
                  </a:lnTo>
                  <a:lnTo>
                    <a:pt x="121" y="35"/>
                  </a:lnTo>
                  <a:lnTo>
                    <a:pt x="102" y="34"/>
                  </a:lnTo>
                  <a:lnTo>
                    <a:pt x="83" y="35"/>
                  </a:lnTo>
                  <a:lnTo>
                    <a:pt x="67" y="39"/>
                  </a:lnTo>
                  <a:lnTo>
                    <a:pt x="54" y="47"/>
                  </a:lnTo>
                  <a:lnTo>
                    <a:pt x="44" y="57"/>
                  </a:lnTo>
                  <a:lnTo>
                    <a:pt x="37" y="72"/>
                  </a:lnTo>
                  <a:lnTo>
                    <a:pt x="32" y="92"/>
                  </a:lnTo>
                  <a:lnTo>
                    <a:pt x="31" y="115"/>
                  </a:lnTo>
                  <a:lnTo>
                    <a:pt x="31" y="156"/>
                  </a:lnTo>
                  <a:lnTo>
                    <a:pt x="32" y="180"/>
                  </a:lnTo>
                  <a:lnTo>
                    <a:pt x="37" y="199"/>
                  </a:lnTo>
                  <a:lnTo>
                    <a:pt x="44" y="214"/>
                  </a:lnTo>
                  <a:lnTo>
                    <a:pt x="54" y="225"/>
                  </a:lnTo>
                  <a:lnTo>
                    <a:pt x="67" y="232"/>
                  </a:lnTo>
                  <a:lnTo>
                    <a:pt x="83" y="237"/>
                  </a:lnTo>
                  <a:lnTo>
                    <a:pt x="102" y="238"/>
                  </a:lnTo>
                  <a:lnTo>
                    <a:pt x="121" y="237"/>
                  </a:lnTo>
                  <a:lnTo>
                    <a:pt x="141" y="236"/>
                  </a:lnTo>
                  <a:lnTo>
                    <a:pt x="159" y="234"/>
                  </a:lnTo>
                  <a:lnTo>
                    <a:pt x="159" y="259"/>
                  </a:lnTo>
                  <a:lnTo>
                    <a:pt x="149" y="261"/>
                  </a:lnTo>
                  <a:lnTo>
                    <a:pt x="135" y="263"/>
                  </a:lnTo>
                  <a:lnTo>
                    <a:pt x="119" y="264"/>
                  </a:lnTo>
                  <a:lnTo>
                    <a:pt x="102" y="265"/>
                  </a:lnTo>
                  <a:lnTo>
                    <a:pt x="84" y="264"/>
                  </a:lnTo>
                  <a:lnTo>
                    <a:pt x="65" y="262"/>
                  </a:lnTo>
                  <a:lnTo>
                    <a:pt x="49" y="257"/>
                  </a:lnTo>
                  <a:lnTo>
                    <a:pt x="36" y="248"/>
                  </a:lnTo>
                  <a:lnTo>
                    <a:pt x="24" y="238"/>
                  </a:lnTo>
                  <a:lnTo>
                    <a:pt x="14" y="224"/>
                  </a:lnTo>
                  <a:lnTo>
                    <a:pt x="7" y="205"/>
                  </a:lnTo>
                  <a:lnTo>
                    <a:pt x="1" y="182"/>
                  </a:lnTo>
                  <a:lnTo>
                    <a:pt x="0" y="156"/>
                  </a:lnTo>
                  <a:lnTo>
                    <a:pt x="0" y="115"/>
                  </a:lnTo>
                  <a:lnTo>
                    <a:pt x="1" y="88"/>
                  </a:lnTo>
                  <a:lnTo>
                    <a:pt x="7" y="66"/>
                  </a:lnTo>
                  <a:lnTo>
                    <a:pt x="14" y="48"/>
                  </a:lnTo>
                  <a:lnTo>
                    <a:pt x="24" y="33"/>
                  </a:lnTo>
                  <a:lnTo>
                    <a:pt x="36" y="22"/>
                  </a:lnTo>
                  <a:lnTo>
                    <a:pt x="49" y="15"/>
                  </a:lnTo>
                  <a:lnTo>
                    <a:pt x="65" y="9"/>
                  </a:lnTo>
                  <a:lnTo>
                    <a:pt x="84" y="7"/>
                  </a:lnTo>
                  <a:lnTo>
                    <a:pt x="102" y="6"/>
                  </a:lnTo>
                  <a:close/>
                  <a:moveTo>
                    <a:pt x="1546" y="0"/>
                  </a:moveTo>
                  <a:lnTo>
                    <a:pt x="1577" y="0"/>
                  </a:lnTo>
                  <a:lnTo>
                    <a:pt x="1577" y="260"/>
                  </a:lnTo>
                  <a:lnTo>
                    <a:pt x="1546" y="260"/>
                  </a:lnTo>
                  <a:lnTo>
                    <a:pt x="1546" y="0"/>
                  </a:lnTo>
                  <a:close/>
                  <a:moveTo>
                    <a:pt x="1473" y="0"/>
                  </a:moveTo>
                  <a:lnTo>
                    <a:pt x="1504" y="0"/>
                  </a:lnTo>
                  <a:lnTo>
                    <a:pt x="1504" y="40"/>
                  </a:lnTo>
                  <a:lnTo>
                    <a:pt x="1473" y="40"/>
                  </a:lnTo>
                  <a:lnTo>
                    <a:pt x="1473" y="0"/>
                  </a:lnTo>
                  <a:close/>
                  <a:moveTo>
                    <a:pt x="184" y="0"/>
                  </a:moveTo>
                  <a:lnTo>
                    <a:pt x="215" y="0"/>
                  </a:lnTo>
                  <a:lnTo>
                    <a:pt x="215" y="40"/>
                  </a:lnTo>
                  <a:lnTo>
                    <a:pt x="184" y="4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7547" name="Freeform 27"/>
            <p:cNvSpPr>
              <a:spLocks noEditPoints="1"/>
            </p:cNvSpPr>
            <p:nvPr/>
          </p:nvSpPr>
          <p:spPr bwMode="auto">
            <a:xfrm>
              <a:off x="2427" y="2321"/>
              <a:ext cx="908" cy="155"/>
            </a:xfrm>
            <a:custGeom>
              <a:avLst/>
              <a:gdLst>
                <a:gd name="T0" fmla="*/ 1185 w 1814"/>
                <a:gd name="T1" fmla="*/ 223 h 312"/>
                <a:gd name="T2" fmla="*/ 1199 w 1814"/>
                <a:gd name="T3" fmla="*/ 267 h 312"/>
                <a:gd name="T4" fmla="*/ 1251 w 1814"/>
                <a:gd name="T5" fmla="*/ 207 h 312"/>
                <a:gd name="T6" fmla="*/ 100 w 1814"/>
                <a:gd name="T7" fmla="*/ 257 h 312"/>
                <a:gd name="T8" fmla="*/ 159 w 1814"/>
                <a:gd name="T9" fmla="*/ 234 h 312"/>
                <a:gd name="T10" fmla="*/ 150 w 1814"/>
                <a:gd name="T11" fmla="*/ 189 h 312"/>
                <a:gd name="T12" fmla="*/ 982 w 1814"/>
                <a:gd name="T13" fmla="*/ 128 h 312"/>
                <a:gd name="T14" fmla="*/ 988 w 1814"/>
                <a:gd name="T15" fmla="*/ 259 h 312"/>
                <a:gd name="T16" fmla="*/ 1030 w 1814"/>
                <a:gd name="T17" fmla="*/ 224 h 312"/>
                <a:gd name="T18" fmla="*/ 1019 w 1814"/>
                <a:gd name="T19" fmla="*/ 134 h 312"/>
                <a:gd name="T20" fmla="*/ 486 w 1814"/>
                <a:gd name="T21" fmla="*/ 82 h 312"/>
                <a:gd name="T22" fmla="*/ 1510 w 1814"/>
                <a:gd name="T23" fmla="*/ 77 h 312"/>
                <a:gd name="T24" fmla="*/ 1558 w 1814"/>
                <a:gd name="T25" fmla="*/ 120 h 312"/>
                <a:gd name="T26" fmla="*/ 1494 w 1814"/>
                <a:gd name="T27" fmla="*/ 164 h 312"/>
                <a:gd name="T28" fmla="*/ 1468 w 1814"/>
                <a:gd name="T29" fmla="*/ 128 h 312"/>
                <a:gd name="T30" fmla="*/ 1351 w 1814"/>
                <a:gd name="T31" fmla="*/ 306 h 312"/>
                <a:gd name="T32" fmla="*/ 1464 w 1814"/>
                <a:gd name="T33" fmla="*/ 79 h 312"/>
                <a:gd name="T34" fmla="*/ 1287 w 1814"/>
                <a:gd name="T35" fmla="*/ 90 h 312"/>
                <a:gd name="T36" fmla="*/ 1316 w 1814"/>
                <a:gd name="T37" fmla="*/ 306 h 312"/>
                <a:gd name="T38" fmla="*/ 1205 w 1814"/>
                <a:gd name="T39" fmla="*/ 309 h 312"/>
                <a:gd name="T40" fmla="*/ 1125 w 1814"/>
                <a:gd name="T41" fmla="*/ 283 h 312"/>
                <a:gd name="T42" fmla="*/ 1124 w 1814"/>
                <a:gd name="T43" fmla="*/ 206 h 312"/>
                <a:gd name="T44" fmla="*/ 1188 w 1814"/>
                <a:gd name="T45" fmla="*/ 173 h 312"/>
                <a:gd name="T46" fmla="*/ 1244 w 1814"/>
                <a:gd name="T47" fmla="*/ 137 h 312"/>
                <a:gd name="T48" fmla="*/ 1160 w 1814"/>
                <a:gd name="T49" fmla="*/ 128 h 312"/>
                <a:gd name="T50" fmla="*/ 1179 w 1814"/>
                <a:gd name="T51" fmla="*/ 79 h 312"/>
                <a:gd name="T52" fmla="*/ 691 w 1814"/>
                <a:gd name="T53" fmla="*/ 82 h 312"/>
                <a:gd name="T54" fmla="*/ 782 w 1814"/>
                <a:gd name="T55" fmla="*/ 76 h 312"/>
                <a:gd name="T56" fmla="*/ 843 w 1814"/>
                <a:gd name="T57" fmla="*/ 107 h 312"/>
                <a:gd name="T58" fmla="*/ 783 w 1814"/>
                <a:gd name="T59" fmla="*/ 306 h 312"/>
                <a:gd name="T60" fmla="*/ 759 w 1814"/>
                <a:gd name="T61" fmla="*/ 127 h 312"/>
                <a:gd name="T62" fmla="*/ 723 w 1814"/>
                <a:gd name="T63" fmla="*/ 306 h 312"/>
                <a:gd name="T64" fmla="*/ 643 w 1814"/>
                <a:gd name="T65" fmla="*/ 128 h 312"/>
                <a:gd name="T66" fmla="*/ 594 w 1814"/>
                <a:gd name="T67" fmla="*/ 306 h 312"/>
                <a:gd name="T68" fmla="*/ 610 w 1814"/>
                <a:gd name="T69" fmla="*/ 88 h 312"/>
                <a:gd name="T70" fmla="*/ 374 w 1814"/>
                <a:gd name="T71" fmla="*/ 134 h 312"/>
                <a:gd name="T72" fmla="*/ 261 w 1814"/>
                <a:gd name="T73" fmla="*/ 82 h 312"/>
                <a:gd name="T74" fmla="*/ 380 w 1814"/>
                <a:gd name="T75" fmla="*/ 77 h 312"/>
                <a:gd name="T76" fmla="*/ 111 w 1814"/>
                <a:gd name="T77" fmla="*/ 133 h 312"/>
                <a:gd name="T78" fmla="*/ 160 w 1814"/>
                <a:gd name="T79" fmla="*/ 109 h 312"/>
                <a:gd name="T80" fmla="*/ 145 w 1814"/>
                <a:gd name="T81" fmla="*/ 68 h 312"/>
                <a:gd name="T82" fmla="*/ 95 w 1814"/>
                <a:gd name="T83" fmla="*/ 11 h 312"/>
                <a:gd name="T84" fmla="*/ 203 w 1814"/>
                <a:gd name="T85" fmla="*/ 31 h 312"/>
                <a:gd name="T86" fmla="*/ 230 w 1814"/>
                <a:gd name="T87" fmla="*/ 96 h 312"/>
                <a:gd name="T88" fmla="*/ 196 w 1814"/>
                <a:gd name="T89" fmla="*/ 156 h 312"/>
                <a:gd name="T90" fmla="*/ 232 w 1814"/>
                <a:gd name="T91" fmla="*/ 216 h 312"/>
                <a:gd name="T92" fmla="*/ 207 w 1814"/>
                <a:gd name="T93" fmla="*/ 284 h 312"/>
                <a:gd name="T94" fmla="*/ 117 w 1814"/>
                <a:gd name="T95" fmla="*/ 309 h 312"/>
                <a:gd name="T96" fmla="*/ 0 w 1814"/>
                <a:gd name="T97" fmla="*/ 14 h 312"/>
                <a:gd name="T98" fmla="*/ 1668 w 1814"/>
                <a:gd name="T99" fmla="*/ 0 h 312"/>
                <a:gd name="T100" fmla="*/ 1814 w 1814"/>
                <a:gd name="T101" fmla="*/ 306 h 312"/>
                <a:gd name="T102" fmla="*/ 1600 w 1814"/>
                <a:gd name="T103" fmla="*/ 0 h 312"/>
                <a:gd name="T104" fmla="*/ 1003 w 1814"/>
                <a:gd name="T105" fmla="*/ 76 h 312"/>
                <a:gd name="T106" fmla="*/ 1091 w 1814"/>
                <a:gd name="T107" fmla="*/ 127 h 312"/>
                <a:gd name="T108" fmla="*/ 1091 w 1814"/>
                <a:gd name="T109" fmla="*/ 254 h 312"/>
                <a:gd name="T110" fmla="*/ 1012 w 1814"/>
                <a:gd name="T111" fmla="*/ 310 h 312"/>
                <a:gd name="T112" fmla="*/ 887 w 1814"/>
                <a:gd name="T113" fmla="*/ 305 h 312"/>
                <a:gd name="T114" fmla="*/ 417 w 1814"/>
                <a:gd name="T115" fmla="*/ 51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14" h="312">
                  <a:moveTo>
                    <a:pt x="1228" y="207"/>
                  </a:moveTo>
                  <a:lnTo>
                    <a:pt x="1212" y="208"/>
                  </a:lnTo>
                  <a:lnTo>
                    <a:pt x="1199" y="210"/>
                  </a:lnTo>
                  <a:lnTo>
                    <a:pt x="1190" y="214"/>
                  </a:lnTo>
                  <a:lnTo>
                    <a:pt x="1185" y="223"/>
                  </a:lnTo>
                  <a:lnTo>
                    <a:pt x="1184" y="236"/>
                  </a:lnTo>
                  <a:lnTo>
                    <a:pt x="1184" y="245"/>
                  </a:lnTo>
                  <a:lnTo>
                    <a:pt x="1186" y="256"/>
                  </a:lnTo>
                  <a:lnTo>
                    <a:pt x="1190" y="264"/>
                  </a:lnTo>
                  <a:lnTo>
                    <a:pt x="1199" y="267"/>
                  </a:lnTo>
                  <a:lnTo>
                    <a:pt x="1208" y="268"/>
                  </a:lnTo>
                  <a:lnTo>
                    <a:pt x="1226" y="266"/>
                  </a:lnTo>
                  <a:lnTo>
                    <a:pt x="1240" y="261"/>
                  </a:lnTo>
                  <a:lnTo>
                    <a:pt x="1251" y="257"/>
                  </a:lnTo>
                  <a:lnTo>
                    <a:pt x="1251" y="207"/>
                  </a:lnTo>
                  <a:lnTo>
                    <a:pt x="1228" y="207"/>
                  </a:lnTo>
                  <a:close/>
                  <a:moveTo>
                    <a:pt x="71" y="179"/>
                  </a:moveTo>
                  <a:lnTo>
                    <a:pt x="71" y="256"/>
                  </a:lnTo>
                  <a:lnTo>
                    <a:pt x="85" y="257"/>
                  </a:lnTo>
                  <a:lnTo>
                    <a:pt x="100" y="257"/>
                  </a:lnTo>
                  <a:lnTo>
                    <a:pt x="119" y="256"/>
                  </a:lnTo>
                  <a:lnTo>
                    <a:pt x="134" y="254"/>
                  </a:lnTo>
                  <a:lnTo>
                    <a:pt x="146" y="250"/>
                  </a:lnTo>
                  <a:lnTo>
                    <a:pt x="155" y="243"/>
                  </a:lnTo>
                  <a:lnTo>
                    <a:pt x="159" y="234"/>
                  </a:lnTo>
                  <a:lnTo>
                    <a:pt x="161" y="220"/>
                  </a:lnTo>
                  <a:lnTo>
                    <a:pt x="161" y="216"/>
                  </a:lnTo>
                  <a:lnTo>
                    <a:pt x="160" y="205"/>
                  </a:lnTo>
                  <a:lnTo>
                    <a:pt x="157" y="195"/>
                  </a:lnTo>
                  <a:lnTo>
                    <a:pt x="150" y="189"/>
                  </a:lnTo>
                  <a:lnTo>
                    <a:pt x="142" y="184"/>
                  </a:lnTo>
                  <a:lnTo>
                    <a:pt x="129" y="180"/>
                  </a:lnTo>
                  <a:lnTo>
                    <a:pt x="112" y="179"/>
                  </a:lnTo>
                  <a:lnTo>
                    <a:pt x="71" y="179"/>
                  </a:lnTo>
                  <a:close/>
                  <a:moveTo>
                    <a:pt x="982" y="128"/>
                  </a:moveTo>
                  <a:lnTo>
                    <a:pt x="968" y="130"/>
                  </a:lnTo>
                  <a:lnTo>
                    <a:pt x="956" y="134"/>
                  </a:lnTo>
                  <a:lnTo>
                    <a:pt x="956" y="258"/>
                  </a:lnTo>
                  <a:lnTo>
                    <a:pt x="970" y="259"/>
                  </a:lnTo>
                  <a:lnTo>
                    <a:pt x="988" y="259"/>
                  </a:lnTo>
                  <a:lnTo>
                    <a:pt x="1002" y="258"/>
                  </a:lnTo>
                  <a:lnTo>
                    <a:pt x="1013" y="255"/>
                  </a:lnTo>
                  <a:lnTo>
                    <a:pt x="1021" y="249"/>
                  </a:lnTo>
                  <a:lnTo>
                    <a:pt x="1027" y="238"/>
                  </a:lnTo>
                  <a:lnTo>
                    <a:pt x="1030" y="224"/>
                  </a:lnTo>
                  <a:lnTo>
                    <a:pt x="1031" y="205"/>
                  </a:lnTo>
                  <a:lnTo>
                    <a:pt x="1031" y="177"/>
                  </a:lnTo>
                  <a:lnTo>
                    <a:pt x="1030" y="158"/>
                  </a:lnTo>
                  <a:lnTo>
                    <a:pt x="1026" y="144"/>
                  </a:lnTo>
                  <a:lnTo>
                    <a:pt x="1019" y="134"/>
                  </a:lnTo>
                  <a:lnTo>
                    <a:pt x="1008" y="129"/>
                  </a:lnTo>
                  <a:lnTo>
                    <a:pt x="993" y="128"/>
                  </a:lnTo>
                  <a:lnTo>
                    <a:pt x="982" y="128"/>
                  </a:lnTo>
                  <a:close/>
                  <a:moveTo>
                    <a:pt x="418" y="82"/>
                  </a:moveTo>
                  <a:lnTo>
                    <a:pt x="486" y="82"/>
                  </a:lnTo>
                  <a:lnTo>
                    <a:pt x="486" y="306"/>
                  </a:lnTo>
                  <a:lnTo>
                    <a:pt x="418" y="306"/>
                  </a:lnTo>
                  <a:lnTo>
                    <a:pt x="418" y="82"/>
                  </a:lnTo>
                  <a:close/>
                  <a:moveTo>
                    <a:pt x="1490" y="76"/>
                  </a:moveTo>
                  <a:lnTo>
                    <a:pt x="1510" y="77"/>
                  </a:lnTo>
                  <a:lnTo>
                    <a:pt x="1526" y="81"/>
                  </a:lnTo>
                  <a:lnTo>
                    <a:pt x="1539" y="88"/>
                  </a:lnTo>
                  <a:lnTo>
                    <a:pt x="1548" y="96"/>
                  </a:lnTo>
                  <a:lnTo>
                    <a:pt x="1554" y="107"/>
                  </a:lnTo>
                  <a:lnTo>
                    <a:pt x="1558" y="120"/>
                  </a:lnTo>
                  <a:lnTo>
                    <a:pt x="1562" y="133"/>
                  </a:lnTo>
                  <a:lnTo>
                    <a:pt x="1563" y="148"/>
                  </a:lnTo>
                  <a:lnTo>
                    <a:pt x="1563" y="306"/>
                  </a:lnTo>
                  <a:lnTo>
                    <a:pt x="1494" y="306"/>
                  </a:lnTo>
                  <a:lnTo>
                    <a:pt x="1494" y="164"/>
                  </a:lnTo>
                  <a:lnTo>
                    <a:pt x="1493" y="149"/>
                  </a:lnTo>
                  <a:lnTo>
                    <a:pt x="1491" y="140"/>
                  </a:lnTo>
                  <a:lnTo>
                    <a:pt x="1487" y="132"/>
                  </a:lnTo>
                  <a:lnTo>
                    <a:pt x="1479" y="129"/>
                  </a:lnTo>
                  <a:lnTo>
                    <a:pt x="1468" y="128"/>
                  </a:lnTo>
                  <a:lnTo>
                    <a:pt x="1454" y="129"/>
                  </a:lnTo>
                  <a:lnTo>
                    <a:pt x="1438" y="133"/>
                  </a:lnTo>
                  <a:lnTo>
                    <a:pt x="1420" y="140"/>
                  </a:lnTo>
                  <a:lnTo>
                    <a:pt x="1420" y="306"/>
                  </a:lnTo>
                  <a:lnTo>
                    <a:pt x="1351" y="306"/>
                  </a:lnTo>
                  <a:lnTo>
                    <a:pt x="1351" y="82"/>
                  </a:lnTo>
                  <a:lnTo>
                    <a:pt x="1416" y="82"/>
                  </a:lnTo>
                  <a:lnTo>
                    <a:pt x="1416" y="100"/>
                  </a:lnTo>
                  <a:lnTo>
                    <a:pt x="1440" y="88"/>
                  </a:lnTo>
                  <a:lnTo>
                    <a:pt x="1464" y="79"/>
                  </a:lnTo>
                  <a:lnTo>
                    <a:pt x="1490" y="76"/>
                  </a:lnTo>
                  <a:close/>
                  <a:moveTo>
                    <a:pt x="1221" y="76"/>
                  </a:moveTo>
                  <a:lnTo>
                    <a:pt x="1248" y="77"/>
                  </a:lnTo>
                  <a:lnTo>
                    <a:pt x="1270" y="82"/>
                  </a:lnTo>
                  <a:lnTo>
                    <a:pt x="1287" y="90"/>
                  </a:lnTo>
                  <a:lnTo>
                    <a:pt x="1300" y="101"/>
                  </a:lnTo>
                  <a:lnTo>
                    <a:pt x="1310" y="116"/>
                  </a:lnTo>
                  <a:lnTo>
                    <a:pt x="1314" y="137"/>
                  </a:lnTo>
                  <a:lnTo>
                    <a:pt x="1316" y="160"/>
                  </a:lnTo>
                  <a:lnTo>
                    <a:pt x="1316" y="306"/>
                  </a:lnTo>
                  <a:lnTo>
                    <a:pt x="1254" y="306"/>
                  </a:lnTo>
                  <a:lnTo>
                    <a:pt x="1254" y="291"/>
                  </a:lnTo>
                  <a:lnTo>
                    <a:pt x="1242" y="299"/>
                  </a:lnTo>
                  <a:lnTo>
                    <a:pt x="1224" y="305"/>
                  </a:lnTo>
                  <a:lnTo>
                    <a:pt x="1205" y="309"/>
                  </a:lnTo>
                  <a:lnTo>
                    <a:pt x="1184" y="312"/>
                  </a:lnTo>
                  <a:lnTo>
                    <a:pt x="1165" y="309"/>
                  </a:lnTo>
                  <a:lnTo>
                    <a:pt x="1148" y="304"/>
                  </a:lnTo>
                  <a:lnTo>
                    <a:pt x="1135" y="296"/>
                  </a:lnTo>
                  <a:lnTo>
                    <a:pt x="1125" y="283"/>
                  </a:lnTo>
                  <a:lnTo>
                    <a:pt x="1120" y="267"/>
                  </a:lnTo>
                  <a:lnTo>
                    <a:pt x="1118" y="248"/>
                  </a:lnTo>
                  <a:lnTo>
                    <a:pt x="1118" y="239"/>
                  </a:lnTo>
                  <a:lnTo>
                    <a:pt x="1120" y="221"/>
                  </a:lnTo>
                  <a:lnTo>
                    <a:pt x="1124" y="206"/>
                  </a:lnTo>
                  <a:lnTo>
                    <a:pt x="1132" y="195"/>
                  </a:lnTo>
                  <a:lnTo>
                    <a:pt x="1142" y="187"/>
                  </a:lnTo>
                  <a:lnTo>
                    <a:pt x="1155" y="180"/>
                  </a:lnTo>
                  <a:lnTo>
                    <a:pt x="1171" y="176"/>
                  </a:lnTo>
                  <a:lnTo>
                    <a:pt x="1188" y="173"/>
                  </a:lnTo>
                  <a:lnTo>
                    <a:pt x="1207" y="172"/>
                  </a:lnTo>
                  <a:lnTo>
                    <a:pt x="1248" y="172"/>
                  </a:lnTo>
                  <a:lnTo>
                    <a:pt x="1248" y="160"/>
                  </a:lnTo>
                  <a:lnTo>
                    <a:pt x="1247" y="146"/>
                  </a:lnTo>
                  <a:lnTo>
                    <a:pt x="1244" y="137"/>
                  </a:lnTo>
                  <a:lnTo>
                    <a:pt x="1237" y="130"/>
                  </a:lnTo>
                  <a:lnTo>
                    <a:pt x="1226" y="128"/>
                  </a:lnTo>
                  <a:lnTo>
                    <a:pt x="1207" y="127"/>
                  </a:lnTo>
                  <a:lnTo>
                    <a:pt x="1185" y="127"/>
                  </a:lnTo>
                  <a:lnTo>
                    <a:pt x="1160" y="128"/>
                  </a:lnTo>
                  <a:lnTo>
                    <a:pt x="1135" y="130"/>
                  </a:lnTo>
                  <a:lnTo>
                    <a:pt x="1135" y="90"/>
                  </a:lnTo>
                  <a:lnTo>
                    <a:pt x="1146" y="86"/>
                  </a:lnTo>
                  <a:lnTo>
                    <a:pt x="1160" y="83"/>
                  </a:lnTo>
                  <a:lnTo>
                    <a:pt x="1179" y="79"/>
                  </a:lnTo>
                  <a:lnTo>
                    <a:pt x="1199" y="77"/>
                  </a:lnTo>
                  <a:lnTo>
                    <a:pt x="1221" y="76"/>
                  </a:lnTo>
                  <a:close/>
                  <a:moveTo>
                    <a:pt x="658" y="76"/>
                  </a:moveTo>
                  <a:lnTo>
                    <a:pt x="676" y="78"/>
                  </a:lnTo>
                  <a:lnTo>
                    <a:pt x="691" y="82"/>
                  </a:lnTo>
                  <a:lnTo>
                    <a:pt x="702" y="91"/>
                  </a:lnTo>
                  <a:lnTo>
                    <a:pt x="710" y="100"/>
                  </a:lnTo>
                  <a:lnTo>
                    <a:pt x="736" y="86"/>
                  </a:lnTo>
                  <a:lnTo>
                    <a:pt x="759" y="78"/>
                  </a:lnTo>
                  <a:lnTo>
                    <a:pt x="782" y="76"/>
                  </a:lnTo>
                  <a:lnTo>
                    <a:pt x="800" y="77"/>
                  </a:lnTo>
                  <a:lnTo>
                    <a:pt x="815" y="81"/>
                  </a:lnTo>
                  <a:lnTo>
                    <a:pt x="827" y="88"/>
                  </a:lnTo>
                  <a:lnTo>
                    <a:pt x="836" y="96"/>
                  </a:lnTo>
                  <a:lnTo>
                    <a:pt x="843" y="107"/>
                  </a:lnTo>
                  <a:lnTo>
                    <a:pt x="847" y="118"/>
                  </a:lnTo>
                  <a:lnTo>
                    <a:pt x="849" y="131"/>
                  </a:lnTo>
                  <a:lnTo>
                    <a:pt x="851" y="145"/>
                  </a:lnTo>
                  <a:lnTo>
                    <a:pt x="851" y="306"/>
                  </a:lnTo>
                  <a:lnTo>
                    <a:pt x="783" y="306"/>
                  </a:lnTo>
                  <a:lnTo>
                    <a:pt x="783" y="148"/>
                  </a:lnTo>
                  <a:lnTo>
                    <a:pt x="782" y="139"/>
                  </a:lnTo>
                  <a:lnTo>
                    <a:pt x="778" y="132"/>
                  </a:lnTo>
                  <a:lnTo>
                    <a:pt x="771" y="128"/>
                  </a:lnTo>
                  <a:lnTo>
                    <a:pt x="759" y="127"/>
                  </a:lnTo>
                  <a:lnTo>
                    <a:pt x="748" y="128"/>
                  </a:lnTo>
                  <a:lnTo>
                    <a:pt x="735" y="132"/>
                  </a:lnTo>
                  <a:lnTo>
                    <a:pt x="722" y="138"/>
                  </a:lnTo>
                  <a:lnTo>
                    <a:pt x="723" y="160"/>
                  </a:lnTo>
                  <a:lnTo>
                    <a:pt x="723" y="306"/>
                  </a:lnTo>
                  <a:lnTo>
                    <a:pt x="655" y="306"/>
                  </a:lnTo>
                  <a:lnTo>
                    <a:pt x="655" y="148"/>
                  </a:lnTo>
                  <a:lnTo>
                    <a:pt x="653" y="139"/>
                  </a:lnTo>
                  <a:lnTo>
                    <a:pt x="650" y="132"/>
                  </a:lnTo>
                  <a:lnTo>
                    <a:pt x="643" y="128"/>
                  </a:lnTo>
                  <a:lnTo>
                    <a:pt x="632" y="127"/>
                  </a:lnTo>
                  <a:lnTo>
                    <a:pt x="620" y="129"/>
                  </a:lnTo>
                  <a:lnTo>
                    <a:pt x="606" y="133"/>
                  </a:lnTo>
                  <a:lnTo>
                    <a:pt x="594" y="139"/>
                  </a:lnTo>
                  <a:lnTo>
                    <a:pt x="594" y="306"/>
                  </a:lnTo>
                  <a:lnTo>
                    <a:pt x="526" y="306"/>
                  </a:lnTo>
                  <a:lnTo>
                    <a:pt x="526" y="82"/>
                  </a:lnTo>
                  <a:lnTo>
                    <a:pt x="590" y="82"/>
                  </a:lnTo>
                  <a:lnTo>
                    <a:pt x="590" y="99"/>
                  </a:lnTo>
                  <a:lnTo>
                    <a:pt x="610" y="88"/>
                  </a:lnTo>
                  <a:lnTo>
                    <a:pt x="634" y="79"/>
                  </a:lnTo>
                  <a:lnTo>
                    <a:pt x="658" y="76"/>
                  </a:lnTo>
                  <a:close/>
                  <a:moveTo>
                    <a:pt x="399" y="76"/>
                  </a:moveTo>
                  <a:lnTo>
                    <a:pt x="399" y="133"/>
                  </a:lnTo>
                  <a:lnTo>
                    <a:pt x="374" y="134"/>
                  </a:lnTo>
                  <a:lnTo>
                    <a:pt x="350" y="139"/>
                  </a:lnTo>
                  <a:lnTo>
                    <a:pt x="330" y="144"/>
                  </a:lnTo>
                  <a:lnTo>
                    <a:pt x="330" y="306"/>
                  </a:lnTo>
                  <a:lnTo>
                    <a:pt x="261" y="306"/>
                  </a:lnTo>
                  <a:lnTo>
                    <a:pt x="261" y="82"/>
                  </a:lnTo>
                  <a:lnTo>
                    <a:pt x="325" y="82"/>
                  </a:lnTo>
                  <a:lnTo>
                    <a:pt x="325" y="100"/>
                  </a:lnTo>
                  <a:lnTo>
                    <a:pt x="342" y="88"/>
                  </a:lnTo>
                  <a:lnTo>
                    <a:pt x="362" y="80"/>
                  </a:lnTo>
                  <a:lnTo>
                    <a:pt x="380" y="77"/>
                  </a:lnTo>
                  <a:lnTo>
                    <a:pt x="399" y="76"/>
                  </a:lnTo>
                  <a:close/>
                  <a:moveTo>
                    <a:pt x="86" y="63"/>
                  </a:moveTo>
                  <a:lnTo>
                    <a:pt x="71" y="64"/>
                  </a:lnTo>
                  <a:lnTo>
                    <a:pt x="71" y="133"/>
                  </a:lnTo>
                  <a:lnTo>
                    <a:pt x="111" y="133"/>
                  </a:lnTo>
                  <a:lnTo>
                    <a:pt x="129" y="132"/>
                  </a:lnTo>
                  <a:lnTo>
                    <a:pt x="142" y="129"/>
                  </a:lnTo>
                  <a:lnTo>
                    <a:pt x="151" y="125"/>
                  </a:lnTo>
                  <a:lnTo>
                    <a:pt x="157" y="117"/>
                  </a:lnTo>
                  <a:lnTo>
                    <a:pt x="160" y="109"/>
                  </a:lnTo>
                  <a:lnTo>
                    <a:pt x="161" y="98"/>
                  </a:lnTo>
                  <a:lnTo>
                    <a:pt x="161" y="95"/>
                  </a:lnTo>
                  <a:lnTo>
                    <a:pt x="159" y="82"/>
                  </a:lnTo>
                  <a:lnTo>
                    <a:pt x="154" y="74"/>
                  </a:lnTo>
                  <a:lnTo>
                    <a:pt x="145" y="68"/>
                  </a:lnTo>
                  <a:lnTo>
                    <a:pt x="134" y="65"/>
                  </a:lnTo>
                  <a:lnTo>
                    <a:pt x="119" y="63"/>
                  </a:lnTo>
                  <a:lnTo>
                    <a:pt x="86" y="63"/>
                  </a:lnTo>
                  <a:close/>
                  <a:moveTo>
                    <a:pt x="72" y="11"/>
                  </a:moveTo>
                  <a:lnTo>
                    <a:pt x="95" y="11"/>
                  </a:lnTo>
                  <a:lnTo>
                    <a:pt x="123" y="12"/>
                  </a:lnTo>
                  <a:lnTo>
                    <a:pt x="147" y="13"/>
                  </a:lnTo>
                  <a:lnTo>
                    <a:pt x="168" y="17"/>
                  </a:lnTo>
                  <a:lnTo>
                    <a:pt x="187" y="22"/>
                  </a:lnTo>
                  <a:lnTo>
                    <a:pt x="203" y="31"/>
                  </a:lnTo>
                  <a:lnTo>
                    <a:pt x="214" y="42"/>
                  </a:lnTo>
                  <a:lnTo>
                    <a:pt x="223" y="56"/>
                  </a:lnTo>
                  <a:lnTo>
                    <a:pt x="228" y="73"/>
                  </a:lnTo>
                  <a:lnTo>
                    <a:pt x="230" y="93"/>
                  </a:lnTo>
                  <a:lnTo>
                    <a:pt x="230" y="96"/>
                  </a:lnTo>
                  <a:lnTo>
                    <a:pt x="229" y="111"/>
                  </a:lnTo>
                  <a:lnTo>
                    <a:pt x="225" y="124"/>
                  </a:lnTo>
                  <a:lnTo>
                    <a:pt x="219" y="137"/>
                  </a:lnTo>
                  <a:lnTo>
                    <a:pt x="209" y="147"/>
                  </a:lnTo>
                  <a:lnTo>
                    <a:pt x="196" y="156"/>
                  </a:lnTo>
                  <a:lnTo>
                    <a:pt x="210" y="164"/>
                  </a:lnTo>
                  <a:lnTo>
                    <a:pt x="221" y="175"/>
                  </a:lnTo>
                  <a:lnTo>
                    <a:pt x="227" y="188"/>
                  </a:lnTo>
                  <a:lnTo>
                    <a:pt x="231" y="202"/>
                  </a:lnTo>
                  <a:lnTo>
                    <a:pt x="232" y="216"/>
                  </a:lnTo>
                  <a:lnTo>
                    <a:pt x="232" y="220"/>
                  </a:lnTo>
                  <a:lnTo>
                    <a:pt x="230" y="240"/>
                  </a:lnTo>
                  <a:lnTo>
                    <a:pt x="226" y="258"/>
                  </a:lnTo>
                  <a:lnTo>
                    <a:pt x="218" y="272"/>
                  </a:lnTo>
                  <a:lnTo>
                    <a:pt x="207" y="284"/>
                  </a:lnTo>
                  <a:lnTo>
                    <a:pt x="194" y="292"/>
                  </a:lnTo>
                  <a:lnTo>
                    <a:pt x="178" y="300"/>
                  </a:lnTo>
                  <a:lnTo>
                    <a:pt x="160" y="304"/>
                  </a:lnTo>
                  <a:lnTo>
                    <a:pt x="140" y="307"/>
                  </a:lnTo>
                  <a:lnTo>
                    <a:pt x="117" y="309"/>
                  </a:lnTo>
                  <a:lnTo>
                    <a:pt x="71" y="309"/>
                  </a:lnTo>
                  <a:lnTo>
                    <a:pt x="50" y="308"/>
                  </a:lnTo>
                  <a:lnTo>
                    <a:pt x="27" y="307"/>
                  </a:lnTo>
                  <a:lnTo>
                    <a:pt x="0" y="306"/>
                  </a:lnTo>
                  <a:lnTo>
                    <a:pt x="0" y="14"/>
                  </a:lnTo>
                  <a:lnTo>
                    <a:pt x="29" y="13"/>
                  </a:lnTo>
                  <a:lnTo>
                    <a:pt x="52" y="12"/>
                  </a:lnTo>
                  <a:lnTo>
                    <a:pt x="72" y="11"/>
                  </a:lnTo>
                  <a:close/>
                  <a:moveTo>
                    <a:pt x="1600" y="0"/>
                  </a:moveTo>
                  <a:lnTo>
                    <a:pt x="1668" y="0"/>
                  </a:lnTo>
                  <a:lnTo>
                    <a:pt x="1668" y="181"/>
                  </a:lnTo>
                  <a:lnTo>
                    <a:pt x="1739" y="82"/>
                  </a:lnTo>
                  <a:lnTo>
                    <a:pt x="1811" y="82"/>
                  </a:lnTo>
                  <a:lnTo>
                    <a:pt x="1733" y="190"/>
                  </a:lnTo>
                  <a:lnTo>
                    <a:pt x="1814" y="306"/>
                  </a:lnTo>
                  <a:lnTo>
                    <a:pt x="1736" y="306"/>
                  </a:lnTo>
                  <a:lnTo>
                    <a:pt x="1668" y="202"/>
                  </a:lnTo>
                  <a:lnTo>
                    <a:pt x="1668" y="306"/>
                  </a:lnTo>
                  <a:lnTo>
                    <a:pt x="1600" y="306"/>
                  </a:lnTo>
                  <a:lnTo>
                    <a:pt x="1600" y="0"/>
                  </a:lnTo>
                  <a:close/>
                  <a:moveTo>
                    <a:pt x="887" y="0"/>
                  </a:moveTo>
                  <a:lnTo>
                    <a:pt x="957" y="0"/>
                  </a:lnTo>
                  <a:lnTo>
                    <a:pt x="957" y="84"/>
                  </a:lnTo>
                  <a:lnTo>
                    <a:pt x="978" y="78"/>
                  </a:lnTo>
                  <a:lnTo>
                    <a:pt x="1003" y="76"/>
                  </a:lnTo>
                  <a:lnTo>
                    <a:pt x="1029" y="78"/>
                  </a:lnTo>
                  <a:lnTo>
                    <a:pt x="1051" y="83"/>
                  </a:lnTo>
                  <a:lnTo>
                    <a:pt x="1068" y="94"/>
                  </a:lnTo>
                  <a:lnTo>
                    <a:pt x="1082" y="109"/>
                  </a:lnTo>
                  <a:lnTo>
                    <a:pt x="1091" y="127"/>
                  </a:lnTo>
                  <a:lnTo>
                    <a:pt x="1096" y="150"/>
                  </a:lnTo>
                  <a:lnTo>
                    <a:pt x="1099" y="178"/>
                  </a:lnTo>
                  <a:lnTo>
                    <a:pt x="1099" y="205"/>
                  </a:lnTo>
                  <a:lnTo>
                    <a:pt x="1096" y="232"/>
                  </a:lnTo>
                  <a:lnTo>
                    <a:pt x="1091" y="254"/>
                  </a:lnTo>
                  <a:lnTo>
                    <a:pt x="1083" y="273"/>
                  </a:lnTo>
                  <a:lnTo>
                    <a:pt x="1070" y="287"/>
                  </a:lnTo>
                  <a:lnTo>
                    <a:pt x="1055" y="299"/>
                  </a:lnTo>
                  <a:lnTo>
                    <a:pt x="1036" y="306"/>
                  </a:lnTo>
                  <a:lnTo>
                    <a:pt x="1012" y="310"/>
                  </a:lnTo>
                  <a:lnTo>
                    <a:pt x="987" y="312"/>
                  </a:lnTo>
                  <a:lnTo>
                    <a:pt x="968" y="312"/>
                  </a:lnTo>
                  <a:lnTo>
                    <a:pt x="932" y="309"/>
                  </a:lnTo>
                  <a:lnTo>
                    <a:pt x="912" y="308"/>
                  </a:lnTo>
                  <a:lnTo>
                    <a:pt x="887" y="305"/>
                  </a:lnTo>
                  <a:lnTo>
                    <a:pt x="887" y="0"/>
                  </a:lnTo>
                  <a:close/>
                  <a:moveTo>
                    <a:pt x="417" y="0"/>
                  </a:moveTo>
                  <a:lnTo>
                    <a:pt x="488" y="0"/>
                  </a:lnTo>
                  <a:lnTo>
                    <a:pt x="488" y="51"/>
                  </a:lnTo>
                  <a:lnTo>
                    <a:pt x="417" y="51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AU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2C5A"/>
        </a:buClr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2C5A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trim://22%2f122313/?db=TR&amp;view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66" name="Rectangle 10"/>
          <p:cNvSpPr>
            <a:spLocks noGrp="1" noChangeArrowheads="1"/>
          </p:cNvSpPr>
          <p:nvPr>
            <p:ph type="title"/>
          </p:nvPr>
        </p:nvSpPr>
        <p:spPr>
          <a:xfrm>
            <a:off x="931863" y="1816100"/>
            <a:ext cx="6405562" cy="2172426"/>
          </a:xfrm>
          <a:noFill/>
          <a:ln/>
        </p:spPr>
        <p:txBody>
          <a:bodyPr/>
          <a:lstStyle/>
          <a:p>
            <a:r>
              <a:rPr lang="en-AU" dirty="0"/>
              <a:t>MCH Referral Resource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91" y="2514370"/>
            <a:ext cx="1262322" cy="18666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B3B54-2638-477D-B82B-423EE77E65A3}" type="slidenum">
              <a:rPr lang="en-AU"/>
              <a:pPr/>
              <a:t>2</a:t>
            </a:fld>
            <a:endParaRPr lang="en-AU" dirty="0"/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Referral Resource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199" y="1868557"/>
            <a:ext cx="8169965" cy="4171881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The Referral Resource is a “go to” tool for MCH staff to access referral information that assists them in their clinical practice;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1400" dirty="0"/>
              <a:t>Most MCH services may have a data base, word document, excel spreadsheet or something similar with all the referral information that staff need to refer families to either agencies or services locally or beyond</a:t>
            </a:r>
          </a:p>
          <a:p>
            <a:endParaRPr lang="en-US" sz="1400" dirty="0"/>
          </a:p>
          <a:p>
            <a:r>
              <a:rPr lang="en-US" sz="1400" dirty="0"/>
              <a:t>We found that this type of information was not updated, difficult to source, each nurse or centre had a collection of “their own resources”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Our nurse Bec came up with the concept to have this information placed in one easy accessible area for all MCH staff to access;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Bec approached myself and asked could she develop the Referral Resource portal for the service and we approved this to be done</a:t>
            </a:r>
          </a:p>
          <a:p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457200" y="2074863"/>
            <a:ext cx="3998913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n-AU" sz="1400" b="1" dirty="0">
              <a:solidFill>
                <a:srgbClr val="002C5A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99FF4-8B00-43C7-B19C-E40FDFCC20AF}" type="slidenum">
              <a:rPr lang="en-AU"/>
              <a:pPr/>
              <a:t>3</a:t>
            </a:fld>
            <a:endParaRPr lang="en-AU" dirty="0"/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Referral Resource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80755"/>
            <a:ext cx="8172450" cy="4502332"/>
          </a:xfrm>
        </p:spPr>
        <p:txBody>
          <a:bodyPr/>
          <a:lstStyle/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What is it?</a:t>
            </a:r>
          </a:p>
          <a:p>
            <a:pPr marL="0" indent="0">
              <a:buNone/>
            </a:pPr>
            <a:endParaRPr lang="en-US" sz="1400" b="1" dirty="0"/>
          </a:p>
          <a:p>
            <a:r>
              <a:rPr lang="en-US" sz="1400" dirty="0"/>
              <a:t>The Referral Resource is a Power Point document, that for allows easy navigation of available referral pathway options;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It is has two sections; </a:t>
            </a:r>
            <a:r>
              <a:rPr lang="en-US" sz="1400" b="1" dirty="0"/>
              <a:t>Child</a:t>
            </a:r>
            <a:r>
              <a:rPr lang="en-US" sz="1400" dirty="0"/>
              <a:t> and </a:t>
            </a:r>
            <a:r>
              <a:rPr lang="en-US" sz="1400" b="1" dirty="0"/>
              <a:t>Adult</a:t>
            </a:r>
          </a:p>
          <a:p>
            <a:endParaRPr lang="en-US" sz="1400" dirty="0"/>
          </a:p>
          <a:p>
            <a:r>
              <a:rPr lang="en-US" sz="1400" dirty="0"/>
              <a:t>Information provided for each organization is;</a:t>
            </a:r>
          </a:p>
          <a:p>
            <a:pPr lvl="3"/>
            <a:r>
              <a:rPr lang="en-US" sz="1400" b="1" dirty="0"/>
              <a:t>Contact details </a:t>
            </a:r>
          </a:p>
          <a:p>
            <a:pPr lvl="3"/>
            <a:r>
              <a:rPr lang="en-US" sz="1400" b="1" dirty="0"/>
              <a:t>Services</a:t>
            </a:r>
          </a:p>
          <a:p>
            <a:pPr lvl="3"/>
            <a:r>
              <a:rPr lang="en-US" sz="1400" b="1" dirty="0"/>
              <a:t>Eligibility</a:t>
            </a:r>
          </a:p>
          <a:p>
            <a:pPr lvl="3"/>
            <a:r>
              <a:rPr lang="en-US" sz="1400" b="1" dirty="0"/>
              <a:t>Referral template/link</a:t>
            </a:r>
          </a:p>
          <a:p>
            <a:pPr lvl="3"/>
            <a:r>
              <a:rPr lang="en-US" sz="1400" b="1" dirty="0"/>
              <a:t>Fees </a:t>
            </a:r>
          </a:p>
          <a:p>
            <a:pPr lvl="3"/>
            <a:r>
              <a:rPr lang="en-US" sz="1400" b="1" dirty="0"/>
              <a:t>Waitlist timeframe 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-65314" y="1858169"/>
            <a:ext cx="81502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AU" sz="1800" b="1" dirty="0">
              <a:solidFill>
                <a:srgbClr val="002C5A"/>
              </a:solidFill>
              <a:latin typeface="Verdana" pitchFamily="34" charset="0"/>
            </a:endParaRPr>
          </a:p>
        </p:txBody>
      </p:sp>
      <p:sp>
        <p:nvSpPr>
          <p:cNvPr id="207884" name="Rectangle 12"/>
          <p:cNvSpPr>
            <a:spLocks noChangeArrowheads="1"/>
          </p:cNvSpPr>
          <p:nvPr/>
        </p:nvSpPr>
        <p:spPr bwMode="auto">
          <a:xfrm>
            <a:off x="457200" y="2074863"/>
            <a:ext cx="5399088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endParaRPr lang="en-AU" sz="1400" b="1" dirty="0">
              <a:solidFill>
                <a:srgbClr val="002C5A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Set 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68FFE-C3B8-41AB-8FD5-88FC0A56125C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348344" y="3324395"/>
            <a:ext cx="8464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A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47197" y="1778497"/>
            <a:ext cx="8667024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Dedicated person to </a:t>
            </a:r>
            <a:r>
              <a:rPr lang="en-US" b="1" dirty="0"/>
              <a:t>lead</a:t>
            </a:r>
            <a:r>
              <a:rPr lang="en-US" dirty="0"/>
              <a:t>, </a:t>
            </a:r>
            <a:r>
              <a:rPr lang="en-US" b="1" dirty="0"/>
              <a:t>collate</a:t>
            </a:r>
            <a:r>
              <a:rPr lang="en-US" dirty="0"/>
              <a:t>, </a:t>
            </a:r>
            <a:r>
              <a:rPr lang="en-US" b="1" dirty="0"/>
              <a:t>categorize</a:t>
            </a:r>
            <a:r>
              <a:rPr lang="en-US" dirty="0"/>
              <a:t> and </a:t>
            </a:r>
            <a:r>
              <a:rPr lang="en-US" b="1" dirty="0"/>
              <a:t>publish</a:t>
            </a:r>
            <a:r>
              <a:rPr lang="en-US" dirty="0"/>
              <a:t> the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  <a:r>
              <a:rPr lang="en-US" dirty="0"/>
              <a:t> with the MCH and Allied Health staff to formulate a list of organizations to be included in the resource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Template</a:t>
            </a:r>
            <a:r>
              <a:rPr lang="en-US" dirty="0"/>
              <a:t> to provide to organizations of the information you require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Council record date base </a:t>
            </a: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. TRIM) to store </a:t>
            </a:r>
            <a:r>
              <a:rPr lang="en-US" dirty="0" err="1"/>
              <a:t>Powerpoint</a:t>
            </a:r>
            <a:r>
              <a:rPr lang="en-US" dirty="0"/>
              <a:t> file and associated attachments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51551" y="3253789"/>
            <a:ext cx="8667024" cy="723207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/>
              <a:t>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dirty="0"/>
              <a:t> </a:t>
            </a:r>
            <a:r>
              <a:rPr lang="en-US" dirty="0"/>
              <a:t>Approximately 38hours to publish the information into </a:t>
            </a:r>
            <a:r>
              <a:rPr lang="en-US" dirty="0" err="1"/>
              <a:t>Powerpoint</a:t>
            </a:r>
            <a:r>
              <a:rPr lang="en-US" dirty="0"/>
              <a:t> from the Excel spreadsheet         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51551" y="4047602"/>
            <a:ext cx="8667024" cy="103582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/>
              <a:t>COST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time to pay a staff member to set it up and collate the information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 ongoing costs, aside from time to maintain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  <p:sp>
        <p:nvSpPr>
          <p:cNvPr id="12" name="AutoShape 4" descr="Clock - Free icons"/>
          <p:cNvSpPr>
            <a:spLocks noChangeAspect="1" noChangeArrowheads="1"/>
          </p:cNvSpPr>
          <p:nvPr/>
        </p:nvSpPr>
        <p:spPr bwMode="auto">
          <a:xfrm>
            <a:off x="1984375" y="2777370"/>
            <a:ext cx="1024832" cy="9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4" name="Picture 13" descr="C:\Users\rebeccan\AppData\Local\Microsoft\Windows\INetCache\Content.MSO\DE32C906.tmp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0" r="100000">
                        <a14:foregroundMark x1="49778" y1="34667" x2="49778" y2="34667"/>
                        <a14:foregroundMark x1="32889" y1="17778" x2="32889" y2="17778"/>
                        <a14:foregroundMark x1="17333" y1="32444" x2="17333" y2="32444"/>
                        <a14:foregroundMark x1="12444" y1="50667" x2="12444" y2="50667"/>
                        <a14:foregroundMark x1="18222" y1="68889" x2="18222" y2="68889"/>
                        <a14:foregroundMark x1="32000" y1="82222" x2="32000" y2="82222"/>
                        <a14:foregroundMark x1="49778" y1="86667" x2="49778" y2="86667"/>
                        <a14:foregroundMark x1="67111" y1="82222" x2="67111" y2="82222"/>
                        <a14:foregroundMark x1="48889" y1="12000" x2="48889" y2="12000"/>
                        <a14:foregroundMark x1="67111" y1="17778" x2="67111" y2="17778"/>
                        <a14:foregroundMark x1="80444" y1="31111" x2="80444" y2="31111"/>
                        <a14:foregroundMark x1="86222" y1="49333" x2="86222" y2="49333"/>
                        <a14:foregroundMark x1="80444" y1="67556" x2="80444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8" y="3524351"/>
            <a:ext cx="217083" cy="23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747,116 Dollar sign icon Images, Stock Photos &amp; Vectors | Shutterstock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923" y1="37857" x2="51923" y2="37857"/>
                        <a14:foregroundMark x1="63077" y1="32143" x2="63077" y2="3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3" y="4243478"/>
            <a:ext cx="510454" cy="56553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 bwMode="auto">
          <a:xfrm>
            <a:off x="251551" y="5154030"/>
            <a:ext cx="8667024" cy="1035822"/>
          </a:xfrm>
          <a:prstGeom prst="rect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/>
              <a:t>MAINTNANCE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Someone to manage the resource – add to &amp; update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At Brimbank we ask staff to email the Team Leaders with any updates and our Administration staff will update the portal as required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01795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Spreadsheet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68FFE-C3B8-41AB-8FD5-88FC0A56125C}" type="slidenum">
              <a:rPr lang="en-AU" smtClean="0"/>
              <a:pPr/>
              <a:t>5</a:t>
            </a:fld>
            <a:endParaRPr lang="en-AU" dirty="0"/>
          </a:p>
        </p:txBody>
      </p:sp>
      <p:pic>
        <p:nvPicPr>
          <p:cNvPr id="12" name="D04CA8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13" y="1837113"/>
            <a:ext cx="8727861" cy="4239491"/>
          </a:xfrm>
        </p:spPr>
      </p:pic>
    </p:spTree>
    <p:extLst>
      <p:ext uri="{BB962C8B-B14F-4D97-AF65-F5344CB8AC3E}">
        <p14:creationId xmlns:p14="http://schemas.microsoft.com/office/powerpoint/2010/main" val="17359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68FFE-C3B8-41AB-8FD5-88FC0A56125C}" type="slidenum">
              <a:rPr lang="en-AU" smtClean="0"/>
              <a:pPr/>
              <a:t>6</a:t>
            </a:fld>
            <a:endParaRPr lang="en-AU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4597" y="2211467"/>
            <a:ext cx="1928552" cy="29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Policies and Procedures Portal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08" y="1828396"/>
            <a:ext cx="8150225" cy="3648075"/>
          </a:xfrm>
        </p:spPr>
        <p:txBody>
          <a:bodyPr/>
          <a:lstStyle/>
          <a:p>
            <a:r>
              <a:rPr lang="en-US" sz="1400" dirty="0"/>
              <a:t>We have also recently developed another portal that contains information on MCH policies and procedures and other information that staff require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68FFE-C3B8-41AB-8FD5-88FC0A56125C}" type="slidenum">
              <a:rPr lang="en-AU" smtClean="0"/>
              <a:pPr/>
              <a:t>7</a:t>
            </a:fld>
            <a:endParaRPr lang="en-AU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66008" y="2269375"/>
            <a:ext cx="8652567" cy="38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5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/>
              <a:t>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68FFE-C3B8-41AB-8FD5-88FC0A56125C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5" name="Picture 4" descr="C:\Users\rebeccan\AppData\Local\Microsoft\Windows\INetCache\Content.MSO\D370FF35.tmp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284" y="2111433"/>
            <a:ext cx="4554596" cy="3682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19307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on screen 2011">
  <a:themeElements>
    <a:clrScheme name="Brimbank Powerpoint template small version te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imbank Powerpoint template small version tes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002C5A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1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002C5A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1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rimbank Powerpoint template small version 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mbank Powerpoint template small version 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mbank Powerpoint template small version 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mbank Powerpoint template small version 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mbank Powerpoint template small version 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mbank Powerpoint template small version 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imbank Powerpoint template small version test 13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23598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CB5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mbank Powerpoint template small version test 14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598FA7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5C6D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">
      <a:dk1>
        <a:srgbClr val="000000"/>
      </a:dk1>
      <a:lt1>
        <a:srgbClr val="FFFFFF"/>
      </a:lt1>
      <a:dk2>
        <a:srgbClr val="FFFFFF"/>
      </a:dk2>
      <a:lt2>
        <a:srgbClr val="969696"/>
      </a:lt2>
      <a:accent1>
        <a:srgbClr val="598FA7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6D0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002C5A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1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002C5A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ctr" anchorCtr="1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25684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4C2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499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1C7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3598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CB5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23598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CB5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on screen 2011</Template>
  <TotalTime>3091</TotalTime>
  <Words>368</Words>
  <Application>Microsoft Office PowerPoint</Application>
  <PresentationFormat>On-screen Show (4:3)</PresentationFormat>
  <Paragraphs>64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Verdana</vt:lpstr>
      <vt:lpstr>PowerPoint on screen 2011</vt:lpstr>
      <vt:lpstr>Custom Design</vt:lpstr>
      <vt:lpstr>MCH Referral Resource  </vt:lpstr>
      <vt:lpstr>Referral Resource</vt:lpstr>
      <vt:lpstr>Referral Resource</vt:lpstr>
      <vt:lpstr>The Set Up </vt:lpstr>
      <vt:lpstr>Spreadsheet</vt:lpstr>
      <vt:lpstr>Demonstration</vt:lpstr>
      <vt:lpstr>Policies and Procedures Portal</vt:lpstr>
      <vt:lpstr>Questions</vt:lpstr>
    </vt:vector>
  </TitlesOfParts>
  <Company>Brimbank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title of presentation here</dc:title>
  <dc:creator>Dimitria Katsikis</dc:creator>
  <cp:lastModifiedBy>Melissa Ryan</cp:lastModifiedBy>
  <cp:revision>133</cp:revision>
  <cp:lastPrinted>2022-05-10T00:46:25Z</cp:lastPrinted>
  <dcterms:created xsi:type="dcterms:W3CDTF">2016-04-13T00:50:31Z</dcterms:created>
  <dcterms:modified xsi:type="dcterms:W3CDTF">2023-05-15T23:15:58Z</dcterms:modified>
</cp:coreProperties>
</file>