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27" r:id="rId2"/>
    <p:sldId id="328" r:id="rId3"/>
    <p:sldId id="363" r:id="rId4"/>
    <p:sldId id="364" r:id="rId5"/>
    <p:sldId id="365" r:id="rId6"/>
    <p:sldId id="378" r:id="rId7"/>
    <p:sldId id="366" r:id="rId8"/>
    <p:sldId id="367" r:id="rId9"/>
    <p:sldId id="368" r:id="rId10"/>
    <p:sldId id="369" r:id="rId11"/>
    <p:sldId id="371" r:id="rId12"/>
    <p:sldId id="372" r:id="rId13"/>
    <p:sldId id="375" r:id="rId14"/>
    <p:sldId id="373" r:id="rId15"/>
    <p:sldId id="374" r:id="rId16"/>
    <p:sldId id="353" r:id="rId17"/>
    <p:sldId id="376" r:id="rId18"/>
    <p:sldId id="301" r:id="rId19"/>
    <p:sldId id="37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B561F9-F8BB-4DD3-8145-E4C4E7AAF0BD}" v="10" dt="2023-12-13T19:23:05.9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108" d="100"/>
          <a:sy n="108" d="100"/>
        </p:scale>
        <p:origin x="60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Ryan" userId="169f3ad4-a1c1-4d4c-bc50-d9e66cb109a9" providerId="ADAL" clId="{96B561F9-F8BB-4DD3-8145-E4C4E7AAF0BD}"/>
    <pc:docChg chg="undo custSel addSld delSld modSld sldOrd">
      <pc:chgData name="Melissa Ryan" userId="169f3ad4-a1c1-4d4c-bc50-d9e66cb109a9" providerId="ADAL" clId="{96B561F9-F8BB-4DD3-8145-E4C4E7AAF0BD}" dt="2023-12-13T19:23:10.651" v="2378" actId="2696"/>
      <pc:docMkLst>
        <pc:docMk/>
      </pc:docMkLst>
      <pc:sldChg chg="del">
        <pc:chgData name="Melissa Ryan" userId="169f3ad4-a1c1-4d4c-bc50-d9e66cb109a9" providerId="ADAL" clId="{96B561F9-F8BB-4DD3-8145-E4C4E7AAF0BD}" dt="2023-11-27T02:51:47.277" v="37" actId="2696"/>
        <pc:sldMkLst>
          <pc:docMk/>
          <pc:sldMk cId="101858856" sldId="258"/>
        </pc:sldMkLst>
      </pc:sldChg>
      <pc:sldChg chg="ord">
        <pc:chgData name="Melissa Ryan" userId="169f3ad4-a1c1-4d4c-bc50-d9e66cb109a9" providerId="ADAL" clId="{96B561F9-F8BB-4DD3-8145-E4C4E7AAF0BD}" dt="2023-12-11T10:23:00.765" v="2365"/>
        <pc:sldMkLst>
          <pc:docMk/>
          <pc:sldMk cId="1740832256" sldId="301"/>
        </pc:sldMkLst>
      </pc:sldChg>
      <pc:sldChg chg="modSp mod">
        <pc:chgData name="Melissa Ryan" userId="169f3ad4-a1c1-4d4c-bc50-d9e66cb109a9" providerId="ADAL" clId="{96B561F9-F8BB-4DD3-8145-E4C4E7AAF0BD}" dt="2023-11-30T00:36:16.619" v="1086" actId="20577"/>
        <pc:sldMkLst>
          <pc:docMk/>
          <pc:sldMk cId="665912548" sldId="328"/>
        </pc:sldMkLst>
        <pc:graphicFrameChg chg="modGraphic">
          <ac:chgData name="Melissa Ryan" userId="169f3ad4-a1c1-4d4c-bc50-d9e66cb109a9" providerId="ADAL" clId="{96B561F9-F8BB-4DD3-8145-E4C4E7AAF0BD}" dt="2023-11-30T00:36:16.619" v="1086" actId="20577"/>
          <ac:graphicFrameMkLst>
            <pc:docMk/>
            <pc:sldMk cId="665912548" sldId="328"/>
            <ac:graphicFrameMk id="2" creationId="{801BE9F7-CDDD-4453-AB9B-67075E704610}"/>
          </ac:graphicFrameMkLst>
        </pc:graphicFrameChg>
      </pc:sldChg>
      <pc:sldChg chg="modSp add mod">
        <pc:chgData name="Melissa Ryan" userId="169f3ad4-a1c1-4d4c-bc50-d9e66cb109a9" providerId="ADAL" clId="{96B561F9-F8BB-4DD3-8145-E4C4E7AAF0BD}" dt="2023-12-11T10:23:20.870" v="2375" actId="207"/>
        <pc:sldMkLst>
          <pc:docMk/>
          <pc:sldMk cId="3141658423" sldId="353"/>
        </pc:sldMkLst>
        <pc:spChg chg="mod">
          <ac:chgData name="Melissa Ryan" userId="169f3ad4-a1c1-4d4c-bc50-d9e66cb109a9" providerId="ADAL" clId="{96B561F9-F8BB-4DD3-8145-E4C4E7AAF0BD}" dt="2023-12-11T10:23:20.870" v="2375" actId="207"/>
          <ac:spMkLst>
            <pc:docMk/>
            <pc:sldMk cId="3141658423" sldId="353"/>
            <ac:spMk id="2" creationId="{AD643BAF-6955-5C79-CBD9-E9603B8878B1}"/>
          </ac:spMkLst>
        </pc:spChg>
      </pc:sldChg>
      <pc:sldChg chg="del">
        <pc:chgData name="Melissa Ryan" userId="169f3ad4-a1c1-4d4c-bc50-d9e66cb109a9" providerId="ADAL" clId="{96B561F9-F8BB-4DD3-8145-E4C4E7AAF0BD}" dt="2023-11-28T04:27:14.768" v="878" actId="2696"/>
        <pc:sldMkLst>
          <pc:docMk/>
          <pc:sldMk cId="1995002763" sldId="354"/>
        </pc:sldMkLst>
      </pc:sldChg>
      <pc:sldChg chg="addSp modSp del mod">
        <pc:chgData name="Melissa Ryan" userId="169f3ad4-a1c1-4d4c-bc50-d9e66cb109a9" providerId="ADAL" clId="{96B561F9-F8BB-4DD3-8145-E4C4E7AAF0BD}" dt="2023-12-11T10:23:07.746" v="2368" actId="2696"/>
        <pc:sldMkLst>
          <pc:docMk/>
          <pc:sldMk cId="1006068414" sldId="356"/>
        </pc:sldMkLst>
        <pc:spChg chg="mod">
          <ac:chgData name="Melissa Ryan" userId="169f3ad4-a1c1-4d4c-bc50-d9e66cb109a9" providerId="ADAL" clId="{96B561F9-F8BB-4DD3-8145-E4C4E7AAF0BD}" dt="2023-11-30T01:42:47.793" v="2345" actId="20577"/>
          <ac:spMkLst>
            <pc:docMk/>
            <pc:sldMk cId="1006068414" sldId="356"/>
            <ac:spMk id="3" creationId="{57C6778C-42F4-682D-6405-C70BF3A18D10}"/>
          </ac:spMkLst>
        </pc:spChg>
        <pc:picChg chg="add mod">
          <ac:chgData name="Melissa Ryan" userId="169f3ad4-a1c1-4d4c-bc50-d9e66cb109a9" providerId="ADAL" clId="{96B561F9-F8BB-4DD3-8145-E4C4E7AAF0BD}" dt="2023-11-30T01:45:06.354" v="2346" actId="14100"/>
          <ac:picMkLst>
            <pc:docMk/>
            <pc:sldMk cId="1006068414" sldId="356"/>
            <ac:picMk id="5" creationId="{17076D07-9790-DA4A-C228-05E78D0929D0}"/>
          </ac:picMkLst>
        </pc:picChg>
      </pc:sldChg>
      <pc:sldChg chg="add del">
        <pc:chgData name="Melissa Ryan" userId="169f3ad4-a1c1-4d4c-bc50-d9e66cb109a9" providerId="ADAL" clId="{96B561F9-F8BB-4DD3-8145-E4C4E7AAF0BD}" dt="2023-12-11T09:49:16.474" v="2349" actId="2696"/>
        <pc:sldMkLst>
          <pc:docMk/>
          <pc:sldMk cId="2776961459" sldId="360"/>
        </pc:sldMkLst>
      </pc:sldChg>
      <pc:sldChg chg="add">
        <pc:chgData name="Melissa Ryan" userId="169f3ad4-a1c1-4d4c-bc50-d9e66cb109a9" providerId="ADAL" clId="{96B561F9-F8BB-4DD3-8145-E4C4E7AAF0BD}" dt="2023-11-27T02:41:02.905" v="0"/>
        <pc:sldMkLst>
          <pc:docMk/>
          <pc:sldMk cId="3880719999" sldId="363"/>
        </pc:sldMkLst>
      </pc:sldChg>
      <pc:sldChg chg="addSp modSp add mod">
        <pc:chgData name="Melissa Ryan" userId="169f3ad4-a1c1-4d4c-bc50-d9e66cb109a9" providerId="ADAL" clId="{96B561F9-F8BB-4DD3-8145-E4C4E7AAF0BD}" dt="2023-11-27T21:44:22.293" v="40" actId="1076"/>
        <pc:sldMkLst>
          <pc:docMk/>
          <pc:sldMk cId="3374292877" sldId="364"/>
        </pc:sldMkLst>
        <pc:picChg chg="add mod">
          <ac:chgData name="Melissa Ryan" userId="169f3ad4-a1c1-4d4c-bc50-d9e66cb109a9" providerId="ADAL" clId="{96B561F9-F8BB-4DD3-8145-E4C4E7AAF0BD}" dt="2023-11-27T21:44:22.293" v="40" actId="1076"/>
          <ac:picMkLst>
            <pc:docMk/>
            <pc:sldMk cId="3374292877" sldId="364"/>
            <ac:picMk id="6" creationId="{E11F8290-4E7B-D3A9-ED2A-2869ACEF7351}"/>
          </ac:picMkLst>
        </pc:picChg>
      </pc:sldChg>
      <pc:sldChg chg="add">
        <pc:chgData name="Melissa Ryan" userId="169f3ad4-a1c1-4d4c-bc50-d9e66cb109a9" providerId="ADAL" clId="{96B561F9-F8BB-4DD3-8145-E4C4E7AAF0BD}" dt="2023-11-27T02:41:21.999" v="2"/>
        <pc:sldMkLst>
          <pc:docMk/>
          <pc:sldMk cId="125085118" sldId="365"/>
        </pc:sldMkLst>
      </pc:sldChg>
      <pc:sldChg chg="modSp new mod">
        <pc:chgData name="Melissa Ryan" userId="169f3ad4-a1c1-4d4c-bc50-d9e66cb109a9" providerId="ADAL" clId="{96B561F9-F8BB-4DD3-8145-E4C4E7AAF0BD}" dt="2023-12-04T21:03:33.665" v="2348" actId="20577"/>
        <pc:sldMkLst>
          <pc:docMk/>
          <pc:sldMk cId="417479089" sldId="366"/>
        </pc:sldMkLst>
        <pc:spChg chg="mod">
          <ac:chgData name="Melissa Ryan" userId="169f3ad4-a1c1-4d4c-bc50-d9e66cb109a9" providerId="ADAL" clId="{96B561F9-F8BB-4DD3-8145-E4C4E7AAF0BD}" dt="2023-11-27T21:44:58.973" v="71" actId="122"/>
          <ac:spMkLst>
            <pc:docMk/>
            <pc:sldMk cId="417479089" sldId="366"/>
            <ac:spMk id="2" creationId="{A3C58A04-3DCE-3828-52C8-BF761A97EC45}"/>
          </ac:spMkLst>
        </pc:spChg>
        <pc:spChg chg="mod">
          <ac:chgData name="Melissa Ryan" userId="169f3ad4-a1c1-4d4c-bc50-d9e66cb109a9" providerId="ADAL" clId="{96B561F9-F8BB-4DD3-8145-E4C4E7AAF0BD}" dt="2023-12-04T21:03:33.665" v="2348" actId="20577"/>
          <ac:spMkLst>
            <pc:docMk/>
            <pc:sldMk cId="417479089" sldId="366"/>
            <ac:spMk id="3" creationId="{6AF23DCD-3364-DC52-6405-8CCF536B454D}"/>
          </ac:spMkLst>
        </pc:spChg>
      </pc:sldChg>
      <pc:sldChg chg="addSp delSp modSp new mod modNotesTx">
        <pc:chgData name="Melissa Ryan" userId="169f3ad4-a1c1-4d4c-bc50-d9e66cb109a9" providerId="ADAL" clId="{96B561F9-F8BB-4DD3-8145-E4C4E7AAF0BD}" dt="2023-11-28T03:44:05.639" v="561" actId="14100"/>
        <pc:sldMkLst>
          <pc:docMk/>
          <pc:sldMk cId="1166415293" sldId="367"/>
        </pc:sldMkLst>
        <pc:spChg chg="mod">
          <ac:chgData name="Melissa Ryan" userId="169f3ad4-a1c1-4d4c-bc50-d9e66cb109a9" providerId="ADAL" clId="{96B561F9-F8BB-4DD3-8145-E4C4E7AAF0BD}" dt="2023-11-28T01:29:22.626" v="393" actId="122"/>
          <ac:spMkLst>
            <pc:docMk/>
            <pc:sldMk cId="1166415293" sldId="367"/>
            <ac:spMk id="2" creationId="{B43C1C47-9EB6-280E-A4FC-17D20C1BCA1D}"/>
          </ac:spMkLst>
        </pc:spChg>
        <pc:spChg chg="mod">
          <ac:chgData name="Melissa Ryan" userId="169f3ad4-a1c1-4d4c-bc50-d9e66cb109a9" providerId="ADAL" clId="{96B561F9-F8BB-4DD3-8145-E4C4E7AAF0BD}" dt="2023-11-27T21:54:06.836" v="198" actId="20577"/>
          <ac:spMkLst>
            <pc:docMk/>
            <pc:sldMk cId="1166415293" sldId="367"/>
            <ac:spMk id="3" creationId="{40B9A924-E0EC-AAC9-6CA9-DE7B25D6CE9C}"/>
          </ac:spMkLst>
        </pc:spChg>
        <pc:spChg chg="add del mod">
          <ac:chgData name="Melissa Ryan" userId="169f3ad4-a1c1-4d4c-bc50-d9e66cb109a9" providerId="ADAL" clId="{96B561F9-F8BB-4DD3-8145-E4C4E7AAF0BD}" dt="2023-11-28T00:01:05.109" v="204"/>
          <ac:spMkLst>
            <pc:docMk/>
            <pc:sldMk cId="1166415293" sldId="367"/>
            <ac:spMk id="5" creationId="{B3871B53-72C5-07F4-7953-31F8D657DCCC}"/>
          </ac:spMkLst>
        </pc:spChg>
        <pc:spChg chg="add mod">
          <ac:chgData name="Melissa Ryan" userId="169f3ad4-a1c1-4d4c-bc50-d9e66cb109a9" providerId="ADAL" clId="{96B561F9-F8BB-4DD3-8145-E4C4E7AAF0BD}" dt="2023-11-28T03:44:05.639" v="561" actId="14100"/>
          <ac:spMkLst>
            <pc:docMk/>
            <pc:sldMk cId="1166415293" sldId="367"/>
            <ac:spMk id="8" creationId="{9EFEDF12-326D-DDCB-785B-79188307B236}"/>
          </ac:spMkLst>
        </pc:spChg>
        <pc:picChg chg="add mod">
          <ac:chgData name="Melissa Ryan" userId="169f3ad4-a1c1-4d4c-bc50-d9e66cb109a9" providerId="ADAL" clId="{96B561F9-F8BB-4DD3-8145-E4C4E7AAF0BD}" dt="2023-11-28T03:43:57.368" v="559" actId="14100"/>
          <ac:picMkLst>
            <pc:docMk/>
            <pc:sldMk cId="1166415293" sldId="367"/>
            <ac:picMk id="7" creationId="{D4E3B9C0-374E-2F78-2FDB-9D2854B1315D}"/>
          </ac:picMkLst>
        </pc:picChg>
      </pc:sldChg>
      <pc:sldChg chg="addSp delSp modSp new mod">
        <pc:chgData name="Melissa Ryan" userId="169f3ad4-a1c1-4d4c-bc50-d9e66cb109a9" providerId="ADAL" clId="{96B561F9-F8BB-4DD3-8145-E4C4E7AAF0BD}" dt="2023-11-28T04:27:30.455" v="879" actId="1076"/>
        <pc:sldMkLst>
          <pc:docMk/>
          <pc:sldMk cId="165284345" sldId="368"/>
        </pc:sldMkLst>
        <pc:spChg chg="mod">
          <ac:chgData name="Melissa Ryan" userId="169f3ad4-a1c1-4d4c-bc50-d9e66cb109a9" providerId="ADAL" clId="{96B561F9-F8BB-4DD3-8145-E4C4E7AAF0BD}" dt="2023-11-28T03:50:56.050" v="843" actId="313"/>
          <ac:spMkLst>
            <pc:docMk/>
            <pc:sldMk cId="165284345" sldId="368"/>
            <ac:spMk id="2" creationId="{596A715A-9C2D-C37F-BA7D-58FA51D2CFCC}"/>
          </ac:spMkLst>
        </pc:spChg>
        <pc:spChg chg="mod">
          <ac:chgData name="Melissa Ryan" userId="169f3ad4-a1c1-4d4c-bc50-d9e66cb109a9" providerId="ADAL" clId="{96B561F9-F8BB-4DD3-8145-E4C4E7AAF0BD}" dt="2023-11-28T03:51:17.084" v="876" actId="27636"/>
          <ac:spMkLst>
            <pc:docMk/>
            <pc:sldMk cId="165284345" sldId="368"/>
            <ac:spMk id="3" creationId="{5E7EE0DC-ECF2-C9FC-C620-D8DBA71DAC00}"/>
          </ac:spMkLst>
        </pc:spChg>
        <pc:picChg chg="add del mod">
          <ac:chgData name="Melissa Ryan" userId="169f3ad4-a1c1-4d4c-bc50-d9e66cb109a9" providerId="ADAL" clId="{96B561F9-F8BB-4DD3-8145-E4C4E7AAF0BD}" dt="2023-11-28T03:47:12.902" v="616" actId="22"/>
          <ac:picMkLst>
            <pc:docMk/>
            <pc:sldMk cId="165284345" sldId="368"/>
            <ac:picMk id="5" creationId="{5BB9F12A-482E-BA30-FCB3-C44C39BEC1CA}"/>
          </ac:picMkLst>
        </pc:picChg>
        <pc:picChg chg="add mod">
          <ac:chgData name="Melissa Ryan" userId="169f3ad4-a1c1-4d4c-bc50-d9e66cb109a9" providerId="ADAL" clId="{96B561F9-F8BB-4DD3-8145-E4C4E7AAF0BD}" dt="2023-11-28T04:27:30.455" v="879" actId="1076"/>
          <ac:picMkLst>
            <pc:docMk/>
            <pc:sldMk cId="165284345" sldId="368"/>
            <ac:picMk id="7" creationId="{1182D55C-E2C2-68BF-835F-33DAE8722762}"/>
          </ac:picMkLst>
        </pc:picChg>
      </pc:sldChg>
      <pc:sldChg chg="addSp modSp new mod setBg">
        <pc:chgData name="Melissa Ryan" userId="169f3ad4-a1c1-4d4c-bc50-d9e66cb109a9" providerId="ADAL" clId="{96B561F9-F8BB-4DD3-8145-E4C4E7AAF0BD}" dt="2023-11-30T01:34:17.175" v="2251" actId="20577"/>
        <pc:sldMkLst>
          <pc:docMk/>
          <pc:sldMk cId="3022297" sldId="369"/>
        </pc:sldMkLst>
        <pc:spChg chg="mod">
          <ac:chgData name="Melissa Ryan" userId="169f3ad4-a1c1-4d4c-bc50-d9e66cb109a9" providerId="ADAL" clId="{96B561F9-F8BB-4DD3-8145-E4C4E7AAF0BD}" dt="2023-11-30T00:40:42.516" v="1288" actId="26606"/>
          <ac:spMkLst>
            <pc:docMk/>
            <pc:sldMk cId="3022297" sldId="369"/>
            <ac:spMk id="2" creationId="{634B33EB-257C-9680-3F54-C2118B0BBF9F}"/>
          </ac:spMkLst>
        </pc:spChg>
        <pc:spChg chg="mod">
          <ac:chgData name="Melissa Ryan" userId="169f3ad4-a1c1-4d4c-bc50-d9e66cb109a9" providerId="ADAL" clId="{96B561F9-F8BB-4DD3-8145-E4C4E7AAF0BD}" dt="2023-11-30T01:34:17.175" v="2251" actId="20577"/>
          <ac:spMkLst>
            <pc:docMk/>
            <pc:sldMk cId="3022297" sldId="369"/>
            <ac:spMk id="3" creationId="{1F3B9445-3AF9-A97B-B280-270E21FD3541}"/>
          </ac:spMkLst>
        </pc:spChg>
        <pc:spChg chg="add">
          <ac:chgData name="Melissa Ryan" userId="169f3ad4-a1c1-4d4c-bc50-d9e66cb109a9" providerId="ADAL" clId="{96B561F9-F8BB-4DD3-8145-E4C4E7AAF0BD}" dt="2023-11-30T00:40:42.516" v="1288" actId="26606"/>
          <ac:spMkLst>
            <pc:docMk/>
            <pc:sldMk cId="3022297" sldId="369"/>
            <ac:spMk id="10" creationId="{058A14AF-9FB5-4CC7-BA35-E8E85D3EDF0E}"/>
          </ac:spMkLst>
        </pc:spChg>
        <pc:spChg chg="add">
          <ac:chgData name="Melissa Ryan" userId="169f3ad4-a1c1-4d4c-bc50-d9e66cb109a9" providerId="ADAL" clId="{96B561F9-F8BB-4DD3-8145-E4C4E7AAF0BD}" dt="2023-11-30T00:40:42.516" v="1288" actId="26606"/>
          <ac:spMkLst>
            <pc:docMk/>
            <pc:sldMk cId="3022297" sldId="369"/>
            <ac:spMk id="12" creationId="{3A9A4357-BD1D-4622-A4FE-766E6AB8DE84}"/>
          </ac:spMkLst>
        </pc:spChg>
        <pc:spChg chg="add">
          <ac:chgData name="Melissa Ryan" userId="169f3ad4-a1c1-4d4c-bc50-d9e66cb109a9" providerId="ADAL" clId="{96B561F9-F8BB-4DD3-8145-E4C4E7AAF0BD}" dt="2023-11-30T00:40:42.516" v="1288" actId="26606"/>
          <ac:spMkLst>
            <pc:docMk/>
            <pc:sldMk cId="3022297" sldId="369"/>
            <ac:spMk id="14" creationId="{E659831F-0D9A-4C63-9EBB-8435B85A440F}"/>
          </ac:spMkLst>
        </pc:spChg>
        <pc:spChg chg="add">
          <ac:chgData name="Melissa Ryan" userId="169f3ad4-a1c1-4d4c-bc50-d9e66cb109a9" providerId="ADAL" clId="{96B561F9-F8BB-4DD3-8145-E4C4E7AAF0BD}" dt="2023-11-30T00:40:42.516" v="1288" actId="26606"/>
          <ac:spMkLst>
            <pc:docMk/>
            <pc:sldMk cId="3022297" sldId="369"/>
            <ac:spMk id="16" creationId="{E6995CE5-F890-4ABA-82A2-26507CE8D2A3}"/>
          </ac:spMkLst>
        </pc:spChg>
        <pc:picChg chg="add mod">
          <ac:chgData name="Melissa Ryan" userId="169f3ad4-a1c1-4d4c-bc50-d9e66cb109a9" providerId="ADAL" clId="{96B561F9-F8BB-4DD3-8145-E4C4E7AAF0BD}" dt="2023-11-30T00:40:42.516" v="1288" actId="26606"/>
          <ac:picMkLst>
            <pc:docMk/>
            <pc:sldMk cId="3022297" sldId="369"/>
            <ac:picMk id="5" creationId="{EC0EC697-0C3F-F850-6C28-912686E05325}"/>
          </ac:picMkLst>
        </pc:picChg>
      </pc:sldChg>
      <pc:sldChg chg="add ord">
        <pc:chgData name="Melissa Ryan" userId="169f3ad4-a1c1-4d4c-bc50-d9e66cb109a9" providerId="ADAL" clId="{96B561F9-F8BB-4DD3-8145-E4C4E7AAF0BD}" dt="2023-12-11T10:23:04.222" v="2367"/>
        <pc:sldMkLst>
          <pc:docMk/>
          <pc:sldMk cId="3509719654" sldId="370"/>
        </pc:sldMkLst>
      </pc:sldChg>
      <pc:sldChg chg="addSp delSp modSp new mod">
        <pc:chgData name="Melissa Ryan" userId="169f3ad4-a1c1-4d4c-bc50-d9e66cb109a9" providerId="ADAL" clId="{96B561F9-F8BB-4DD3-8145-E4C4E7AAF0BD}" dt="2023-11-30T00:49:13.209" v="1507" actId="1076"/>
        <pc:sldMkLst>
          <pc:docMk/>
          <pc:sldMk cId="3301895121" sldId="371"/>
        </pc:sldMkLst>
        <pc:spChg chg="mod">
          <ac:chgData name="Melissa Ryan" userId="169f3ad4-a1c1-4d4c-bc50-d9e66cb109a9" providerId="ADAL" clId="{96B561F9-F8BB-4DD3-8145-E4C4E7AAF0BD}" dt="2023-11-30T00:47:03.097" v="1493" actId="14100"/>
          <ac:spMkLst>
            <pc:docMk/>
            <pc:sldMk cId="3301895121" sldId="371"/>
            <ac:spMk id="2" creationId="{FF4EFFC0-E349-4D7D-2D39-0E3F7D6EB75F}"/>
          </ac:spMkLst>
        </pc:spChg>
        <pc:spChg chg="mod">
          <ac:chgData name="Melissa Ryan" userId="169f3ad4-a1c1-4d4c-bc50-d9e66cb109a9" providerId="ADAL" clId="{96B561F9-F8BB-4DD3-8145-E4C4E7AAF0BD}" dt="2023-11-30T00:49:10.490" v="1506" actId="20577"/>
          <ac:spMkLst>
            <pc:docMk/>
            <pc:sldMk cId="3301895121" sldId="371"/>
            <ac:spMk id="3" creationId="{D29A000F-7EE5-F3F0-6F5D-52804C106039}"/>
          </ac:spMkLst>
        </pc:spChg>
        <pc:picChg chg="add del mod">
          <ac:chgData name="Melissa Ryan" userId="169f3ad4-a1c1-4d4c-bc50-d9e66cb109a9" providerId="ADAL" clId="{96B561F9-F8BB-4DD3-8145-E4C4E7AAF0BD}" dt="2023-11-30T00:48:53.959" v="1499" actId="478"/>
          <ac:picMkLst>
            <pc:docMk/>
            <pc:sldMk cId="3301895121" sldId="371"/>
            <ac:picMk id="5" creationId="{85057FF5-F3B4-A2DB-8E60-0DDA32999976}"/>
          </ac:picMkLst>
        </pc:picChg>
        <pc:picChg chg="add mod">
          <ac:chgData name="Melissa Ryan" userId="169f3ad4-a1c1-4d4c-bc50-d9e66cb109a9" providerId="ADAL" clId="{96B561F9-F8BB-4DD3-8145-E4C4E7AAF0BD}" dt="2023-11-30T00:49:13.209" v="1507" actId="1076"/>
          <ac:picMkLst>
            <pc:docMk/>
            <pc:sldMk cId="3301895121" sldId="371"/>
            <ac:picMk id="7" creationId="{A3471235-4920-F5E8-423F-A3A8AFC58F03}"/>
          </ac:picMkLst>
        </pc:picChg>
        <pc:picChg chg="add mod">
          <ac:chgData name="Melissa Ryan" userId="169f3ad4-a1c1-4d4c-bc50-d9e66cb109a9" providerId="ADAL" clId="{96B561F9-F8BB-4DD3-8145-E4C4E7AAF0BD}" dt="2023-11-30T00:48:58.390" v="1501" actId="1076"/>
          <ac:picMkLst>
            <pc:docMk/>
            <pc:sldMk cId="3301895121" sldId="371"/>
            <ac:picMk id="9" creationId="{7C4BE9DA-0613-2CFD-F99A-D21C2D62A336}"/>
          </ac:picMkLst>
        </pc:picChg>
      </pc:sldChg>
      <pc:sldChg chg="addSp delSp modSp new mod setBg">
        <pc:chgData name="Melissa Ryan" userId="169f3ad4-a1c1-4d4c-bc50-d9e66cb109a9" providerId="ADAL" clId="{96B561F9-F8BB-4DD3-8145-E4C4E7AAF0BD}" dt="2023-11-30T01:42:17.836" v="2330" actId="26606"/>
        <pc:sldMkLst>
          <pc:docMk/>
          <pc:sldMk cId="2361377161" sldId="372"/>
        </pc:sldMkLst>
        <pc:spChg chg="mod">
          <ac:chgData name="Melissa Ryan" userId="169f3ad4-a1c1-4d4c-bc50-d9e66cb109a9" providerId="ADAL" clId="{96B561F9-F8BB-4DD3-8145-E4C4E7AAF0BD}" dt="2023-11-30T01:42:17.836" v="2330" actId="26606"/>
          <ac:spMkLst>
            <pc:docMk/>
            <pc:sldMk cId="2361377161" sldId="372"/>
            <ac:spMk id="2" creationId="{B467389D-F27C-0677-13FB-33DD1B38049B}"/>
          </ac:spMkLst>
        </pc:spChg>
        <pc:spChg chg="del">
          <ac:chgData name="Melissa Ryan" userId="169f3ad4-a1c1-4d4c-bc50-d9e66cb109a9" providerId="ADAL" clId="{96B561F9-F8BB-4DD3-8145-E4C4E7AAF0BD}" dt="2023-11-30T01:11:52.647" v="1542" actId="3680"/>
          <ac:spMkLst>
            <pc:docMk/>
            <pc:sldMk cId="2361377161" sldId="372"/>
            <ac:spMk id="3" creationId="{35D4AF04-9174-9E8B-83CA-E3983D781718}"/>
          </ac:spMkLst>
        </pc:spChg>
        <pc:spChg chg="add">
          <ac:chgData name="Melissa Ryan" userId="169f3ad4-a1c1-4d4c-bc50-d9e66cb109a9" providerId="ADAL" clId="{96B561F9-F8BB-4DD3-8145-E4C4E7AAF0BD}" dt="2023-11-30T01:42:17.836" v="2330" actId="26606"/>
          <ac:spMkLst>
            <pc:docMk/>
            <pc:sldMk cId="2361377161" sldId="372"/>
            <ac:spMk id="9" creationId="{56E9B3E6-E277-4D68-BA48-9CB43FFBD6E2}"/>
          </ac:spMkLst>
        </pc:spChg>
        <pc:spChg chg="add">
          <ac:chgData name="Melissa Ryan" userId="169f3ad4-a1c1-4d4c-bc50-d9e66cb109a9" providerId="ADAL" clId="{96B561F9-F8BB-4DD3-8145-E4C4E7AAF0BD}" dt="2023-11-30T01:42:17.836" v="2330" actId="26606"/>
          <ac:spMkLst>
            <pc:docMk/>
            <pc:sldMk cId="2361377161" sldId="372"/>
            <ac:spMk id="16" creationId="{D5B0017B-2ECA-49AF-B397-DC140825DF8D}"/>
          </ac:spMkLst>
        </pc:spChg>
        <pc:grpChg chg="add">
          <ac:chgData name="Melissa Ryan" userId="169f3ad4-a1c1-4d4c-bc50-d9e66cb109a9" providerId="ADAL" clId="{96B561F9-F8BB-4DD3-8145-E4C4E7AAF0BD}" dt="2023-11-30T01:42:17.836" v="2330" actId="26606"/>
          <ac:grpSpMkLst>
            <pc:docMk/>
            <pc:sldMk cId="2361377161" sldId="372"/>
            <ac:grpSpMk id="11" creationId="{AE1C45F0-260A-458C-96ED-C1F6D2151219}"/>
          </ac:grpSpMkLst>
        </pc:grpChg>
        <pc:graphicFrameChg chg="add mod ord modGraphic">
          <ac:chgData name="Melissa Ryan" userId="169f3ad4-a1c1-4d4c-bc50-d9e66cb109a9" providerId="ADAL" clId="{96B561F9-F8BB-4DD3-8145-E4C4E7AAF0BD}" dt="2023-11-30T01:42:17.836" v="2330" actId="26606"/>
          <ac:graphicFrameMkLst>
            <pc:docMk/>
            <pc:sldMk cId="2361377161" sldId="372"/>
            <ac:graphicFrameMk id="4" creationId="{9845800A-A4A6-C1A7-61DD-EAB15C9A8FBD}"/>
          </ac:graphicFrameMkLst>
        </pc:graphicFrameChg>
        <pc:cxnChg chg="add">
          <ac:chgData name="Melissa Ryan" userId="169f3ad4-a1c1-4d4c-bc50-d9e66cb109a9" providerId="ADAL" clId="{96B561F9-F8BB-4DD3-8145-E4C4E7AAF0BD}" dt="2023-11-30T01:42:17.836" v="2330" actId="26606"/>
          <ac:cxnSpMkLst>
            <pc:docMk/>
            <pc:sldMk cId="2361377161" sldId="372"/>
            <ac:cxnSpMk id="18" creationId="{6CF1BAF6-AD41-4082-B212-8A1F9A2E8779}"/>
          </ac:cxnSpMkLst>
        </pc:cxnChg>
      </pc:sldChg>
      <pc:sldChg chg="addSp delSp modSp new mod setBg">
        <pc:chgData name="Melissa Ryan" userId="169f3ad4-a1c1-4d4c-bc50-d9e66cb109a9" providerId="ADAL" clId="{96B561F9-F8BB-4DD3-8145-E4C4E7AAF0BD}" dt="2023-11-30T01:41:54.910" v="2329" actId="26606"/>
        <pc:sldMkLst>
          <pc:docMk/>
          <pc:sldMk cId="564990376" sldId="373"/>
        </pc:sldMkLst>
        <pc:spChg chg="mod">
          <ac:chgData name="Melissa Ryan" userId="169f3ad4-a1c1-4d4c-bc50-d9e66cb109a9" providerId="ADAL" clId="{96B561F9-F8BB-4DD3-8145-E4C4E7AAF0BD}" dt="2023-11-30T01:41:54.910" v="2329" actId="26606"/>
          <ac:spMkLst>
            <pc:docMk/>
            <pc:sldMk cId="564990376" sldId="373"/>
            <ac:spMk id="2" creationId="{D6A4F51C-1457-418D-F461-A0D08245963F}"/>
          </ac:spMkLst>
        </pc:spChg>
        <pc:spChg chg="del">
          <ac:chgData name="Melissa Ryan" userId="169f3ad4-a1c1-4d4c-bc50-d9e66cb109a9" providerId="ADAL" clId="{96B561F9-F8BB-4DD3-8145-E4C4E7AAF0BD}" dt="2023-11-30T01:13:42.131" v="1738" actId="3680"/>
          <ac:spMkLst>
            <pc:docMk/>
            <pc:sldMk cId="564990376" sldId="373"/>
            <ac:spMk id="3" creationId="{2610B769-756D-C71D-EA8C-3864D687738B}"/>
          </ac:spMkLst>
        </pc:spChg>
        <pc:spChg chg="add">
          <ac:chgData name="Melissa Ryan" userId="169f3ad4-a1c1-4d4c-bc50-d9e66cb109a9" providerId="ADAL" clId="{96B561F9-F8BB-4DD3-8145-E4C4E7AAF0BD}" dt="2023-11-30T01:41:54.910" v="2329" actId="26606"/>
          <ac:spMkLst>
            <pc:docMk/>
            <pc:sldMk cId="564990376" sldId="373"/>
            <ac:spMk id="9" creationId="{56E9B3E6-E277-4D68-BA48-9CB43FFBD6E2}"/>
          </ac:spMkLst>
        </pc:spChg>
        <pc:spChg chg="add">
          <ac:chgData name="Melissa Ryan" userId="169f3ad4-a1c1-4d4c-bc50-d9e66cb109a9" providerId="ADAL" clId="{96B561F9-F8BB-4DD3-8145-E4C4E7AAF0BD}" dt="2023-11-30T01:41:54.910" v="2329" actId="26606"/>
          <ac:spMkLst>
            <pc:docMk/>
            <pc:sldMk cId="564990376" sldId="373"/>
            <ac:spMk id="16" creationId="{D5B0017B-2ECA-49AF-B397-DC140825DF8D}"/>
          </ac:spMkLst>
        </pc:spChg>
        <pc:grpChg chg="add">
          <ac:chgData name="Melissa Ryan" userId="169f3ad4-a1c1-4d4c-bc50-d9e66cb109a9" providerId="ADAL" clId="{96B561F9-F8BB-4DD3-8145-E4C4E7AAF0BD}" dt="2023-11-30T01:41:54.910" v="2329" actId="26606"/>
          <ac:grpSpMkLst>
            <pc:docMk/>
            <pc:sldMk cId="564990376" sldId="373"/>
            <ac:grpSpMk id="11" creationId="{AE1C45F0-260A-458C-96ED-C1F6D2151219}"/>
          </ac:grpSpMkLst>
        </pc:grpChg>
        <pc:graphicFrameChg chg="add mod ord modGraphic">
          <ac:chgData name="Melissa Ryan" userId="169f3ad4-a1c1-4d4c-bc50-d9e66cb109a9" providerId="ADAL" clId="{96B561F9-F8BB-4DD3-8145-E4C4E7AAF0BD}" dt="2023-11-30T01:41:54.910" v="2329" actId="26606"/>
          <ac:graphicFrameMkLst>
            <pc:docMk/>
            <pc:sldMk cId="564990376" sldId="373"/>
            <ac:graphicFrameMk id="4" creationId="{697D46B0-837B-051C-8AF8-857CDFA073B1}"/>
          </ac:graphicFrameMkLst>
        </pc:graphicFrameChg>
        <pc:cxnChg chg="add">
          <ac:chgData name="Melissa Ryan" userId="169f3ad4-a1c1-4d4c-bc50-d9e66cb109a9" providerId="ADAL" clId="{96B561F9-F8BB-4DD3-8145-E4C4E7AAF0BD}" dt="2023-11-30T01:41:54.910" v="2329" actId="26606"/>
          <ac:cxnSpMkLst>
            <pc:docMk/>
            <pc:sldMk cId="564990376" sldId="373"/>
            <ac:cxnSpMk id="18" creationId="{6CF1BAF6-AD41-4082-B212-8A1F9A2E8779}"/>
          </ac:cxnSpMkLst>
        </pc:cxnChg>
      </pc:sldChg>
      <pc:sldChg chg="addSp delSp modSp new mod setBg">
        <pc:chgData name="Melissa Ryan" userId="169f3ad4-a1c1-4d4c-bc50-d9e66cb109a9" providerId="ADAL" clId="{96B561F9-F8BB-4DD3-8145-E4C4E7AAF0BD}" dt="2023-11-30T01:41:44.071" v="2328" actId="26606"/>
        <pc:sldMkLst>
          <pc:docMk/>
          <pc:sldMk cId="3478820996" sldId="374"/>
        </pc:sldMkLst>
        <pc:spChg chg="mod">
          <ac:chgData name="Melissa Ryan" userId="169f3ad4-a1c1-4d4c-bc50-d9e66cb109a9" providerId="ADAL" clId="{96B561F9-F8BB-4DD3-8145-E4C4E7AAF0BD}" dt="2023-11-30T01:41:44.071" v="2328" actId="26606"/>
          <ac:spMkLst>
            <pc:docMk/>
            <pc:sldMk cId="3478820996" sldId="374"/>
            <ac:spMk id="2" creationId="{0FFCF98C-6790-739A-636F-1B73DD3190DF}"/>
          </ac:spMkLst>
        </pc:spChg>
        <pc:spChg chg="add del mod">
          <ac:chgData name="Melissa Ryan" userId="169f3ad4-a1c1-4d4c-bc50-d9e66cb109a9" providerId="ADAL" clId="{96B561F9-F8BB-4DD3-8145-E4C4E7AAF0BD}" dt="2023-11-30T01:41:44.071" v="2328" actId="26606"/>
          <ac:spMkLst>
            <pc:docMk/>
            <pc:sldMk cId="3478820996" sldId="374"/>
            <ac:spMk id="3" creationId="{E6A4C913-1C0F-812B-7C1A-8E31C87263EB}"/>
          </ac:spMkLst>
        </pc:spChg>
        <pc:spChg chg="add del">
          <ac:chgData name="Melissa Ryan" userId="169f3ad4-a1c1-4d4c-bc50-d9e66cb109a9" providerId="ADAL" clId="{96B561F9-F8BB-4DD3-8145-E4C4E7AAF0BD}" dt="2023-11-30T01:41:44.071" v="2327" actId="26606"/>
          <ac:spMkLst>
            <pc:docMk/>
            <pc:sldMk cId="3478820996" sldId="374"/>
            <ac:spMk id="11" creationId="{E81BF4F6-F2CF-4984-9D14-D6966D92F99F}"/>
          </ac:spMkLst>
        </pc:spChg>
        <pc:spChg chg="add del">
          <ac:chgData name="Melissa Ryan" userId="169f3ad4-a1c1-4d4c-bc50-d9e66cb109a9" providerId="ADAL" clId="{96B561F9-F8BB-4DD3-8145-E4C4E7AAF0BD}" dt="2023-11-30T01:41:44.071" v="2327" actId="26606"/>
          <ac:spMkLst>
            <pc:docMk/>
            <pc:sldMk cId="3478820996" sldId="374"/>
            <ac:spMk id="12" creationId="{C0763A76-9F1C-4FC5-82B7-DD475DA461B2}"/>
          </ac:spMkLst>
        </pc:spChg>
        <pc:spChg chg="add del">
          <ac:chgData name="Melissa Ryan" userId="169f3ad4-a1c1-4d4c-bc50-d9e66cb109a9" providerId="ADAL" clId="{96B561F9-F8BB-4DD3-8145-E4C4E7AAF0BD}" dt="2023-11-30T01:41:44.071" v="2327" actId="26606"/>
          <ac:spMkLst>
            <pc:docMk/>
            <pc:sldMk cId="3478820996" sldId="374"/>
            <ac:spMk id="13" creationId="{E6A4C913-1C0F-812B-7C1A-8E31C87263EB}"/>
          </ac:spMkLst>
        </pc:spChg>
        <pc:spChg chg="add">
          <ac:chgData name="Melissa Ryan" userId="169f3ad4-a1c1-4d4c-bc50-d9e66cb109a9" providerId="ADAL" clId="{96B561F9-F8BB-4DD3-8145-E4C4E7AAF0BD}" dt="2023-11-30T01:41:44.071" v="2328" actId="26606"/>
          <ac:spMkLst>
            <pc:docMk/>
            <pc:sldMk cId="3478820996" sldId="374"/>
            <ac:spMk id="16" creationId="{2C61293E-6EBE-43EF-A52C-9BEBFD7679D4}"/>
          </ac:spMkLst>
        </pc:spChg>
        <pc:spChg chg="add">
          <ac:chgData name="Melissa Ryan" userId="169f3ad4-a1c1-4d4c-bc50-d9e66cb109a9" providerId="ADAL" clId="{96B561F9-F8BB-4DD3-8145-E4C4E7AAF0BD}" dt="2023-11-30T01:41:44.071" v="2328" actId="26606"/>
          <ac:spMkLst>
            <pc:docMk/>
            <pc:sldMk cId="3478820996" sldId="374"/>
            <ac:spMk id="18" creationId="{21540236-BFD5-4A9D-8840-4703E7F76825}"/>
          </ac:spMkLst>
        </pc:spChg>
        <pc:spChg chg="add">
          <ac:chgData name="Melissa Ryan" userId="169f3ad4-a1c1-4d4c-bc50-d9e66cb109a9" providerId="ADAL" clId="{96B561F9-F8BB-4DD3-8145-E4C4E7AAF0BD}" dt="2023-11-30T01:41:44.071" v="2328" actId="26606"/>
          <ac:spMkLst>
            <pc:docMk/>
            <pc:sldMk cId="3478820996" sldId="374"/>
            <ac:spMk id="19" creationId="{E6A4C913-1C0F-812B-7C1A-8E31C87263EB}"/>
          </ac:spMkLst>
        </pc:spChg>
        <pc:graphicFrameChg chg="add del">
          <ac:chgData name="Melissa Ryan" userId="169f3ad4-a1c1-4d4c-bc50-d9e66cb109a9" providerId="ADAL" clId="{96B561F9-F8BB-4DD3-8145-E4C4E7AAF0BD}" dt="2023-11-30T01:41:27.784" v="2321" actId="26606"/>
          <ac:graphicFrameMkLst>
            <pc:docMk/>
            <pc:sldMk cId="3478820996" sldId="374"/>
            <ac:graphicFrameMk id="5" creationId="{15EA767D-A764-F44B-CACB-C5B7190361A3}"/>
          </ac:graphicFrameMkLst>
        </pc:graphicFrameChg>
        <pc:graphicFrameChg chg="add del">
          <ac:chgData name="Melissa Ryan" userId="169f3ad4-a1c1-4d4c-bc50-d9e66cb109a9" providerId="ADAL" clId="{96B561F9-F8BB-4DD3-8145-E4C4E7AAF0BD}" dt="2023-11-30T01:41:36.625" v="2323" actId="26606"/>
          <ac:graphicFrameMkLst>
            <pc:docMk/>
            <pc:sldMk cId="3478820996" sldId="374"/>
            <ac:graphicFrameMk id="7" creationId="{F152FE54-FE11-58E2-0935-F17B6DD3F5E9}"/>
          </ac:graphicFrameMkLst>
        </pc:graphicFrameChg>
        <pc:graphicFrameChg chg="add del">
          <ac:chgData name="Melissa Ryan" userId="169f3ad4-a1c1-4d4c-bc50-d9e66cb109a9" providerId="ADAL" clId="{96B561F9-F8BB-4DD3-8145-E4C4E7AAF0BD}" dt="2023-11-30T01:41:43.405" v="2325" actId="26606"/>
          <ac:graphicFrameMkLst>
            <pc:docMk/>
            <pc:sldMk cId="3478820996" sldId="374"/>
            <ac:graphicFrameMk id="9" creationId="{9A69728A-A749-D3E2-56EE-5997233AB112}"/>
          </ac:graphicFrameMkLst>
        </pc:graphicFrameChg>
        <pc:picChg chg="add del">
          <ac:chgData name="Melissa Ryan" userId="169f3ad4-a1c1-4d4c-bc50-d9e66cb109a9" providerId="ADAL" clId="{96B561F9-F8BB-4DD3-8145-E4C4E7AAF0BD}" dt="2023-11-30T01:41:44.071" v="2327" actId="26606"/>
          <ac:picMkLst>
            <pc:docMk/>
            <pc:sldMk cId="3478820996" sldId="374"/>
            <ac:picMk id="14" creationId="{D5752E2B-1C22-8C26-B8CB-69A98F08F304}"/>
          </ac:picMkLst>
        </pc:picChg>
        <pc:picChg chg="add">
          <ac:chgData name="Melissa Ryan" userId="169f3ad4-a1c1-4d4c-bc50-d9e66cb109a9" providerId="ADAL" clId="{96B561F9-F8BB-4DD3-8145-E4C4E7AAF0BD}" dt="2023-11-30T01:41:44.071" v="2328" actId="26606"/>
          <ac:picMkLst>
            <pc:docMk/>
            <pc:sldMk cId="3478820996" sldId="374"/>
            <ac:picMk id="17" creationId="{81F639FB-561E-D25A-6D45-22AC40CF9E2B}"/>
          </ac:picMkLst>
        </pc:picChg>
      </pc:sldChg>
      <pc:sldChg chg="addSp modSp new mod">
        <pc:chgData name="Melissa Ryan" userId="169f3ad4-a1c1-4d4c-bc50-d9e66cb109a9" providerId="ADAL" clId="{96B561F9-F8BB-4DD3-8145-E4C4E7AAF0BD}" dt="2023-11-30T01:39:55.541" v="2292" actId="1076"/>
        <pc:sldMkLst>
          <pc:docMk/>
          <pc:sldMk cId="4077568467" sldId="375"/>
        </pc:sldMkLst>
        <pc:spChg chg="mod">
          <ac:chgData name="Melissa Ryan" userId="169f3ad4-a1c1-4d4c-bc50-d9e66cb109a9" providerId="ADAL" clId="{96B561F9-F8BB-4DD3-8145-E4C4E7AAF0BD}" dt="2023-11-30T01:34:50.720" v="2280" actId="20577"/>
          <ac:spMkLst>
            <pc:docMk/>
            <pc:sldMk cId="4077568467" sldId="375"/>
            <ac:spMk id="2" creationId="{6C5BEA82-6C6B-71BB-D352-FBD3B61EEC5D}"/>
          </ac:spMkLst>
        </pc:spChg>
        <pc:spChg chg="mod">
          <ac:chgData name="Melissa Ryan" userId="169f3ad4-a1c1-4d4c-bc50-d9e66cb109a9" providerId="ADAL" clId="{96B561F9-F8BB-4DD3-8145-E4C4E7AAF0BD}" dt="2023-11-30T01:39:39.886" v="2287" actId="20577"/>
          <ac:spMkLst>
            <pc:docMk/>
            <pc:sldMk cId="4077568467" sldId="375"/>
            <ac:spMk id="3" creationId="{D9AD7C6D-54C2-096B-4063-19AC1A813D58}"/>
          </ac:spMkLst>
        </pc:spChg>
        <pc:picChg chg="add mod">
          <ac:chgData name="Melissa Ryan" userId="169f3ad4-a1c1-4d4c-bc50-d9e66cb109a9" providerId="ADAL" clId="{96B561F9-F8BB-4DD3-8145-E4C4E7AAF0BD}" dt="2023-11-30T01:38:20.648" v="2286" actId="1076"/>
          <ac:picMkLst>
            <pc:docMk/>
            <pc:sldMk cId="4077568467" sldId="375"/>
            <ac:picMk id="5" creationId="{D6C5E264-E26C-9255-2F1C-E0E3EEC15D2B}"/>
          </ac:picMkLst>
        </pc:picChg>
        <pc:picChg chg="add mod">
          <ac:chgData name="Melissa Ryan" userId="169f3ad4-a1c1-4d4c-bc50-d9e66cb109a9" providerId="ADAL" clId="{96B561F9-F8BB-4DD3-8145-E4C4E7AAF0BD}" dt="2023-11-30T01:39:55.541" v="2292" actId="1076"/>
          <ac:picMkLst>
            <pc:docMk/>
            <pc:sldMk cId="4077568467" sldId="375"/>
            <ac:picMk id="7" creationId="{AFF933C4-4058-A3E4-7536-D8B0C710E6AB}"/>
          </ac:picMkLst>
        </pc:picChg>
      </pc:sldChg>
      <pc:sldChg chg="new del">
        <pc:chgData name="Melissa Ryan" userId="169f3ad4-a1c1-4d4c-bc50-d9e66cb109a9" providerId="ADAL" clId="{96B561F9-F8BB-4DD3-8145-E4C4E7AAF0BD}" dt="2023-12-11T09:50:44.649" v="2352" actId="2696"/>
        <pc:sldMkLst>
          <pc:docMk/>
          <pc:sldMk cId="3325622212" sldId="376"/>
        </pc:sldMkLst>
      </pc:sldChg>
      <pc:sldChg chg="modSp add mod">
        <pc:chgData name="Melissa Ryan" userId="169f3ad4-a1c1-4d4c-bc50-d9e66cb109a9" providerId="ADAL" clId="{96B561F9-F8BB-4DD3-8145-E4C4E7AAF0BD}" dt="2023-12-11T10:23:26.431" v="2376" actId="207"/>
        <pc:sldMkLst>
          <pc:docMk/>
          <pc:sldMk cId="3423100244" sldId="376"/>
        </pc:sldMkLst>
        <pc:spChg chg="mod">
          <ac:chgData name="Melissa Ryan" userId="169f3ad4-a1c1-4d4c-bc50-d9e66cb109a9" providerId="ADAL" clId="{96B561F9-F8BB-4DD3-8145-E4C4E7AAF0BD}" dt="2023-12-11T10:23:26.431" v="2376" actId="207"/>
          <ac:spMkLst>
            <pc:docMk/>
            <pc:sldMk cId="3423100244" sldId="376"/>
            <ac:spMk id="2" creationId="{104FDAAF-BF2C-F150-8FED-7B49B23ADADB}"/>
          </ac:spMkLst>
        </pc:spChg>
        <pc:spChg chg="mod">
          <ac:chgData name="Melissa Ryan" userId="169f3ad4-a1c1-4d4c-bc50-d9e66cb109a9" providerId="ADAL" clId="{96B561F9-F8BB-4DD3-8145-E4C4E7AAF0BD}" dt="2023-12-11T09:51:12.061" v="2355" actId="5793"/>
          <ac:spMkLst>
            <pc:docMk/>
            <pc:sldMk cId="3423100244" sldId="376"/>
            <ac:spMk id="3" creationId="{F34787DE-1535-AD9B-961E-019ACC83FEC1}"/>
          </ac:spMkLst>
        </pc:spChg>
      </pc:sldChg>
      <pc:sldChg chg="addSp delSp modSp add del mod">
        <pc:chgData name="Melissa Ryan" userId="169f3ad4-a1c1-4d4c-bc50-d9e66cb109a9" providerId="ADAL" clId="{96B561F9-F8BB-4DD3-8145-E4C4E7AAF0BD}" dt="2023-12-13T19:23:10.651" v="2378" actId="2696"/>
        <pc:sldMkLst>
          <pc:docMk/>
          <pc:sldMk cId="1879610614" sldId="377"/>
        </pc:sldMkLst>
        <pc:picChg chg="mod">
          <ac:chgData name="Melissa Ryan" userId="169f3ad4-a1c1-4d4c-bc50-d9e66cb109a9" providerId="ADAL" clId="{96B561F9-F8BB-4DD3-8145-E4C4E7AAF0BD}" dt="2023-12-11T10:06:11.624" v="2357" actId="1076"/>
          <ac:picMkLst>
            <pc:docMk/>
            <pc:sldMk cId="1879610614" sldId="377"/>
            <ac:picMk id="5" creationId="{F5B7EAB7-CBFC-5625-F359-7EA277F7C2CC}"/>
          </ac:picMkLst>
        </pc:picChg>
        <pc:cxnChg chg="add del">
          <ac:chgData name="Melissa Ryan" userId="169f3ad4-a1c1-4d4c-bc50-d9e66cb109a9" providerId="ADAL" clId="{96B561F9-F8BB-4DD3-8145-E4C4E7AAF0BD}" dt="2023-12-11T10:06:51.094" v="2359" actId="11529"/>
          <ac:cxnSpMkLst>
            <pc:docMk/>
            <pc:sldMk cId="1879610614" sldId="377"/>
            <ac:cxnSpMk id="7" creationId="{95568748-A1E8-CF3E-918B-F082E8D6CBB1}"/>
          </ac:cxnSpMkLst>
        </pc:cxnChg>
        <pc:cxnChg chg="add mod">
          <ac:chgData name="Melissa Ryan" userId="169f3ad4-a1c1-4d4c-bc50-d9e66cb109a9" providerId="ADAL" clId="{96B561F9-F8BB-4DD3-8145-E4C4E7AAF0BD}" dt="2023-12-11T10:07:25.957" v="2363" actId="13822"/>
          <ac:cxnSpMkLst>
            <pc:docMk/>
            <pc:sldMk cId="1879610614" sldId="377"/>
            <ac:cxnSpMk id="9" creationId="{D84ECEA1-AD0E-1E62-1ACF-3A94A2782F33}"/>
          </ac:cxnSpMkLst>
        </pc:cxnChg>
      </pc:sldChg>
      <pc:sldChg chg="add">
        <pc:chgData name="Melissa Ryan" userId="169f3ad4-a1c1-4d4c-bc50-d9e66cb109a9" providerId="ADAL" clId="{96B561F9-F8BB-4DD3-8145-E4C4E7AAF0BD}" dt="2023-12-13T19:23:05.984" v="2377"/>
        <pc:sldMkLst>
          <pc:docMk/>
          <pc:sldMk cId="2572329799" sldId="37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CA5904-3CA8-4EEB-9878-BEA5A1B2E8C2}" type="datetimeFigureOut">
              <a:rPr lang="en-AU" smtClean="0"/>
              <a:t>14/12/2023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44CA5F-4C6A-4F9B-BCE2-1DDD62BF840B}" type="slidenum">
              <a:rPr lang="en-AU" smtClean="0"/>
              <a:t>‹#›</a:t>
            </a:fld>
            <a:endParaRPr lang="en-AU"/>
          </a:p>
        </p:txBody>
      </p:sp>
    </p:spTree>
    <p:extLst>
      <p:ext uri="{BB962C8B-B14F-4D97-AF65-F5344CB8AC3E}">
        <p14:creationId xmlns:p14="http://schemas.microsoft.com/office/powerpoint/2010/main" val="2439635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Eg</a:t>
            </a:r>
            <a:r>
              <a:rPr lang="en-US" dirty="0"/>
              <a:t> Simon last reset 30/8 - </a:t>
            </a:r>
            <a:endParaRPr lang="en-AU" dirty="0"/>
          </a:p>
        </p:txBody>
      </p:sp>
      <p:sp>
        <p:nvSpPr>
          <p:cNvPr id="4" name="Slide Number Placeholder 3"/>
          <p:cNvSpPr>
            <a:spLocks noGrp="1"/>
          </p:cNvSpPr>
          <p:nvPr>
            <p:ph type="sldNum" sz="quarter" idx="5"/>
          </p:nvPr>
        </p:nvSpPr>
        <p:spPr/>
        <p:txBody>
          <a:bodyPr/>
          <a:lstStyle/>
          <a:p>
            <a:fld id="{1144CA5F-4C6A-4F9B-BCE2-1DDD62BF840B}" type="slidenum">
              <a:rPr lang="en-AU" smtClean="0"/>
              <a:t>8</a:t>
            </a:fld>
            <a:endParaRPr lang="en-AU"/>
          </a:p>
        </p:txBody>
      </p:sp>
    </p:spTree>
    <p:extLst>
      <p:ext uri="{BB962C8B-B14F-4D97-AF65-F5344CB8AC3E}">
        <p14:creationId xmlns:p14="http://schemas.microsoft.com/office/powerpoint/2010/main" val="111451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Password for </a:t>
            </a:r>
            <a:r>
              <a:rPr lang="en-AU" dirty="0" err="1"/>
              <a:t>vimeos</a:t>
            </a:r>
            <a:r>
              <a:rPr lang="en-AU" dirty="0"/>
              <a:t> = cdis</a:t>
            </a:r>
          </a:p>
        </p:txBody>
      </p:sp>
      <p:sp>
        <p:nvSpPr>
          <p:cNvPr id="4" name="Slide Number Placeholder 3"/>
          <p:cNvSpPr>
            <a:spLocks noGrp="1"/>
          </p:cNvSpPr>
          <p:nvPr>
            <p:ph type="sldNum" sz="quarter" idx="5"/>
          </p:nvPr>
        </p:nvSpPr>
        <p:spPr/>
        <p:txBody>
          <a:bodyPr/>
          <a:lstStyle/>
          <a:p>
            <a:fld id="{65C20816-A1B1-476A-8779-38C8B2F884F5}" type="slidenum">
              <a:rPr lang="en-AU" smtClean="0"/>
              <a:t>18</a:t>
            </a:fld>
            <a:endParaRPr lang="en-AU"/>
          </a:p>
        </p:txBody>
      </p:sp>
    </p:spTree>
    <p:extLst>
      <p:ext uri="{BB962C8B-B14F-4D97-AF65-F5344CB8AC3E}">
        <p14:creationId xmlns:p14="http://schemas.microsoft.com/office/powerpoint/2010/main" val="638643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5C20816-A1B1-476A-8779-38C8B2F884F5}" type="slidenum">
              <a:rPr lang="en-AU" smtClean="0"/>
              <a:t>19</a:t>
            </a:fld>
            <a:endParaRPr lang="en-AU"/>
          </a:p>
        </p:txBody>
      </p:sp>
    </p:spTree>
    <p:extLst>
      <p:ext uri="{BB962C8B-B14F-4D97-AF65-F5344CB8AC3E}">
        <p14:creationId xmlns:p14="http://schemas.microsoft.com/office/powerpoint/2010/main" val="1897527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ED14A-44F3-DE89-922C-7B89C4DA7A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02F8C3DC-3BFB-AD7B-9B00-46ECC04079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13B5EE25-E2CE-E555-142F-0C90823D3123}"/>
              </a:ext>
            </a:extLst>
          </p:cNvPr>
          <p:cNvSpPr>
            <a:spLocks noGrp="1"/>
          </p:cNvSpPr>
          <p:nvPr>
            <p:ph type="dt" sz="half" idx="10"/>
          </p:nvPr>
        </p:nvSpPr>
        <p:spPr/>
        <p:txBody>
          <a:bodyPr/>
          <a:lstStyle/>
          <a:p>
            <a:fld id="{2933623B-E882-44D2-A0CD-03068296002B}" type="datetimeFigureOut">
              <a:rPr lang="en-AU" smtClean="0"/>
              <a:t>14/12/2023</a:t>
            </a:fld>
            <a:endParaRPr lang="en-AU"/>
          </a:p>
        </p:txBody>
      </p:sp>
      <p:sp>
        <p:nvSpPr>
          <p:cNvPr id="5" name="Footer Placeholder 4">
            <a:extLst>
              <a:ext uri="{FF2B5EF4-FFF2-40B4-BE49-F238E27FC236}">
                <a16:creationId xmlns:a16="http://schemas.microsoft.com/office/drawing/2014/main" id="{DDE13A71-B43C-B07D-E871-CE9A22D3ABA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16FF358-21FD-2E97-B78A-AC9F5C59B49D}"/>
              </a:ext>
            </a:extLst>
          </p:cNvPr>
          <p:cNvSpPr>
            <a:spLocks noGrp="1"/>
          </p:cNvSpPr>
          <p:nvPr>
            <p:ph type="sldNum" sz="quarter" idx="12"/>
          </p:nvPr>
        </p:nvSpPr>
        <p:spPr/>
        <p:txBody>
          <a:bodyPr/>
          <a:lstStyle/>
          <a:p>
            <a:fld id="{4F0D9F04-372F-4809-9AF3-3BF196C8A697}" type="slidenum">
              <a:rPr lang="en-AU" smtClean="0"/>
              <a:t>‹#›</a:t>
            </a:fld>
            <a:endParaRPr lang="en-AU"/>
          </a:p>
        </p:txBody>
      </p:sp>
    </p:spTree>
    <p:extLst>
      <p:ext uri="{BB962C8B-B14F-4D97-AF65-F5344CB8AC3E}">
        <p14:creationId xmlns:p14="http://schemas.microsoft.com/office/powerpoint/2010/main" val="3362786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E96A6-B6CA-9BFC-B10C-037177AB9EEA}"/>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71CC422-F24B-883A-6317-DCE3E1E50B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614D5EC-F060-96CF-36D9-1D7F3DA69927}"/>
              </a:ext>
            </a:extLst>
          </p:cNvPr>
          <p:cNvSpPr>
            <a:spLocks noGrp="1"/>
          </p:cNvSpPr>
          <p:nvPr>
            <p:ph type="dt" sz="half" idx="10"/>
          </p:nvPr>
        </p:nvSpPr>
        <p:spPr/>
        <p:txBody>
          <a:bodyPr/>
          <a:lstStyle/>
          <a:p>
            <a:fld id="{2933623B-E882-44D2-A0CD-03068296002B}" type="datetimeFigureOut">
              <a:rPr lang="en-AU" smtClean="0"/>
              <a:t>14/12/2023</a:t>
            </a:fld>
            <a:endParaRPr lang="en-AU"/>
          </a:p>
        </p:txBody>
      </p:sp>
      <p:sp>
        <p:nvSpPr>
          <p:cNvPr id="5" name="Footer Placeholder 4">
            <a:extLst>
              <a:ext uri="{FF2B5EF4-FFF2-40B4-BE49-F238E27FC236}">
                <a16:creationId xmlns:a16="http://schemas.microsoft.com/office/drawing/2014/main" id="{A2EB583D-3D38-05F6-A6F6-A59F1239798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2B80B02-390B-76E1-560E-159F535B9437}"/>
              </a:ext>
            </a:extLst>
          </p:cNvPr>
          <p:cNvSpPr>
            <a:spLocks noGrp="1"/>
          </p:cNvSpPr>
          <p:nvPr>
            <p:ph type="sldNum" sz="quarter" idx="12"/>
          </p:nvPr>
        </p:nvSpPr>
        <p:spPr/>
        <p:txBody>
          <a:bodyPr/>
          <a:lstStyle/>
          <a:p>
            <a:fld id="{4F0D9F04-372F-4809-9AF3-3BF196C8A697}" type="slidenum">
              <a:rPr lang="en-AU" smtClean="0"/>
              <a:t>‹#›</a:t>
            </a:fld>
            <a:endParaRPr lang="en-AU"/>
          </a:p>
        </p:txBody>
      </p:sp>
    </p:spTree>
    <p:extLst>
      <p:ext uri="{BB962C8B-B14F-4D97-AF65-F5344CB8AC3E}">
        <p14:creationId xmlns:p14="http://schemas.microsoft.com/office/powerpoint/2010/main" val="1498411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03992E-F2A3-BFB4-4A36-827D7144980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5E81EB8-1F76-C037-6655-0BC42FAE67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F2C6C5B-225D-37E2-EC68-B53153903C00}"/>
              </a:ext>
            </a:extLst>
          </p:cNvPr>
          <p:cNvSpPr>
            <a:spLocks noGrp="1"/>
          </p:cNvSpPr>
          <p:nvPr>
            <p:ph type="dt" sz="half" idx="10"/>
          </p:nvPr>
        </p:nvSpPr>
        <p:spPr/>
        <p:txBody>
          <a:bodyPr/>
          <a:lstStyle/>
          <a:p>
            <a:fld id="{2933623B-E882-44D2-A0CD-03068296002B}" type="datetimeFigureOut">
              <a:rPr lang="en-AU" smtClean="0"/>
              <a:t>14/12/2023</a:t>
            </a:fld>
            <a:endParaRPr lang="en-AU"/>
          </a:p>
        </p:txBody>
      </p:sp>
      <p:sp>
        <p:nvSpPr>
          <p:cNvPr id="5" name="Footer Placeholder 4">
            <a:extLst>
              <a:ext uri="{FF2B5EF4-FFF2-40B4-BE49-F238E27FC236}">
                <a16:creationId xmlns:a16="http://schemas.microsoft.com/office/drawing/2014/main" id="{252F83BC-DFE0-61B7-8E80-1D78CCB1139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62BE597-7725-7C24-DC80-8496D299387D}"/>
              </a:ext>
            </a:extLst>
          </p:cNvPr>
          <p:cNvSpPr>
            <a:spLocks noGrp="1"/>
          </p:cNvSpPr>
          <p:nvPr>
            <p:ph type="sldNum" sz="quarter" idx="12"/>
          </p:nvPr>
        </p:nvSpPr>
        <p:spPr/>
        <p:txBody>
          <a:bodyPr/>
          <a:lstStyle/>
          <a:p>
            <a:fld id="{4F0D9F04-372F-4809-9AF3-3BF196C8A697}" type="slidenum">
              <a:rPr lang="en-AU" smtClean="0"/>
              <a:t>‹#›</a:t>
            </a:fld>
            <a:endParaRPr lang="en-AU"/>
          </a:p>
        </p:txBody>
      </p:sp>
    </p:spTree>
    <p:extLst>
      <p:ext uri="{BB962C8B-B14F-4D97-AF65-F5344CB8AC3E}">
        <p14:creationId xmlns:p14="http://schemas.microsoft.com/office/powerpoint/2010/main" val="3716811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053AC-4CF3-373C-962B-A19B66E5E74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47FA132-F682-503F-F541-C46C43C79F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0F00EAE-B862-5018-9365-01296E6C0830}"/>
              </a:ext>
            </a:extLst>
          </p:cNvPr>
          <p:cNvSpPr>
            <a:spLocks noGrp="1"/>
          </p:cNvSpPr>
          <p:nvPr>
            <p:ph type="dt" sz="half" idx="10"/>
          </p:nvPr>
        </p:nvSpPr>
        <p:spPr/>
        <p:txBody>
          <a:bodyPr/>
          <a:lstStyle/>
          <a:p>
            <a:fld id="{2933623B-E882-44D2-A0CD-03068296002B}" type="datetimeFigureOut">
              <a:rPr lang="en-AU" smtClean="0"/>
              <a:t>14/12/2023</a:t>
            </a:fld>
            <a:endParaRPr lang="en-AU"/>
          </a:p>
        </p:txBody>
      </p:sp>
      <p:sp>
        <p:nvSpPr>
          <p:cNvPr id="5" name="Footer Placeholder 4">
            <a:extLst>
              <a:ext uri="{FF2B5EF4-FFF2-40B4-BE49-F238E27FC236}">
                <a16:creationId xmlns:a16="http://schemas.microsoft.com/office/drawing/2014/main" id="{F1AD3461-C225-8EAD-9F9E-3041C3532B7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1186D27-6A6F-5EFA-BF15-896548BF7ECB}"/>
              </a:ext>
            </a:extLst>
          </p:cNvPr>
          <p:cNvSpPr>
            <a:spLocks noGrp="1"/>
          </p:cNvSpPr>
          <p:nvPr>
            <p:ph type="sldNum" sz="quarter" idx="12"/>
          </p:nvPr>
        </p:nvSpPr>
        <p:spPr/>
        <p:txBody>
          <a:bodyPr/>
          <a:lstStyle/>
          <a:p>
            <a:fld id="{4F0D9F04-372F-4809-9AF3-3BF196C8A697}" type="slidenum">
              <a:rPr lang="en-AU" smtClean="0"/>
              <a:t>‹#›</a:t>
            </a:fld>
            <a:endParaRPr lang="en-AU"/>
          </a:p>
        </p:txBody>
      </p:sp>
    </p:spTree>
    <p:extLst>
      <p:ext uri="{BB962C8B-B14F-4D97-AF65-F5344CB8AC3E}">
        <p14:creationId xmlns:p14="http://schemas.microsoft.com/office/powerpoint/2010/main" val="3893526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C557E-DC0C-4AC6-676C-891173C028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51E37998-720D-A6BC-C69E-04722F47B0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B5FF6B-050B-CF46-5060-804EE2CAB29D}"/>
              </a:ext>
            </a:extLst>
          </p:cNvPr>
          <p:cNvSpPr>
            <a:spLocks noGrp="1"/>
          </p:cNvSpPr>
          <p:nvPr>
            <p:ph type="dt" sz="half" idx="10"/>
          </p:nvPr>
        </p:nvSpPr>
        <p:spPr/>
        <p:txBody>
          <a:bodyPr/>
          <a:lstStyle/>
          <a:p>
            <a:fld id="{2933623B-E882-44D2-A0CD-03068296002B}" type="datetimeFigureOut">
              <a:rPr lang="en-AU" smtClean="0"/>
              <a:t>14/12/2023</a:t>
            </a:fld>
            <a:endParaRPr lang="en-AU"/>
          </a:p>
        </p:txBody>
      </p:sp>
      <p:sp>
        <p:nvSpPr>
          <p:cNvPr id="5" name="Footer Placeholder 4">
            <a:extLst>
              <a:ext uri="{FF2B5EF4-FFF2-40B4-BE49-F238E27FC236}">
                <a16:creationId xmlns:a16="http://schemas.microsoft.com/office/drawing/2014/main" id="{657DB695-E914-A9AE-9168-96CA6C2A4DD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DA75965-0187-B991-30BF-1AA0EAD979A6}"/>
              </a:ext>
            </a:extLst>
          </p:cNvPr>
          <p:cNvSpPr>
            <a:spLocks noGrp="1"/>
          </p:cNvSpPr>
          <p:nvPr>
            <p:ph type="sldNum" sz="quarter" idx="12"/>
          </p:nvPr>
        </p:nvSpPr>
        <p:spPr/>
        <p:txBody>
          <a:bodyPr/>
          <a:lstStyle/>
          <a:p>
            <a:fld id="{4F0D9F04-372F-4809-9AF3-3BF196C8A697}" type="slidenum">
              <a:rPr lang="en-AU" smtClean="0"/>
              <a:t>‹#›</a:t>
            </a:fld>
            <a:endParaRPr lang="en-AU"/>
          </a:p>
        </p:txBody>
      </p:sp>
    </p:spTree>
    <p:extLst>
      <p:ext uri="{BB962C8B-B14F-4D97-AF65-F5344CB8AC3E}">
        <p14:creationId xmlns:p14="http://schemas.microsoft.com/office/powerpoint/2010/main" val="2448275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81478-E5A1-CD1D-BADE-9D48A81F475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F52248F-F45B-688C-16AE-3711A82B83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E663C56B-6262-2883-D943-4B7AD5C831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11990F8C-6049-4D06-3E00-D2DAB259FFCD}"/>
              </a:ext>
            </a:extLst>
          </p:cNvPr>
          <p:cNvSpPr>
            <a:spLocks noGrp="1"/>
          </p:cNvSpPr>
          <p:nvPr>
            <p:ph type="dt" sz="half" idx="10"/>
          </p:nvPr>
        </p:nvSpPr>
        <p:spPr/>
        <p:txBody>
          <a:bodyPr/>
          <a:lstStyle/>
          <a:p>
            <a:fld id="{2933623B-E882-44D2-A0CD-03068296002B}" type="datetimeFigureOut">
              <a:rPr lang="en-AU" smtClean="0"/>
              <a:t>14/12/2023</a:t>
            </a:fld>
            <a:endParaRPr lang="en-AU"/>
          </a:p>
        </p:txBody>
      </p:sp>
      <p:sp>
        <p:nvSpPr>
          <p:cNvPr id="6" name="Footer Placeholder 5">
            <a:extLst>
              <a:ext uri="{FF2B5EF4-FFF2-40B4-BE49-F238E27FC236}">
                <a16:creationId xmlns:a16="http://schemas.microsoft.com/office/drawing/2014/main" id="{0C727A31-5D87-A95F-392B-718756D3D7B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0591F3A-D2CE-2192-AFE9-2D8C5FB0B127}"/>
              </a:ext>
            </a:extLst>
          </p:cNvPr>
          <p:cNvSpPr>
            <a:spLocks noGrp="1"/>
          </p:cNvSpPr>
          <p:nvPr>
            <p:ph type="sldNum" sz="quarter" idx="12"/>
          </p:nvPr>
        </p:nvSpPr>
        <p:spPr/>
        <p:txBody>
          <a:bodyPr/>
          <a:lstStyle/>
          <a:p>
            <a:fld id="{4F0D9F04-372F-4809-9AF3-3BF196C8A697}" type="slidenum">
              <a:rPr lang="en-AU" smtClean="0"/>
              <a:t>‹#›</a:t>
            </a:fld>
            <a:endParaRPr lang="en-AU"/>
          </a:p>
        </p:txBody>
      </p:sp>
    </p:spTree>
    <p:extLst>
      <p:ext uri="{BB962C8B-B14F-4D97-AF65-F5344CB8AC3E}">
        <p14:creationId xmlns:p14="http://schemas.microsoft.com/office/powerpoint/2010/main" val="2228883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E6EAE-2F9B-98F3-73BD-A84B184C8635}"/>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B933DC0-AE5D-E7D7-654B-EDD0FDFBC0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B70EBB-9EF4-CDF4-151B-24DE295B47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9901A2B7-0DC7-C856-B8B9-58D9409DCB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91043B-B9A2-5C30-C75F-7DD6CFFF8F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FD12D0CB-888F-3461-2FC7-E06F74C4F8BE}"/>
              </a:ext>
            </a:extLst>
          </p:cNvPr>
          <p:cNvSpPr>
            <a:spLocks noGrp="1"/>
          </p:cNvSpPr>
          <p:nvPr>
            <p:ph type="dt" sz="half" idx="10"/>
          </p:nvPr>
        </p:nvSpPr>
        <p:spPr/>
        <p:txBody>
          <a:bodyPr/>
          <a:lstStyle/>
          <a:p>
            <a:fld id="{2933623B-E882-44D2-A0CD-03068296002B}" type="datetimeFigureOut">
              <a:rPr lang="en-AU" smtClean="0"/>
              <a:t>14/12/2023</a:t>
            </a:fld>
            <a:endParaRPr lang="en-AU"/>
          </a:p>
        </p:txBody>
      </p:sp>
      <p:sp>
        <p:nvSpPr>
          <p:cNvPr id="8" name="Footer Placeholder 7">
            <a:extLst>
              <a:ext uri="{FF2B5EF4-FFF2-40B4-BE49-F238E27FC236}">
                <a16:creationId xmlns:a16="http://schemas.microsoft.com/office/drawing/2014/main" id="{CE959EFD-0626-EA94-8951-B0D9B1B603EB}"/>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C6E5B851-793B-5EAE-94E2-8857688F5DA1}"/>
              </a:ext>
            </a:extLst>
          </p:cNvPr>
          <p:cNvSpPr>
            <a:spLocks noGrp="1"/>
          </p:cNvSpPr>
          <p:nvPr>
            <p:ph type="sldNum" sz="quarter" idx="12"/>
          </p:nvPr>
        </p:nvSpPr>
        <p:spPr/>
        <p:txBody>
          <a:bodyPr/>
          <a:lstStyle/>
          <a:p>
            <a:fld id="{4F0D9F04-372F-4809-9AF3-3BF196C8A697}" type="slidenum">
              <a:rPr lang="en-AU" smtClean="0"/>
              <a:t>‹#›</a:t>
            </a:fld>
            <a:endParaRPr lang="en-AU"/>
          </a:p>
        </p:txBody>
      </p:sp>
    </p:spTree>
    <p:extLst>
      <p:ext uri="{BB962C8B-B14F-4D97-AF65-F5344CB8AC3E}">
        <p14:creationId xmlns:p14="http://schemas.microsoft.com/office/powerpoint/2010/main" val="1376433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23FF0-E7D8-CA36-CCBC-C09D2A8A3DB9}"/>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BFBEFF87-508C-52C6-34DA-D143B3DA99EC}"/>
              </a:ext>
            </a:extLst>
          </p:cNvPr>
          <p:cNvSpPr>
            <a:spLocks noGrp="1"/>
          </p:cNvSpPr>
          <p:nvPr>
            <p:ph type="dt" sz="half" idx="10"/>
          </p:nvPr>
        </p:nvSpPr>
        <p:spPr/>
        <p:txBody>
          <a:bodyPr/>
          <a:lstStyle/>
          <a:p>
            <a:fld id="{2933623B-E882-44D2-A0CD-03068296002B}" type="datetimeFigureOut">
              <a:rPr lang="en-AU" smtClean="0"/>
              <a:t>14/12/2023</a:t>
            </a:fld>
            <a:endParaRPr lang="en-AU"/>
          </a:p>
        </p:txBody>
      </p:sp>
      <p:sp>
        <p:nvSpPr>
          <p:cNvPr id="4" name="Footer Placeholder 3">
            <a:extLst>
              <a:ext uri="{FF2B5EF4-FFF2-40B4-BE49-F238E27FC236}">
                <a16:creationId xmlns:a16="http://schemas.microsoft.com/office/drawing/2014/main" id="{A066F49A-2AFE-6396-586C-8B8B5149FE98}"/>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5AF7D8C9-04EB-4D43-F7EB-70460E78FB13}"/>
              </a:ext>
            </a:extLst>
          </p:cNvPr>
          <p:cNvSpPr>
            <a:spLocks noGrp="1"/>
          </p:cNvSpPr>
          <p:nvPr>
            <p:ph type="sldNum" sz="quarter" idx="12"/>
          </p:nvPr>
        </p:nvSpPr>
        <p:spPr/>
        <p:txBody>
          <a:bodyPr/>
          <a:lstStyle/>
          <a:p>
            <a:fld id="{4F0D9F04-372F-4809-9AF3-3BF196C8A697}" type="slidenum">
              <a:rPr lang="en-AU" smtClean="0"/>
              <a:t>‹#›</a:t>
            </a:fld>
            <a:endParaRPr lang="en-AU"/>
          </a:p>
        </p:txBody>
      </p:sp>
    </p:spTree>
    <p:extLst>
      <p:ext uri="{BB962C8B-B14F-4D97-AF65-F5344CB8AC3E}">
        <p14:creationId xmlns:p14="http://schemas.microsoft.com/office/powerpoint/2010/main" val="1638751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FC9589-CE4E-861E-FAFD-84F4A19E11C6}"/>
              </a:ext>
            </a:extLst>
          </p:cNvPr>
          <p:cNvSpPr>
            <a:spLocks noGrp="1"/>
          </p:cNvSpPr>
          <p:nvPr>
            <p:ph type="dt" sz="half" idx="10"/>
          </p:nvPr>
        </p:nvSpPr>
        <p:spPr/>
        <p:txBody>
          <a:bodyPr/>
          <a:lstStyle/>
          <a:p>
            <a:fld id="{2933623B-E882-44D2-A0CD-03068296002B}" type="datetimeFigureOut">
              <a:rPr lang="en-AU" smtClean="0"/>
              <a:t>14/12/2023</a:t>
            </a:fld>
            <a:endParaRPr lang="en-AU"/>
          </a:p>
        </p:txBody>
      </p:sp>
      <p:sp>
        <p:nvSpPr>
          <p:cNvPr id="3" name="Footer Placeholder 2">
            <a:extLst>
              <a:ext uri="{FF2B5EF4-FFF2-40B4-BE49-F238E27FC236}">
                <a16:creationId xmlns:a16="http://schemas.microsoft.com/office/drawing/2014/main" id="{C5657DBE-983D-C5E8-230B-24D27A1EF490}"/>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FD8553C1-A92F-170B-6100-98B243285FD5}"/>
              </a:ext>
            </a:extLst>
          </p:cNvPr>
          <p:cNvSpPr>
            <a:spLocks noGrp="1"/>
          </p:cNvSpPr>
          <p:nvPr>
            <p:ph type="sldNum" sz="quarter" idx="12"/>
          </p:nvPr>
        </p:nvSpPr>
        <p:spPr/>
        <p:txBody>
          <a:bodyPr/>
          <a:lstStyle/>
          <a:p>
            <a:fld id="{4F0D9F04-372F-4809-9AF3-3BF196C8A697}" type="slidenum">
              <a:rPr lang="en-AU" smtClean="0"/>
              <a:t>‹#›</a:t>
            </a:fld>
            <a:endParaRPr lang="en-AU"/>
          </a:p>
        </p:txBody>
      </p:sp>
    </p:spTree>
    <p:extLst>
      <p:ext uri="{BB962C8B-B14F-4D97-AF65-F5344CB8AC3E}">
        <p14:creationId xmlns:p14="http://schemas.microsoft.com/office/powerpoint/2010/main" val="3617550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7D885-F490-7282-94C5-70289F8106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BB7DB89E-A442-3024-9E09-FA967F0B15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992E52E2-4296-8F80-5281-9CFA60752F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3D18A6-C177-12E4-A7FC-9D798BB6FC67}"/>
              </a:ext>
            </a:extLst>
          </p:cNvPr>
          <p:cNvSpPr>
            <a:spLocks noGrp="1"/>
          </p:cNvSpPr>
          <p:nvPr>
            <p:ph type="dt" sz="half" idx="10"/>
          </p:nvPr>
        </p:nvSpPr>
        <p:spPr/>
        <p:txBody>
          <a:bodyPr/>
          <a:lstStyle/>
          <a:p>
            <a:fld id="{2933623B-E882-44D2-A0CD-03068296002B}" type="datetimeFigureOut">
              <a:rPr lang="en-AU" smtClean="0"/>
              <a:t>14/12/2023</a:t>
            </a:fld>
            <a:endParaRPr lang="en-AU"/>
          </a:p>
        </p:txBody>
      </p:sp>
      <p:sp>
        <p:nvSpPr>
          <p:cNvPr id="6" name="Footer Placeholder 5">
            <a:extLst>
              <a:ext uri="{FF2B5EF4-FFF2-40B4-BE49-F238E27FC236}">
                <a16:creationId xmlns:a16="http://schemas.microsoft.com/office/drawing/2014/main" id="{0FFD3CE2-15D0-080A-6BEC-75D1FC4E02F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5C17C5B-099E-3CE0-24A1-1F66889532FA}"/>
              </a:ext>
            </a:extLst>
          </p:cNvPr>
          <p:cNvSpPr>
            <a:spLocks noGrp="1"/>
          </p:cNvSpPr>
          <p:nvPr>
            <p:ph type="sldNum" sz="quarter" idx="12"/>
          </p:nvPr>
        </p:nvSpPr>
        <p:spPr/>
        <p:txBody>
          <a:bodyPr/>
          <a:lstStyle/>
          <a:p>
            <a:fld id="{4F0D9F04-372F-4809-9AF3-3BF196C8A697}" type="slidenum">
              <a:rPr lang="en-AU" smtClean="0"/>
              <a:t>‹#›</a:t>
            </a:fld>
            <a:endParaRPr lang="en-AU"/>
          </a:p>
        </p:txBody>
      </p:sp>
    </p:spTree>
    <p:extLst>
      <p:ext uri="{BB962C8B-B14F-4D97-AF65-F5344CB8AC3E}">
        <p14:creationId xmlns:p14="http://schemas.microsoft.com/office/powerpoint/2010/main" val="1872939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F375E-C415-62CB-A980-9A9D8458E1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0C80A798-51F2-DBF1-EC19-D2045367EC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5A2CA465-D737-F2BC-9FF8-BE95BFC070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D4F53C-8ED0-267A-2AF3-750D0FAC8667}"/>
              </a:ext>
            </a:extLst>
          </p:cNvPr>
          <p:cNvSpPr>
            <a:spLocks noGrp="1"/>
          </p:cNvSpPr>
          <p:nvPr>
            <p:ph type="dt" sz="half" idx="10"/>
          </p:nvPr>
        </p:nvSpPr>
        <p:spPr/>
        <p:txBody>
          <a:bodyPr/>
          <a:lstStyle/>
          <a:p>
            <a:fld id="{2933623B-E882-44D2-A0CD-03068296002B}" type="datetimeFigureOut">
              <a:rPr lang="en-AU" smtClean="0"/>
              <a:t>14/12/2023</a:t>
            </a:fld>
            <a:endParaRPr lang="en-AU"/>
          </a:p>
        </p:txBody>
      </p:sp>
      <p:sp>
        <p:nvSpPr>
          <p:cNvPr id="6" name="Footer Placeholder 5">
            <a:extLst>
              <a:ext uri="{FF2B5EF4-FFF2-40B4-BE49-F238E27FC236}">
                <a16:creationId xmlns:a16="http://schemas.microsoft.com/office/drawing/2014/main" id="{AD81CCAD-C1F6-8B22-0BE2-C2835E83021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E8C6357-ED95-C8D1-5029-077C92FE138F}"/>
              </a:ext>
            </a:extLst>
          </p:cNvPr>
          <p:cNvSpPr>
            <a:spLocks noGrp="1"/>
          </p:cNvSpPr>
          <p:nvPr>
            <p:ph type="sldNum" sz="quarter" idx="12"/>
          </p:nvPr>
        </p:nvSpPr>
        <p:spPr/>
        <p:txBody>
          <a:bodyPr/>
          <a:lstStyle/>
          <a:p>
            <a:fld id="{4F0D9F04-372F-4809-9AF3-3BF196C8A697}" type="slidenum">
              <a:rPr lang="en-AU" smtClean="0"/>
              <a:t>‹#›</a:t>
            </a:fld>
            <a:endParaRPr lang="en-AU"/>
          </a:p>
        </p:txBody>
      </p:sp>
    </p:spTree>
    <p:extLst>
      <p:ext uri="{BB962C8B-B14F-4D97-AF65-F5344CB8AC3E}">
        <p14:creationId xmlns:p14="http://schemas.microsoft.com/office/powerpoint/2010/main" val="4227275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BA26F6-9125-1E8C-592B-6258ACFA4C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5DBD370-5D88-9D77-2A6E-28DDCFC65B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ADCA9CC-5AEE-E55B-AD08-F3488770F7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33623B-E882-44D2-A0CD-03068296002B}" type="datetimeFigureOut">
              <a:rPr lang="en-AU" smtClean="0"/>
              <a:t>14/12/2023</a:t>
            </a:fld>
            <a:endParaRPr lang="en-AU"/>
          </a:p>
        </p:txBody>
      </p:sp>
      <p:sp>
        <p:nvSpPr>
          <p:cNvPr id="5" name="Footer Placeholder 4">
            <a:extLst>
              <a:ext uri="{FF2B5EF4-FFF2-40B4-BE49-F238E27FC236}">
                <a16:creationId xmlns:a16="http://schemas.microsoft.com/office/drawing/2014/main" id="{F02E7F81-3158-70D4-DD9C-9D56713A41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041A4914-A9F3-B86B-1868-1BFA7375FA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0D9F04-372F-4809-9AF3-3BF196C8A697}" type="slidenum">
              <a:rPr lang="en-AU" smtClean="0"/>
              <a:t>‹#›</a:t>
            </a:fld>
            <a:endParaRPr lang="en-AU"/>
          </a:p>
        </p:txBody>
      </p:sp>
    </p:spTree>
    <p:extLst>
      <p:ext uri="{BB962C8B-B14F-4D97-AF65-F5344CB8AC3E}">
        <p14:creationId xmlns:p14="http://schemas.microsoft.com/office/powerpoint/2010/main" val="353248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vimeo.com/432021138" TargetMode="External"/><Relationship Id="rId2" Type="http://schemas.openxmlformats.org/officeDocument/2006/relationships/hyperlink" Target="https://www.health.vic.gov.au/maternal-child-health/child-development-information-syste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mailto:cdis@support.vic.gov.au"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F0C0C-4431-4DF8-8D2F-F134EADB5357}"/>
              </a:ext>
            </a:extLst>
          </p:cNvPr>
          <p:cNvSpPr>
            <a:spLocks noGrp="1"/>
          </p:cNvSpPr>
          <p:nvPr>
            <p:ph type="ctrTitle"/>
          </p:nvPr>
        </p:nvSpPr>
        <p:spPr>
          <a:xfrm>
            <a:off x="643468" y="643467"/>
            <a:ext cx="4620584" cy="4567137"/>
          </a:xfrm>
        </p:spPr>
        <p:txBody>
          <a:bodyPr>
            <a:normAutofit/>
          </a:bodyPr>
          <a:lstStyle/>
          <a:p>
            <a:pPr algn="l"/>
            <a:br>
              <a:rPr lang="en-US" sz="3100" dirty="0">
                <a:latin typeface="+mn-lt"/>
                <a:ea typeface="+mn-ea"/>
                <a:cs typeface="+mn-cs"/>
              </a:rPr>
            </a:br>
            <a:br>
              <a:rPr lang="en-US" sz="3100" dirty="0">
                <a:latin typeface="+mn-lt"/>
                <a:ea typeface="+mn-ea"/>
                <a:cs typeface="+mn-cs"/>
              </a:rPr>
            </a:br>
            <a:r>
              <a:rPr lang="en-US" sz="3100" dirty="0">
                <a:latin typeface="+mn-lt"/>
                <a:ea typeface="+mn-ea"/>
                <a:cs typeface="+mn-cs"/>
              </a:rPr>
              <a:t>Child Development Information System (CDIS)</a:t>
            </a:r>
            <a:br>
              <a:rPr lang="en-US" sz="3100" dirty="0">
                <a:latin typeface="+mn-lt"/>
                <a:ea typeface="+mn-ea"/>
                <a:cs typeface="+mn-cs"/>
              </a:rPr>
            </a:br>
            <a:br>
              <a:rPr lang="en-US" sz="3100" dirty="0">
                <a:latin typeface="+mn-lt"/>
                <a:ea typeface="+mn-ea"/>
                <a:cs typeface="+mn-cs"/>
              </a:rPr>
            </a:br>
            <a:br>
              <a:rPr lang="en-US" sz="3100" dirty="0">
                <a:latin typeface="+mn-lt"/>
                <a:ea typeface="+mn-ea"/>
                <a:cs typeface="+mn-cs"/>
              </a:rPr>
            </a:br>
            <a:r>
              <a:rPr lang="en-US" sz="3100" dirty="0"/>
              <a:t>CDIS Admin Users Group</a:t>
            </a:r>
            <a:br>
              <a:rPr lang="en-US" sz="3100" dirty="0"/>
            </a:br>
            <a:br>
              <a:rPr lang="en-US" sz="3100" dirty="0"/>
            </a:br>
            <a:endParaRPr lang="en-AU" sz="3100" dirty="0">
              <a:ln w="0"/>
              <a:effectLst>
                <a:outerShdw blurRad="38100" dist="25400" dir="5400000" algn="ctr" rotWithShape="0">
                  <a:srgbClr val="6E747A">
                    <a:alpha val="43000"/>
                  </a:srgbClr>
                </a:outerShdw>
              </a:effectLst>
            </a:endParaRPr>
          </a:p>
        </p:txBody>
      </p:sp>
      <p:sp>
        <p:nvSpPr>
          <p:cNvPr id="3" name="Subtitle 2">
            <a:extLst>
              <a:ext uri="{FF2B5EF4-FFF2-40B4-BE49-F238E27FC236}">
                <a16:creationId xmlns:a16="http://schemas.microsoft.com/office/drawing/2014/main" id="{9EFEE713-D7C0-468A-A5A5-112367389CED}"/>
              </a:ext>
            </a:extLst>
          </p:cNvPr>
          <p:cNvSpPr>
            <a:spLocks noGrp="1"/>
          </p:cNvSpPr>
          <p:nvPr>
            <p:ph type="subTitle" idx="1"/>
          </p:nvPr>
        </p:nvSpPr>
        <p:spPr>
          <a:xfrm>
            <a:off x="643467" y="5277684"/>
            <a:ext cx="4620584" cy="775494"/>
          </a:xfrm>
        </p:spPr>
        <p:txBody>
          <a:bodyPr>
            <a:normAutofit fontScale="85000" lnSpcReduction="20000"/>
          </a:bodyPr>
          <a:lstStyle/>
          <a:p>
            <a:pPr algn="l"/>
            <a:r>
              <a:rPr lang="en-US" sz="2000" dirty="0"/>
              <a:t>Tuesday 5th</a:t>
            </a:r>
            <a:r>
              <a:rPr lang="en-US" sz="2000" baseline="30000" dirty="0"/>
              <a:t>th</a:t>
            </a:r>
            <a:r>
              <a:rPr lang="en-US" sz="2000" dirty="0"/>
              <a:t> December 2023 </a:t>
            </a:r>
          </a:p>
          <a:p>
            <a:pPr algn="l"/>
            <a:r>
              <a:rPr lang="en-US" sz="2000" dirty="0"/>
              <a:t>11 – 12pm</a:t>
            </a:r>
            <a:br>
              <a:rPr lang="en-US" sz="2000" dirty="0">
                <a:highlight>
                  <a:srgbClr val="FFFF00"/>
                </a:highlight>
              </a:rPr>
            </a:br>
            <a:endParaRPr lang="en-AU" sz="2000" dirty="0"/>
          </a:p>
        </p:txBody>
      </p:sp>
      <p:pic>
        <p:nvPicPr>
          <p:cNvPr id="5" name="Picture 4">
            <a:extLst>
              <a:ext uri="{FF2B5EF4-FFF2-40B4-BE49-F238E27FC236}">
                <a16:creationId xmlns:a16="http://schemas.microsoft.com/office/drawing/2014/main" id="{672C8BE0-F683-4B9A-21F1-E920FA7A0ED2}"/>
              </a:ext>
            </a:extLst>
          </p:cNvPr>
          <p:cNvPicPr>
            <a:picLocks noChangeAspect="1"/>
          </p:cNvPicPr>
          <p:nvPr/>
        </p:nvPicPr>
        <p:blipFill rotWithShape="1">
          <a:blip r:embed="rId2"/>
          <a:srcRect l="19995" r="14795"/>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201992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4B33EB-257C-9680-3F54-C2118B0BBF9F}"/>
              </a:ext>
            </a:extLst>
          </p:cNvPr>
          <p:cNvSpPr>
            <a:spLocks noGrp="1"/>
          </p:cNvSpPr>
          <p:nvPr>
            <p:ph type="title"/>
          </p:nvPr>
        </p:nvSpPr>
        <p:spPr>
          <a:xfrm>
            <a:off x="793662" y="386930"/>
            <a:ext cx="10066122" cy="1298448"/>
          </a:xfrm>
        </p:spPr>
        <p:txBody>
          <a:bodyPr anchor="b">
            <a:normAutofit/>
          </a:bodyPr>
          <a:lstStyle/>
          <a:p>
            <a:r>
              <a:rPr lang="en-US" dirty="0"/>
              <a:t>What is the most efficient way to check DNAs and missed KAS appointments?</a:t>
            </a:r>
            <a:endParaRPr lang="en-AU"/>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F3B9445-3AF9-A97B-B280-270E21FD3541}"/>
              </a:ext>
            </a:extLst>
          </p:cNvPr>
          <p:cNvSpPr>
            <a:spLocks noGrp="1"/>
          </p:cNvSpPr>
          <p:nvPr>
            <p:ph idx="1"/>
          </p:nvPr>
        </p:nvSpPr>
        <p:spPr>
          <a:xfrm>
            <a:off x="793661" y="2599509"/>
            <a:ext cx="4530898" cy="3639450"/>
          </a:xfrm>
        </p:spPr>
        <p:txBody>
          <a:bodyPr anchor="ctr">
            <a:normAutofit/>
          </a:bodyPr>
          <a:lstStyle/>
          <a:p>
            <a:pPr marL="0" indent="0">
              <a:buNone/>
            </a:pPr>
            <a:endParaRPr lang="en-US" sz="2000" dirty="0"/>
          </a:p>
          <a:p>
            <a:pPr marL="0" indent="0">
              <a:buNone/>
            </a:pPr>
            <a:r>
              <a:rPr lang="en-US" sz="2000" dirty="0"/>
              <a:t>There are two reports that you can use to rebook families who have missed appointments:</a:t>
            </a:r>
          </a:p>
          <a:p>
            <a:endParaRPr lang="en-US" sz="2000" dirty="0"/>
          </a:p>
          <a:p>
            <a:pPr marL="0" indent="0">
              <a:buNone/>
            </a:pPr>
            <a:r>
              <a:rPr lang="en-US" sz="2000" dirty="0"/>
              <a:t>Data Extract Reports:</a:t>
            </a:r>
          </a:p>
          <a:p>
            <a:pPr marL="514350" indent="-514350">
              <a:buFont typeface="+mj-lt"/>
              <a:buAutoNum type="arabicPeriod"/>
            </a:pPr>
            <a:r>
              <a:rPr lang="en-US" sz="2000" dirty="0"/>
              <a:t>DNA report</a:t>
            </a:r>
          </a:p>
          <a:p>
            <a:pPr marL="514350" indent="-514350">
              <a:buFont typeface="+mj-lt"/>
              <a:buAutoNum type="arabicPeriod"/>
            </a:pPr>
            <a:r>
              <a:rPr lang="en-US" sz="2000" dirty="0"/>
              <a:t>Universal Active List Reports</a:t>
            </a:r>
          </a:p>
          <a:p>
            <a:pPr marL="514350" indent="-514350">
              <a:buFont typeface="+mj-lt"/>
              <a:buAutoNum type="arabicPeriod"/>
            </a:pPr>
            <a:endParaRPr lang="en-US" sz="2000" dirty="0"/>
          </a:p>
          <a:p>
            <a:pPr marL="514350" indent="-514350">
              <a:buFont typeface="+mj-lt"/>
              <a:buAutoNum type="arabicPeriod"/>
            </a:pPr>
            <a:endParaRPr lang="en-US" sz="2000" dirty="0"/>
          </a:p>
          <a:p>
            <a:endParaRPr lang="en-US" sz="2000" dirty="0"/>
          </a:p>
          <a:p>
            <a:endParaRPr lang="en-AU" sz="2000" dirty="0"/>
          </a:p>
        </p:txBody>
      </p:sp>
      <p:pic>
        <p:nvPicPr>
          <p:cNvPr id="5" name="Picture 4">
            <a:extLst>
              <a:ext uri="{FF2B5EF4-FFF2-40B4-BE49-F238E27FC236}">
                <a16:creationId xmlns:a16="http://schemas.microsoft.com/office/drawing/2014/main" id="{EC0EC697-0C3F-F850-6C28-912686E05325}"/>
              </a:ext>
            </a:extLst>
          </p:cNvPr>
          <p:cNvPicPr>
            <a:picLocks noChangeAspect="1"/>
          </p:cNvPicPr>
          <p:nvPr/>
        </p:nvPicPr>
        <p:blipFill>
          <a:blip r:embed="rId2"/>
          <a:stretch>
            <a:fillRect/>
          </a:stretch>
        </p:blipFill>
        <p:spPr>
          <a:xfrm>
            <a:off x="5911532" y="3330635"/>
            <a:ext cx="5150277" cy="2021483"/>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2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EFFC0-E349-4D7D-2D39-0E3F7D6EB75F}"/>
              </a:ext>
            </a:extLst>
          </p:cNvPr>
          <p:cNvSpPr>
            <a:spLocks noGrp="1"/>
          </p:cNvSpPr>
          <p:nvPr>
            <p:ph type="title"/>
          </p:nvPr>
        </p:nvSpPr>
        <p:spPr>
          <a:xfrm>
            <a:off x="838200" y="365126"/>
            <a:ext cx="10515600" cy="911736"/>
          </a:xfrm>
        </p:spPr>
        <p:txBody>
          <a:bodyPr/>
          <a:lstStyle/>
          <a:p>
            <a:r>
              <a:rPr lang="en-US" dirty="0"/>
              <a:t>DNA Report</a:t>
            </a:r>
            <a:endParaRPr lang="en-AU" dirty="0"/>
          </a:p>
        </p:txBody>
      </p:sp>
      <p:sp>
        <p:nvSpPr>
          <p:cNvPr id="3" name="Content Placeholder 2">
            <a:extLst>
              <a:ext uri="{FF2B5EF4-FFF2-40B4-BE49-F238E27FC236}">
                <a16:creationId xmlns:a16="http://schemas.microsoft.com/office/drawing/2014/main" id="{D29A000F-7EE5-F3F0-6F5D-52804C106039}"/>
              </a:ext>
            </a:extLst>
          </p:cNvPr>
          <p:cNvSpPr>
            <a:spLocks noGrp="1"/>
          </p:cNvSpPr>
          <p:nvPr>
            <p:ph idx="1"/>
          </p:nvPr>
        </p:nvSpPr>
        <p:spPr>
          <a:xfrm>
            <a:off x="838200" y="1276863"/>
            <a:ext cx="10515600" cy="5288324"/>
          </a:xfrm>
        </p:spPr>
        <p:txBody>
          <a:bodyPr>
            <a:normAutofit/>
          </a:bodyPr>
          <a:lstStyle/>
          <a:p>
            <a:r>
              <a:rPr lang="en-US" dirty="0"/>
              <a:t>Select time period – </a:t>
            </a:r>
            <a:r>
              <a:rPr lang="en-US" dirty="0" err="1"/>
              <a:t>eg</a:t>
            </a:r>
            <a:r>
              <a:rPr lang="en-US" dirty="0"/>
              <a:t> a month review</a:t>
            </a:r>
          </a:p>
          <a:p>
            <a:r>
              <a:rPr lang="en-US" dirty="0"/>
              <a:t>Can select all or search by site</a:t>
            </a:r>
          </a:p>
          <a:p>
            <a:endParaRPr lang="en-US" dirty="0"/>
          </a:p>
          <a:p>
            <a:endParaRPr lang="en-US" dirty="0"/>
          </a:p>
          <a:p>
            <a:endParaRPr lang="en-US" dirty="0"/>
          </a:p>
          <a:p>
            <a:endParaRPr lang="en-US" dirty="0"/>
          </a:p>
          <a:p>
            <a:pPr marL="0" indent="0">
              <a:buNone/>
            </a:pPr>
            <a:endParaRPr lang="en-US" dirty="0"/>
          </a:p>
          <a:p>
            <a:r>
              <a:rPr lang="en-US" dirty="0"/>
              <a:t>Select Excel Report</a:t>
            </a:r>
          </a:p>
          <a:p>
            <a:endParaRPr lang="en-US" dirty="0"/>
          </a:p>
          <a:p>
            <a:endParaRPr lang="en-AU" dirty="0"/>
          </a:p>
        </p:txBody>
      </p:sp>
      <p:pic>
        <p:nvPicPr>
          <p:cNvPr id="7" name="Picture 6">
            <a:extLst>
              <a:ext uri="{FF2B5EF4-FFF2-40B4-BE49-F238E27FC236}">
                <a16:creationId xmlns:a16="http://schemas.microsoft.com/office/drawing/2014/main" id="{A3471235-4920-F5E8-423F-A3A8AFC58F03}"/>
              </a:ext>
            </a:extLst>
          </p:cNvPr>
          <p:cNvPicPr>
            <a:picLocks noChangeAspect="1"/>
          </p:cNvPicPr>
          <p:nvPr/>
        </p:nvPicPr>
        <p:blipFill>
          <a:blip r:embed="rId2"/>
          <a:stretch>
            <a:fillRect/>
          </a:stretch>
        </p:blipFill>
        <p:spPr>
          <a:xfrm>
            <a:off x="1138740" y="5581137"/>
            <a:ext cx="9120964" cy="613214"/>
          </a:xfrm>
          <a:prstGeom prst="rect">
            <a:avLst/>
          </a:prstGeom>
        </p:spPr>
      </p:pic>
      <p:pic>
        <p:nvPicPr>
          <p:cNvPr id="9" name="Picture 8">
            <a:extLst>
              <a:ext uri="{FF2B5EF4-FFF2-40B4-BE49-F238E27FC236}">
                <a16:creationId xmlns:a16="http://schemas.microsoft.com/office/drawing/2014/main" id="{7C4BE9DA-0613-2CFD-F99A-D21C2D62A336}"/>
              </a:ext>
            </a:extLst>
          </p:cNvPr>
          <p:cNvPicPr>
            <a:picLocks noChangeAspect="1"/>
          </p:cNvPicPr>
          <p:nvPr/>
        </p:nvPicPr>
        <p:blipFill>
          <a:blip r:embed="rId3"/>
          <a:stretch>
            <a:fillRect/>
          </a:stretch>
        </p:blipFill>
        <p:spPr>
          <a:xfrm>
            <a:off x="2734210" y="2382874"/>
            <a:ext cx="6477000" cy="2390775"/>
          </a:xfrm>
          <a:prstGeom prst="rect">
            <a:avLst/>
          </a:prstGeom>
        </p:spPr>
      </p:pic>
    </p:spTree>
    <p:extLst>
      <p:ext uri="{BB962C8B-B14F-4D97-AF65-F5344CB8AC3E}">
        <p14:creationId xmlns:p14="http://schemas.microsoft.com/office/powerpoint/2010/main" val="3301895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67389D-F27C-0677-13FB-33DD1B38049B}"/>
              </a:ext>
            </a:extLst>
          </p:cNvPr>
          <p:cNvSpPr>
            <a:spLocks noGrp="1"/>
          </p:cNvSpPr>
          <p:nvPr>
            <p:ph type="title"/>
          </p:nvPr>
        </p:nvSpPr>
        <p:spPr>
          <a:xfrm>
            <a:off x="1043631" y="809898"/>
            <a:ext cx="10173010" cy="1554480"/>
          </a:xfrm>
        </p:spPr>
        <p:txBody>
          <a:bodyPr anchor="ctr">
            <a:normAutofit/>
          </a:bodyPr>
          <a:lstStyle/>
          <a:p>
            <a:r>
              <a:rPr lang="en-US" sz="4800"/>
              <a:t>DNA Report – Pros and Cons</a:t>
            </a:r>
            <a:endParaRPr lang="en-AU" sz="480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4" name="Content Placeholder 3">
            <a:extLst>
              <a:ext uri="{FF2B5EF4-FFF2-40B4-BE49-F238E27FC236}">
                <a16:creationId xmlns:a16="http://schemas.microsoft.com/office/drawing/2014/main" id="{9845800A-A4A6-C1A7-61DD-EAB15C9A8FBD}"/>
              </a:ext>
            </a:extLst>
          </p:cNvPr>
          <p:cNvGraphicFramePr>
            <a:graphicFrameLocks noGrp="1"/>
          </p:cNvGraphicFramePr>
          <p:nvPr>
            <p:ph idx="1"/>
            <p:extLst>
              <p:ext uri="{D42A27DB-BD31-4B8C-83A1-F6EECF244321}">
                <p14:modId xmlns:p14="http://schemas.microsoft.com/office/powerpoint/2010/main" val="944311930"/>
              </p:ext>
            </p:extLst>
          </p:nvPr>
        </p:nvGraphicFramePr>
        <p:xfrm>
          <a:off x="1025051" y="3017519"/>
          <a:ext cx="10137543" cy="3209904"/>
        </p:xfrm>
        <a:graphic>
          <a:graphicData uri="http://schemas.openxmlformats.org/drawingml/2006/table">
            <a:tbl>
              <a:tblPr firstRow="1" bandRow="1">
                <a:tableStyleId>{5C22544A-7EE6-4342-B048-85BDC9FD1C3A}</a:tableStyleId>
              </a:tblPr>
              <a:tblGrid>
                <a:gridCol w="4969776">
                  <a:extLst>
                    <a:ext uri="{9D8B030D-6E8A-4147-A177-3AD203B41FA5}">
                      <a16:colId xmlns:a16="http://schemas.microsoft.com/office/drawing/2014/main" val="2257455515"/>
                    </a:ext>
                  </a:extLst>
                </a:gridCol>
                <a:gridCol w="5167767">
                  <a:extLst>
                    <a:ext uri="{9D8B030D-6E8A-4147-A177-3AD203B41FA5}">
                      <a16:colId xmlns:a16="http://schemas.microsoft.com/office/drawing/2014/main" val="3105704221"/>
                    </a:ext>
                  </a:extLst>
                </a:gridCol>
              </a:tblGrid>
              <a:tr h="741844">
                <a:tc>
                  <a:txBody>
                    <a:bodyPr/>
                    <a:lstStyle/>
                    <a:p>
                      <a:r>
                        <a:rPr lang="en-US" sz="1400"/>
                        <a:t> </a:t>
                      </a:r>
                    </a:p>
                    <a:p>
                      <a:r>
                        <a:rPr lang="en-US" sz="1400"/>
                        <a:t>PROs</a:t>
                      </a:r>
                    </a:p>
                    <a:p>
                      <a:endParaRPr lang="en-AU" sz="1400"/>
                    </a:p>
                  </a:txBody>
                  <a:tcPr marL="71331" marR="71331" marT="35666" marB="35666"/>
                </a:tc>
                <a:tc>
                  <a:txBody>
                    <a:bodyPr/>
                    <a:lstStyle/>
                    <a:p>
                      <a:br>
                        <a:rPr lang="en-US" sz="1400"/>
                      </a:br>
                      <a:r>
                        <a:rPr lang="en-US" sz="1400"/>
                        <a:t>Cons</a:t>
                      </a:r>
                      <a:endParaRPr lang="en-AU" sz="1400"/>
                    </a:p>
                  </a:txBody>
                  <a:tcPr marL="71331" marR="71331" marT="35666" marB="35666"/>
                </a:tc>
                <a:extLst>
                  <a:ext uri="{0D108BD9-81ED-4DB2-BD59-A6C34878D82A}">
                    <a16:rowId xmlns:a16="http://schemas.microsoft.com/office/drawing/2014/main" val="2871470576"/>
                  </a:ext>
                </a:extLst>
              </a:tr>
              <a:tr h="527851">
                <a:tc>
                  <a:txBody>
                    <a:bodyPr/>
                    <a:lstStyle/>
                    <a:p>
                      <a:r>
                        <a:rPr lang="en-US" sz="1400"/>
                        <a:t>Quick way to look at DNA data</a:t>
                      </a:r>
                    </a:p>
                    <a:p>
                      <a:endParaRPr lang="en-AU" sz="1400"/>
                    </a:p>
                  </a:txBody>
                  <a:tcPr marL="71331" marR="71331" marT="35666" marB="35666"/>
                </a:tc>
                <a:tc>
                  <a:txBody>
                    <a:bodyPr/>
                    <a:lstStyle/>
                    <a:p>
                      <a:r>
                        <a:rPr lang="en-US" sz="1400"/>
                        <a:t>Does not show if DNA has been rebooked</a:t>
                      </a:r>
                      <a:endParaRPr lang="en-AU" sz="1400"/>
                    </a:p>
                  </a:txBody>
                  <a:tcPr marL="71331" marR="71331" marT="35666" marB="35666"/>
                </a:tc>
                <a:extLst>
                  <a:ext uri="{0D108BD9-81ED-4DB2-BD59-A6C34878D82A}">
                    <a16:rowId xmlns:a16="http://schemas.microsoft.com/office/drawing/2014/main" val="3962541372"/>
                  </a:ext>
                </a:extLst>
              </a:tr>
              <a:tr h="527851">
                <a:tc>
                  <a:txBody>
                    <a:bodyPr/>
                    <a:lstStyle/>
                    <a:p>
                      <a:r>
                        <a:rPr lang="en-US" sz="1400"/>
                        <a:t>Shows attempts to rebook</a:t>
                      </a:r>
                    </a:p>
                    <a:p>
                      <a:endParaRPr lang="en-AU" sz="1400"/>
                    </a:p>
                  </a:txBody>
                  <a:tcPr marL="71331" marR="71331" marT="35666" marB="35666"/>
                </a:tc>
                <a:tc>
                  <a:txBody>
                    <a:bodyPr/>
                    <a:lstStyle/>
                    <a:p>
                      <a:endParaRPr lang="en-AU" sz="1400"/>
                    </a:p>
                  </a:txBody>
                  <a:tcPr marL="71331" marR="71331" marT="35666" marB="35666"/>
                </a:tc>
                <a:extLst>
                  <a:ext uri="{0D108BD9-81ED-4DB2-BD59-A6C34878D82A}">
                    <a16:rowId xmlns:a16="http://schemas.microsoft.com/office/drawing/2014/main" val="2786713153"/>
                  </a:ext>
                </a:extLst>
              </a:tr>
              <a:tr h="527851">
                <a:tc>
                  <a:txBody>
                    <a:bodyPr/>
                    <a:lstStyle/>
                    <a:p>
                      <a:r>
                        <a:rPr lang="en-US" sz="1400"/>
                        <a:t>Shows DNA reason/comments</a:t>
                      </a:r>
                    </a:p>
                    <a:p>
                      <a:endParaRPr lang="en-US" sz="1400"/>
                    </a:p>
                  </a:txBody>
                  <a:tcPr marL="71331" marR="71331" marT="35666" marB="35666"/>
                </a:tc>
                <a:tc>
                  <a:txBody>
                    <a:bodyPr/>
                    <a:lstStyle/>
                    <a:p>
                      <a:endParaRPr lang="en-AU" sz="1400"/>
                    </a:p>
                  </a:txBody>
                  <a:tcPr marL="71331" marR="71331" marT="35666" marB="35666"/>
                </a:tc>
                <a:extLst>
                  <a:ext uri="{0D108BD9-81ED-4DB2-BD59-A6C34878D82A}">
                    <a16:rowId xmlns:a16="http://schemas.microsoft.com/office/drawing/2014/main" val="51399627"/>
                  </a:ext>
                </a:extLst>
              </a:tr>
              <a:tr h="527851">
                <a:tc>
                  <a:txBody>
                    <a:bodyPr/>
                    <a:lstStyle/>
                    <a:p>
                      <a:r>
                        <a:rPr lang="en-US" sz="1400"/>
                        <a:t>Shows risks</a:t>
                      </a:r>
                    </a:p>
                    <a:p>
                      <a:endParaRPr lang="en-AU" sz="1400"/>
                    </a:p>
                  </a:txBody>
                  <a:tcPr marL="71331" marR="71331" marT="35666" marB="35666"/>
                </a:tc>
                <a:tc>
                  <a:txBody>
                    <a:bodyPr/>
                    <a:lstStyle/>
                    <a:p>
                      <a:endParaRPr lang="en-AU" sz="1400"/>
                    </a:p>
                  </a:txBody>
                  <a:tcPr marL="71331" marR="71331" marT="35666" marB="35666"/>
                </a:tc>
                <a:extLst>
                  <a:ext uri="{0D108BD9-81ED-4DB2-BD59-A6C34878D82A}">
                    <a16:rowId xmlns:a16="http://schemas.microsoft.com/office/drawing/2014/main" val="3898278144"/>
                  </a:ext>
                </a:extLst>
              </a:tr>
              <a:tr h="356656">
                <a:tc>
                  <a:txBody>
                    <a:bodyPr/>
                    <a:lstStyle/>
                    <a:p>
                      <a:endParaRPr lang="en-AU" sz="1400"/>
                    </a:p>
                  </a:txBody>
                  <a:tcPr marL="71331" marR="71331" marT="35666" marB="35666"/>
                </a:tc>
                <a:tc>
                  <a:txBody>
                    <a:bodyPr/>
                    <a:lstStyle/>
                    <a:p>
                      <a:endParaRPr lang="en-AU" sz="1400"/>
                    </a:p>
                  </a:txBody>
                  <a:tcPr marL="71331" marR="71331" marT="35666" marB="35666"/>
                </a:tc>
                <a:extLst>
                  <a:ext uri="{0D108BD9-81ED-4DB2-BD59-A6C34878D82A}">
                    <a16:rowId xmlns:a16="http://schemas.microsoft.com/office/drawing/2014/main" val="3675092857"/>
                  </a:ext>
                </a:extLst>
              </a:tr>
            </a:tbl>
          </a:graphicData>
        </a:graphic>
      </p:graphicFrame>
    </p:spTree>
    <p:extLst>
      <p:ext uri="{BB962C8B-B14F-4D97-AF65-F5344CB8AC3E}">
        <p14:creationId xmlns:p14="http://schemas.microsoft.com/office/powerpoint/2010/main" val="2361377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BEA82-6C6B-71BB-D352-FBD3B61EEC5D}"/>
              </a:ext>
            </a:extLst>
          </p:cNvPr>
          <p:cNvSpPr>
            <a:spLocks noGrp="1"/>
          </p:cNvSpPr>
          <p:nvPr>
            <p:ph type="title"/>
          </p:nvPr>
        </p:nvSpPr>
        <p:spPr/>
        <p:txBody>
          <a:bodyPr/>
          <a:lstStyle/>
          <a:p>
            <a:r>
              <a:rPr lang="en-US" dirty="0"/>
              <a:t>Universal Active List Report</a:t>
            </a:r>
            <a:endParaRPr lang="en-AU" dirty="0"/>
          </a:p>
        </p:txBody>
      </p:sp>
      <p:sp>
        <p:nvSpPr>
          <p:cNvPr id="3" name="Content Placeholder 2">
            <a:extLst>
              <a:ext uri="{FF2B5EF4-FFF2-40B4-BE49-F238E27FC236}">
                <a16:creationId xmlns:a16="http://schemas.microsoft.com/office/drawing/2014/main" id="{D9AD7C6D-54C2-096B-4063-19AC1A813D58}"/>
              </a:ext>
            </a:extLst>
          </p:cNvPr>
          <p:cNvSpPr>
            <a:spLocks noGrp="1"/>
          </p:cNvSpPr>
          <p:nvPr>
            <p:ph idx="1"/>
          </p:nvPr>
        </p:nvSpPr>
        <p:spPr/>
        <p:txBody>
          <a:bodyPr/>
          <a:lstStyle/>
          <a:p>
            <a:r>
              <a:rPr lang="en-US" dirty="0"/>
              <a:t>Select time period – </a:t>
            </a:r>
            <a:r>
              <a:rPr lang="en-US" dirty="0" err="1"/>
              <a:t>eg</a:t>
            </a:r>
            <a:r>
              <a:rPr lang="en-US" dirty="0"/>
              <a:t> a month review</a:t>
            </a:r>
          </a:p>
          <a:p>
            <a:r>
              <a:rPr lang="en-US" dirty="0"/>
              <a:t>Can select all or search by site</a:t>
            </a:r>
          </a:p>
          <a:p>
            <a:endParaRPr lang="en-US" dirty="0"/>
          </a:p>
          <a:p>
            <a:endParaRPr lang="en-US" dirty="0"/>
          </a:p>
          <a:p>
            <a:endParaRPr lang="en-US" dirty="0"/>
          </a:p>
          <a:p>
            <a:pPr marL="0" indent="0">
              <a:buNone/>
            </a:pPr>
            <a:endParaRPr lang="en-US" dirty="0"/>
          </a:p>
          <a:p>
            <a:r>
              <a:rPr lang="en-US" dirty="0"/>
              <a:t>Select Excel Report</a:t>
            </a:r>
          </a:p>
          <a:p>
            <a:endParaRPr lang="en-AU" dirty="0"/>
          </a:p>
        </p:txBody>
      </p:sp>
      <p:pic>
        <p:nvPicPr>
          <p:cNvPr id="5" name="Picture 4">
            <a:extLst>
              <a:ext uri="{FF2B5EF4-FFF2-40B4-BE49-F238E27FC236}">
                <a16:creationId xmlns:a16="http://schemas.microsoft.com/office/drawing/2014/main" id="{D6C5E264-E26C-9255-2F1C-E0E3EEC15D2B}"/>
              </a:ext>
            </a:extLst>
          </p:cNvPr>
          <p:cNvPicPr>
            <a:picLocks noChangeAspect="1"/>
          </p:cNvPicPr>
          <p:nvPr/>
        </p:nvPicPr>
        <p:blipFill>
          <a:blip r:embed="rId2"/>
          <a:stretch>
            <a:fillRect/>
          </a:stretch>
        </p:blipFill>
        <p:spPr>
          <a:xfrm>
            <a:off x="2399098" y="3003935"/>
            <a:ext cx="6381750" cy="1666875"/>
          </a:xfrm>
          <a:prstGeom prst="rect">
            <a:avLst/>
          </a:prstGeom>
        </p:spPr>
      </p:pic>
      <p:pic>
        <p:nvPicPr>
          <p:cNvPr id="7" name="Picture 6">
            <a:extLst>
              <a:ext uri="{FF2B5EF4-FFF2-40B4-BE49-F238E27FC236}">
                <a16:creationId xmlns:a16="http://schemas.microsoft.com/office/drawing/2014/main" id="{AFF933C4-4058-A3E4-7536-D8B0C710E6AB}"/>
              </a:ext>
            </a:extLst>
          </p:cNvPr>
          <p:cNvPicPr>
            <a:picLocks noChangeAspect="1"/>
          </p:cNvPicPr>
          <p:nvPr/>
        </p:nvPicPr>
        <p:blipFill>
          <a:blip r:embed="rId3"/>
          <a:stretch>
            <a:fillRect/>
          </a:stretch>
        </p:blipFill>
        <p:spPr>
          <a:xfrm>
            <a:off x="302235" y="5608613"/>
            <a:ext cx="11051565" cy="481013"/>
          </a:xfrm>
          <a:prstGeom prst="rect">
            <a:avLst/>
          </a:prstGeom>
        </p:spPr>
      </p:pic>
    </p:spTree>
    <p:extLst>
      <p:ext uri="{BB962C8B-B14F-4D97-AF65-F5344CB8AC3E}">
        <p14:creationId xmlns:p14="http://schemas.microsoft.com/office/powerpoint/2010/main" val="4077568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A4F51C-1457-418D-F461-A0D08245963F}"/>
              </a:ext>
            </a:extLst>
          </p:cNvPr>
          <p:cNvSpPr>
            <a:spLocks noGrp="1"/>
          </p:cNvSpPr>
          <p:nvPr>
            <p:ph type="title"/>
          </p:nvPr>
        </p:nvSpPr>
        <p:spPr>
          <a:xfrm>
            <a:off x="1043631" y="809898"/>
            <a:ext cx="10173010" cy="1554480"/>
          </a:xfrm>
        </p:spPr>
        <p:txBody>
          <a:bodyPr anchor="ctr">
            <a:normAutofit/>
          </a:bodyPr>
          <a:lstStyle/>
          <a:p>
            <a:r>
              <a:rPr lang="en-US" sz="4800"/>
              <a:t>Universal Active List – pros &amp; cons</a:t>
            </a:r>
            <a:endParaRPr lang="en-AU" sz="480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4" name="Content Placeholder 3">
            <a:extLst>
              <a:ext uri="{FF2B5EF4-FFF2-40B4-BE49-F238E27FC236}">
                <a16:creationId xmlns:a16="http://schemas.microsoft.com/office/drawing/2014/main" id="{697D46B0-837B-051C-8AF8-857CDFA073B1}"/>
              </a:ext>
            </a:extLst>
          </p:cNvPr>
          <p:cNvGraphicFramePr>
            <a:graphicFrameLocks noGrp="1"/>
          </p:cNvGraphicFramePr>
          <p:nvPr>
            <p:ph idx="1"/>
            <p:extLst>
              <p:ext uri="{D42A27DB-BD31-4B8C-83A1-F6EECF244321}">
                <p14:modId xmlns:p14="http://schemas.microsoft.com/office/powerpoint/2010/main" val="3063979553"/>
              </p:ext>
            </p:extLst>
          </p:nvPr>
        </p:nvGraphicFramePr>
        <p:xfrm>
          <a:off x="1065636" y="3017519"/>
          <a:ext cx="10056373" cy="3209903"/>
        </p:xfrm>
        <a:graphic>
          <a:graphicData uri="http://schemas.openxmlformats.org/drawingml/2006/table">
            <a:tbl>
              <a:tblPr firstRow="1" bandRow="1">
                <a:tableStyleId>{5C22544A-7EE6-4342-B048-85BDC9FD1C3A}</a:tableStyleId>
              </a:tblPr>
              <a:tblGrid>
                <a:gridCol w="5453567">
                  <a:extLst>
                    <a:ext uri="{9D8B030D-6E8A-4147-A177-3AD203B41FA5}">
                      <a16:colId xmlns:a16="http://schemas.microsoft.com/office/drawing/2014/main" val="873795600"/>
                    </a:ext>
                  </a:extLst>
                </a:gridCol>
                <a:gridCol w="4602806">
                  <a:extLst>
                    <a:ext uri="{9D8B030D-6E8A-4147-A177-3AD203B41FA5}">
                      <a16:colId xmlns:a16="http://schemas.microsoft.com/office/drawing/2014/main" val="3310953984"/>
                    </a:ext>
                  </a:extLst>
                </a:gridCol>
              </a:tblGrid>
              <a:tr h="1000295">
                <a:tc>
                  <a:txBody>
                    <a:bodyPr/>
                    <a:lstStyle/>
                    <a:p>
                      <a:endParaRPr lang="en-US" sz="1500"/>
                    </a:p>
                    <a:p>
                      <a:r>
                        <a:rPr lang="en-US" sz="1500"/>
                        <a:t>PROs</a:t>
                      </a:r>
                    </a:p>
                    <a:p>
                      <a:endParaRPr lang="en-AU" sz="1500"/>
                    </a:p>
                    <a:p>
                      <a:endParaRPr lang="en-AU" sz="1500"/>
                    </a:p>
                  </a:txBody>
                  <a:tcPr marL="74649" marR="74649" marT="37324" marB="37324"/>
                </a:tc>
                <a:tc>
                  <a:txBody>
                    <a:bodyPr/>
                    <a:lstStyle/>
                    <a:p>
                      <a:endParaRPr lang="en-US" sz="1500"/>
                    </a:p>
                    <a:p>
                      <a:r>
                        <a:rPr lang="en-AU" sz="1500"/>
                        <a:t>Cons</a:t>
                      </a:r>
                    </a:p>
                  </a:txBody>
                  <a:tcPr marL="74649" marR="74649" marT="37324" marB="37324"/>
                </a:tc>
                <a:extLst>
                  <a:ext uri="{0D108BD9-81ED-4DB2-BD59-A6C34878D82A}">
                    <a16:rowId xmlns:a16="http://schemas.microsoft.com/office/drawing/2014/main" val="3186415834"/>
                  </a:ext>
                </a:extLst>
              </a:tr>
              <a:tr h="552402">
                <a:tc>
                  <a:txBody>
                    <a:bodyPr/>
                    <a:lstStyle/>
                    <a:p>
                      <a:r>
                        <a:rPr lang="en-US" sz="1500"/>
                        <a:t>Shows last appointment status</a:t>
                      </a:r>
                      <a:endParaRPr lang="en-AU" sz="1500"/>
                    </a:p>
                  </a:txBody>
                  <a:tcPr marL="74649" marR="74649" marT="37324" marB="37324"/>
                </a:tc>
                <a:tc>
                  <a:txBody>
                    <a:bodyPr/>
                    <a:lstStyle/>
                    <a:p>
                      <a:r>
                        <a:rPr lang="en-US" sz="1500"/>
                        <a:t>Doesn’t show DNA</a:t>
                      </a:r>
                    </a:p>
                    <a:p>
                      <a:endParaRPr lang="en-AU" sz="1500"/>
                    </a:p>
                  </a:txBody>
                  <a:tcPr marL="74649" marR="74649" marT="37324" marB="37324"/>
                </a:tc>
                <a:extLst>
                  <a:ext uri="{0D108BD9-81ED-4DB2-BD59-A6C34878D82A}">
                    <a16:rowId xmlns:a16="http://schemas.microsoft.com/office/drawing/2014/main" val="2392562401"/>
                  </a:ext>
                </a:extLst>
              </a:tr>
              <a:tr h="552402">
                <a:tc>
                  <a:txBody>
                    <a:bodyPr/>
                    <a:lstStyle/>
                    <a:p>
                      <a:r>
                        <a:rPr lang="en-US" sz="1500"/>
                        <a:t>Shows next appointment status</a:t>
                      </a:r>
                      <a:endParaRPr lang="en-AU" sz="1500"/>
                    </a:p>
                  </a:txBody>
                  <a:tcPr marL="74649" marR="74649" marT="37324" marB="3732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a:t>Filter for appropriate data</a:t>
                      </a:r>
                      <a:endParaRPr lang="en-AU" sz="1500"/>
                    </a:p>
                    <a:p>
                      <a:endParaRPr lang="en-AU" sz="1500"/>
                    </a:p>
                  </a:txBody>
                  <a:tcPr marL="74649" marR="74649" marT="37324" marB="37324"/>
                </a:tc>
                <a:extLst>
                  <a:ext uri="{0D108BD9-81ED-4DB2-BD59-A6C34878D82A}">
                    <a16:rowId xmlns:a16="http://schemas.microsoft.com/office/drawing/2014/main" val="36172034"/>
                  </a:ext>
                </a:extLst>
              </a:tr>
              <a:tr h="552402">
                <a:tc>
                  <a:txBody>
                    <a:bodyPr/>
                    <a:lstStyle/>
                    <a:p>
                      <a:r>
                        <a:rPr lang="en-US" sz="1500"/>
                        <a:t>Shows risks</a:t>
                      </a:r>
                    </a:p>
                    <a:p>
                      <a:endParaRPr lang="en-AU" sz="1500"/>
                    </a:p>
                  </a:txBody>
                  <a:tcPr marL="74649" marR="74649" marT="37324" marB="37324"/>
                </a:tc>
                <a:tc>
                  <a:txBody>
                    <a:bodyPr/>
                    <a:lstStyle/>
                    <a:p>
                      <a:endParaRPr lang="en-AU" sz="1500"/>
                    </a:p>
                  </a:txBody>
                  <a:tcPr marL="74649" marR="74649" marT="37324" marB="37324"/>
                </a:tc>
                <a:extLst>
                  <a:ext uri="{0D108BD9-81ED-4DB2-BD59-A6C34878D82A}">
                    <a16:rowId xmlns:a16="http://schemas.microsoft.com/office/drawing/2014/main" val="2032903655"/>
                  </a:ext>
                </a:extLst>
              </a:tr>
              <a:tr h="552402">
                <a:tc>
                  <a:txBody>
                    <a:bodyPr/>
                    <a:lstStyle/>
                    <a:p>
                      <a:r>
                        <a:rPr lang="en-US" sz="1500"/>
                        <a:t>Shows First Nations status</a:t>
                      </a:r>
                    </a:p>
                    <a:p>
                      <a:endParaRPr lang="en-AU" sz="1500"/>
                    </a:p>
                  </a:txBody>
                  <a:tcPr marL="74649" marR="74649" marT="37324" marB="37324"/>
                </a:tc>
                <a:tc>
                  <a:txBody>
                    <a:bodyPr/>
                    <a:lstStyle/>
                    <a:p>
                      <a:endParaRPr lang="en-AU" sz="1500"/>
                    </a:p>
                  </a:txBody>
                  <a:tcPr marL="74649" marR="74649" marT="37324" marB="37324"/>
                </a:tc>
                <a:extLst>
                  <a:ext uri="{0D108BD9-81ED-4DB2-BD59-A6C34878D82A}">
                    <a16:rowId xmlns:a16="http://schemas.microsoft.com/office/drawing/2014/main" val="1936939244"/>
                  </a:ext>
                </a:extLst>
              </a:tr>
            </a:tbl>
          </a:graphicData>
        </a:graphic>
      </p:graphicFrame>
    </p:spTree>
    <p:extLst>
      <p:ext uri="{BB962C8B-B14F-4D97-AF65-F5344CB8AC3E}">
        <p14:creationId xmlns:p14="http://schemas.microsoft.com/office/powerpoint/2010/main" val="564990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FCF98C-6790-739A-636F-1B73DD3190DF}"/>
              </a:ext>
            </a:extLst>
          </p:cNvPr>
          <p:cNvSpPr>
            <a:spLocks noGrp="1"/>
          </p:cNvSpPr>
          <p:nvPr>
            <p:ph type="title"/>
          </p:nvPr>
        </p:nvSpPr>
        <p:spPr>
          <a:xfrm>
            <a:off x="5297762" y="329184"/>
            <a:ext cx="6251110" cy="1783080"/>
          </a:xfrm>
        </p:spPr>
        <p:txBody>
          <a:bodyPr anchor="b">
            <a:normAutofit/>
          </a:bodyPr>
          <a:lstStyle/>
          <a:p>
            <a:r>
              <a:rPr lang="en-US" sz="5400"/>
              <a:t>Best Practice re following up DNAs</a:t>
            </a:r>
            <a:endParaRPr lang="en-AU" sz="5400"/>
          </a:p>
        </p:txBody>
      </p:sp>
      <p:pic>
        <p:nvPicPr>
          <p:cNvPr id="17" name="Picture 16" descr="White paper ships being led by a yellow ship">
            <a:extLst>
              <a:ext uri="{FF2B5EF4-FFF2-40B4-BE49-F238E27FC236}">
                <a16:creationId xmlns:a16="http://schemas.microsoft.com/office/drawing/2014/main" id="{81F639FB-561E-D25A-6D45-22AC40CF9E2B}"/>
              </a:ext>
            </a:extLst>
          </p:cNvPr>
          <p:cNvPicPr>
            <a:picLocks noChangeAspect="1"/>
          </p:cNvPicPr>
          <p:nvPr/>
        </p:nvPicPr>
        <p:blipFill rotWithShape="1">
          <a:blip r:embed="rId2"/>
          <a:srcRect l="41115" r="13553"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8"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id="{E6A4C913-1C0F-812B-7C1A-8E31C87263EB}"/>
              </a:ext>
            </a:extLst>
          </p:cNvPr>
          <p:cNvSpPr>
            <a:spLocks noGrp="1"/>
          </p:cNvSpPr>
          <p:nvPr>
            <p:ph idx="1"/>
          </p:nvPr>
        </p:nvSpPr>
        <p:spPr>
          <a:xfrm>
            <a:off x="5297762" y="2706624"/>
            <a:ext cx="6251110" cy="3483864"/>
          </a:xfrm>
        </p:spPr>
        <p:txBody>
          <a:bodyPr>
            <a:normAutofit/>
          </a:bodyPr>
          <a:lstStyle/>
          <a:p>
            <a:r>
              <a:rPr lang="en-US" sz="2200"/>
              <a:t>Having a DNA procedure for your service.</a:t>
            </a:r>
          </a:p>
          <a:p>
            <a:r>
              <a:rPr lang="en-US" sz="2200"/>
              <a:t>Comparing the DNA and Universal Active List Reports</a:t>
            </a:r>
          </a:p>
          <a:p>
            <a:r>
              <a:rPr lang="en-US" sz="2200"/>
              <a:t>Checking on client record re rebooking of missed appointments.</a:t>
            </a:r>
          </a:p>
          <a:p>
            <a:endParaRPr lang="en-US" sz="2200"/>
          </a:p>
          <a:p>
            <a:r>
              <a:rPr lang="en-US" sz="2200"/>
              <a:t>Any concerns discuss further with your leadership team.</a:t>
            </a:r>
            <a:endParaRPr lang="en-AU" sz="2200"/>
          </a:p>
        </p:txBody>
      </p:sp>
    </p:spTree>
    <p:extLst>
      <p:ext uri="{BB962C8B-B14F-4D97-AF65-F5344CB8AC3E}">
        <p14:creationId xmlns:p14="http://schemas.microsoft.com/office/powerpoint/2010/main" val="3478820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43BAF-6955-5C79-CBD9-E9603B8878B1}"/>
              </a:ext>
            </a:extLst>
          </p:cNvPr>
          <p:cNvSpPr>
            <a:spLocks noGrp="1"/>
          </p:cNvSpPr>
          <p:nvPr>
            <p:ph type="title"/>
          </p:nvPr>
        </p:nvSpPr>
        <p:spPr/>
        <p:txBody>
          <a:bodyPr/>
          <a:lstStyle/>
          <a:p>
            <a:pPr algn="ctr"/>
            <a:r>
              <a:rPr lang="en-AU" dirty="0">
                <a:solidFill>
                  <a:schemeClr val="accent1">
                    <a:lumMod val="75000"/>
                  </a:schemeClr>
                </a:solidFill>
              </a:rPr>
              <a:t>Q &amp; A</a:t>
            </a:r>
            <a:br>
              <a:rPr lang="en-AU" dirty="0">
                <a:solidFill>
                  <a:schemeClr val="accent1">
                    <a:lumMod val="75000"/>
                  </a:schemeClr>
                </a:solidFill>
              </a:rPr>
            </a:br>
            <a:r>
              <a:rPr lang="en-AU" dirty="0">
                <a:solidFill>
                  <a:schemeClr val="accent1">
                    <a:lumMod val="75000"/>
                  </a:schemeClr>
                </a:solidFill>
              </a:rPr>
              <a:t>Best practice for cancelling appointments</a:t>
            </a:r>
            <a:r>
              <a:rPr lang="en-AU" dirty="0"/>
              <a:t>.</a:t>
            </a:r>
          </a:p>
        </p:txBody>
      </p:sp>
      <p:sp>
        <p:nvSpPr>
          <p:cNvPr id="3" name="Content Placeholder 2">
            <a:extLst>
              <a:ext uri="{FF2B5EF4-FFF2-40B4-BE49-F238E27FC236}">
                <a16:creationId xmlns:a16="http://schemas.microsoft.com/office/drawing/2014/main" id="{3AF23980-4409-FE99-F085-E5071CB87497}"/>
              </a:ext>
            </a:extLst>
          </p:cNvPr>
          <p:cNvSpPr>
            <a:spLocks noGrp="1"/>
          </p:cNvSpPr>
          <p:nvPr>
            <p:ph idx="1"/>
          </p:nvPr>
        </p:nvSpPr>
        <p:spPr/>
        <p:txBody>
          <a:bodyPr/>
          <a:lstStyle/>
          <a:p>
            <a:r>
              <a:rPr lang="en-AU" dirty="0"/>
              <a:t>As per CDIS webinar series on Department of Health MCH website:</a:t>
            </a:r>
          </a:p>
          <a:p>
            <a:r>
              <a:rPr lang="en-AU" dirty="0">
                <a:hlinkClick r:id="rId2"/>
              </a:rPr>
              <a:t>https://www.health.vic.gov.au/maternal-child-health/child-development-information-system</a:t>
            </a:r>
            <a:endParaRPr lang="en-AU" dirty="0"/>
          </a:p>
          <a:p>
            <a:r>
              <a:rPr lang="en-AU" dirty="0"/>
              <a:t>Webinar 7:  </a:t>
            </a:r>
            <a:r>
              <a:rPr lang="en-AU" dirty="0">
                <a:hlinkClick r:id="rId3"/>
              </a:rPr>
              <a:t>https://vimeo.com/432021138</a:t>
            </a:r>
            <a:r>
              <a:rPr lang="en-AU" dirty="0"/>
              <a:t> (password </a:t>
            </a:r>
            <a:r>
              <a:rPr lang="en-AU" dirty="0" err="1"/>
              <a:t>cdis</a:t>
            </a:r>
            <a:r>
              <a:rPr lang="en-AU" dirty="0"/>
              <a:t>)</a:t>
            </a:r>
          </a:p>
          <a:p>
            <a:endParaRPr lang="en-AU" dirty="0"/>
          </a:p>
          <a:p>
            <a:r>
              <a:rPr lang="en-AU" dirty="0"/>
              <a:t>Appointments are to be cancelled from the calendar so that a DNA is recorded in the client CDIS history.</a:t>
            </a:r>
          </a:p>
          <a:p>
            <a:r>
              <a:rPr lang="en-AU" dirty="0"/>
              <a:t>DNA recorded this way will also be reflected in the DNA report function of CDIS.</a:t>
            </a:r>
          </a:p>
          <a:p>
            <a:endParaRPr lang="en-AU" dirty="0"/>
          </a:p>
        </p:txBody>
      </p:sp>
    </p:spTree>
    <p:extLst>
      <p:ext uri="{BB962C8B-B14F-4D97-AF65-F5344CB8AC3E}">
        <p14:creationId xmlns:p14="http://schemas.microsoft.com/office/powerpoint/2010/main" val="3141658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FDAAF-BF2C-F150-8FED-7B49B23ADADB}"/>
              </a:ext>
            </a:extLst>
          </p:cNvPr>
          <p:cNvSpPr>
            <a:spLocks noGrp="1"/>
          </p:cNvSpPr>
          <p:nvPr>
            <p:ph type="title"/>
          </p:nvPr>
        </p:nvSpPr>
        <p:spPr>
          <a:xfrm>
            <a:off x="838200" y="143838"/>
            <a:ext cx="10515600" cy="945223"/>
          </a:xfrm>
        </p:spPr>
        <p:txBody>
          <a:bodyPr>
            <a:normAutofit fontScale="90000"/>
          </a:bodyPr>
          <a:lstStyle/>
          <a:p>
            <a:br>
              <a:rPr lang="en-AU" dirty="0"/>
            </a:br>
            <a:r>
              <a:rPr lang="en-AU" dirty="0">
                <a:solidFill>
                  <a:schemeClr val="accent1">
                    <a:lumMod val="75000"/>
                  </a:schemeClr>
                </a:solidFill>
              </a:rPr>
              <a:t>Process:</a:t>
            </a:r>
            <a:br>
              <a:rPr lang="en-AU" dirty="0"/>
            </a:br>
            <a:endParaRPr lang="en-AU" dirty="0"/>
          </a:p>
        </p:txBody>
      </p:sp>
      <p:sp>
        <p:nvSpPr>
          <p:cNvPr id="3" name="Content Placeholder 2">
            <a:extLst>
              <a:ext uri="{FF2B5EF4-FFF2-40B4-BE49-F238E27FC236}">
                <a16:creationId xmlns:a16="http://schemas.microsoft.com/office/drawing/2014/main" id="{F34787DE-1535-AD9B-961E-019ACC83FEC1}"/>
              </a:ext>
            </a:extLst>
          </p:cNvPr>
          <p:cNvSpPr>
            <a:spLocks noGrp="1"/>
          </p:cNvSpPr>
          <p:nvPr>
            <p:ph idx="1"/>
          </p:nvPr>
        </p:nvSpPr>
        <p:spPr>
          <a:xfrm>
            <a:off x="838200" y="965770"/>
            <a:ext cx="10515600" cy="6102849"/>
          </a:xfrm>
        </p:spPr>
        <p:txBody>
          <a:bodyPr>
            <a:normAutofit/>
          </a:bodyPr>
          <a:lstStyle/>
          <a:p>
            <a:pPr marL="0" indent="0">
              <a:buNone/>
            </a:pPr>
            <a:r>
              <a:rPr lang="en-AU" dirty="0"/>
              <a:t>From the calendar screen right click on the clients appointment and select edit:</a:t>
            </a:r>
          </a:p>
          <a:p>
            <a:pPr marL="0" indent="0">
              <a:buNone/>
            </a:pPr>
            <a:r>
              <a:rPr lang="en-AU" dirty="0"/>
              <a:t>                                          </a:t>
            </a:r>
          </a:p>
          <a:p>
            <a:pPr marL="0" indent="0">
              <a:buNone/>
            </a:pPr>
            <a:endParaRPr lang="en-AU" dirty="0"/>
          </a:p>
          <a:p>
            <a:r>
              <a:rPr lang="en-AU" dirty="0"/>
              <a:t>Select Cancel appointment and appropriate reason (see snip below)</a:t>
            </a:r>
          </a:p>
          <a:p>
            <a:r>
              <a:rPr lang="en-AU" dirty="0"/>
              <a:t>Complete the fields </a:t>
            </a:r>
          </a:p>
          <a:p>
            <a:pPr marL="0" indent="0">
              <a:buNone/>
            </a:pPr>
            <a:endParaRPr lang="en-AU" dirty="0"/>
          </a:p>
          <a:p>
            <a:r>
              <a:rPr lang="en-AU" dirty="0"/>
              <a:t>Then save.</a:t>
            </a:r>
          </a:p>
          <a:p>
            <a:r>
              <a:rPr lang="en-AU" dirty="0"/>
              <a:t>Appointment will delete from the calendar</a:t>
            </a:r>
          </a:p>
          <a:p>
            <a:r>
              <a:rPr lang="en-AU" dirty="0"/>
              <a:t>Clients' history will look like this:</a:t>
            </a:r>
          </a:p>
          <a:p>
            <a:endParaRPr lang="en-AU" dirty="0"/>
          </a:p>
          <a:p>
            <a:endParaRPr lang="en-AU" dirty="0">
              <a:highlight>
                <a:srgbClr val="FFFF00"/>
              </a:highlight>
            </a:endParaRPr>
          </a:p>
          <a:p>
            <a:endParaRPr lang="en-AU" dirty="0"/>
          </a:p>
        </p:txBody>
      </p:sp>
      <p:pic>
        <p:nvPicPr>
          <p:cNvPr id="4" name="Picture 3">
            <a:extLst>
              <a:ext uri="{FF2B5EF4-FFF2-40B4-BE49-F238E27FC236}">
                <a16:creationId xmlns:a16="http://schemas.microsoft.com/office/drawing/2014/main" id="{62A66CDD-30AD-E875-ADA8-CB920A5372F4}"/>
              </a:ext>
            </a:extLst>
          </p:cNvPr>
          <p:cNvPicPr>
            <a:picLocks noChangeAspect="1"/>
          </p:cNvPicPr>
          <p:nvPr/>
        </p:nvPicPr>
        <p:blipFill>
          <a:blip r:embed="rId2"/>
          <a:stretch>
            <a:fillRect/>
          </a:stretch>
        </p:blipFill>
        <p:spPr>
          <a:xfrm>
            <a:off x="4664837" y="1527012"/>
            <a:ext cx="2122588" cy="1404000"/>
          </a:xfrm>
          <a:prstGeom prst="rect">
            <a:avLst/>
          </a:prstGeom>
        </p:spPr>
      </p:pic>
      <p:pic>
        <p:nvPicPr>
          <p:cNvPr id="5" name="Picture 4">
            <a:extLst>
              <a:ext uri="{FF2B5EF4-FFF2-40B4-BE49-F238E27FC236}">
                <a16:creationId xmlns:a16="http://schemas.microsoft.com/office/drawing/2014/main" id="{365EE2E1-8C72-B56F-F8CC-E71CBC73408B}"/>
              </a:ext>
            </a:extLst>
          </p:cNvPr>
          <p:cNvPicPr>
            <a:picLocks noChangeAspect="1"/>
          </p:cNvPicPr>
          <p:nvPr/>
        </p:nvPicPr>
        <p:blipFill>
          <a:blip r:embed="rId3"/>
          <a:stretch>
            <a:fillRect/>
          </a:stretch>
        </p:blipFill>
        <p:spPr>
          <a:xfrm>
            <a:off x="5816382" y="3429000"/>
            <a:ext cx="3111049" cy="1332000"/>
          </a:xfrm>
          <a:prstGeom prst="rect">
            <a:avLst/>
          </a:prstGeom>
        </p:spPr>
      </p:pic>
      <p:pic>
        <p:nvPicPr>
          <p:cNvPr id="6" name="Picture 5">
            <a:extLst>
              <a:ext uri="{FF2B5EF4-FFF2-40B4-BE49-F238E27FC236}">
                <a16:creationId xmlns:a16="http://schemas.microsoft.com/office/drawing/2014/main" id="{BFE639B9-2FCD-144F-D22E-16DFF94AE2BF}"/>
              </a:ext>
            </a:extLst>
          </p:cNvPr>
          <p:cNvPicPr>
            <a:picLocks noChangeAspect="1"/>
          </p:cNvPicPr>
          <p:nvPr/>
        </p:nvPicPr>
        <p:blipFill>
          <a:blip r:embed="rId4"/>
          <a:stretch>
            <a:fillRect/>
          </a:stretch>
        </p:blipFill>
        <p:spPr>
          <a:xfrm>
            <a:off x="2205024" y="6097840"/>
            <a:ext cx="8355392" cy="600075"/>
          </a:xfrm>
          <a:prstGeom prst="rect">
            <a:avLst/>
          </a:prstGeom>
        </p:spPr>
      </p:pic>
    </p:spTree>
    <p:extLst>
      <p:ext uri="{BB962C8B-B14F-4D97-AF65-F5344CB8AC3E}">
        <p14:creationId xmlns:p14="http://schemas.microsoft.com/office/powerpoint/2010/main" val="3423100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59" name="Picture 5158"/>
          <p:cNvPicPr>
            <a:picLocks noChangeAspect="1"/>
          </p:cNvPicPr>
          <p:nvPr/>
        </p:nvPicPr>
        <p:blipFill rotWithShape="1">
          <a:blip r:embed="rId3"/>
          <a:srcRect b="4018"/>
          <a:stretch/>
        </p:blipFill>
        <p:spPr>
          <a:xfrm>
            <a:off x="1647826" y="1037949"/>
            <a:ext cx="8473002" cy="5182895"/>
          </a:xfrm>
          <a:prstGeom prst="rect">
            <a:avLst/>
          </a:prstGeom>
        </p:spPr>
      </p:pic>
      <p:sp>
        <p:nvSpPr>
          <p:cNvPr id="5" name="TextBox 4">
            <a:extLst>
              <a:ext uri="{FF2B5EF4-FFF2-40B4-BE49-F238E27FC236}">
                <a16:creationId xmlns:a16="http://schemas.microsoft.com/office/drawing/2014/main" id="{E864FDB5-3660-47F7-B284-DE05059503E8}"/>
              </a:ext>
            </a:extLst>
          </p:cNvPr>
          <p:cNvSpPr txBox="1"/>
          <p:nvPr/>
        </p:nvSpPr>
        <p:spPr>
          <a:xfrm>
            <a:off x="1561178" y="268508"/>
            <a:ext cx="3770006" cy="769441"/>
          </a:xfrm>
          <a:prstGeom prst="rect">
            <a:avLst/>
          </a:prstGeom>
          <a:noFill/>
        </p:spPr>
        <p:txBody>
          <a:bodyPr wrap="none" rtlCol="0">
            <a:spAutoFit/>
          </a:bodyPr>
          <a:lstStyle/>
          <a:p>
            <a:r>
              <a:rPr lang="en-AU" sz="4400" dirty="0">
                <a:solidFill>
                  <a:schemeClr val="accent2"/>
                </a:solidFill>
              </a:rPr>
              <a:t>MCH Resources</a:t>
            </a:r>
          </a:p>
        </p:txBody>
      </p:sp>
      <p:sp>
        <p:nvSpPr>
          <p:cNvPr id="2" name="TextBox 1">
            <a:extLst>
              <a:ext uri="{FF2B5EF4-FFF2-40B4-BE49-F238E27FC236}">
                <a16:creationId xmlns:a16="http://schemas.microsoft.com/office/drawing/2014/main" id="{9D8BCC2E-97D4-40A7-812B-B34DF85D842A}"/>
              </a:ext>
            </a:extLst>
          </p:cNvPr>
          <p:cNvSpPr txBox="1"/>
          <p:nvPr/>
        </p:nvSpPr>
        <p:spPr>
          <a:xfrm>
            <a:off x="6096000" y="5448300"/>
            <a:ext cx="4448174" cy="923330"/>
          </a:xfrm>
          <a:prstGeom prst="rect">
            <a:avLst/>
          </a:prstGeom>
          <a:noFill/>
        </p:spPr>
        <p:txBody>
          <a:bodyPr wrap="square" rtlCol="0">
            <a:spAutoFit/>
          </a:bodyPr>
          <a:lstStyle/>
          <a:p>
            <a:r>
              <a:rPr lang="en-US" dirty="0"/>
              <a:t>V</a:t>
            </a:r>
            <a:r>
              <a:rPr lang="en-AU" dirty="0"/>
              <a:t>imeo Password – cdis</a:t>
            </a:r>
          </a:p>
          <a:p>
            <a:r>
              <a:rPr lang="en-AU" dirty="0"/>
              <a:t>MCH Clinical Practice videos password – mchvideos</a:t>
            </a:r>
          </a:p>
        </p:txBody>
      </p:sp>
    </p:spTree>
    <p:extLst>
      <p:ext uri="{BB962C8B-B14F-4D97-AF65-F5344CB8AC3E}">
        <p14:creationId xmlns:p14="http://schemas.microsoft.com/office/powerpoint/2010/main" val="1740832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6A84213-A869-4467-B876-EEDE0D1B0343}"/>
              </a:ext>
            </a:extLst>
          </p:cNvPr>
          <p:cNvSpPr txBox="1"/>
          <p:nvPr/>
        </p:nvSpPr>
        <p:spPr>
          <a:xfrm>
            <a:off x="1097279" y="372740"/>
            <a:ext cx="7912615" cy="646331"/>
          </a:xfrm>
          <a:prstGeom prst="rect">
            <a:avLst/>
          </a:prstGeom>
          <a:noFill/>
        </p:spPr>
        <p:txBody>
          <a:bodyPr wrap="none" rtlCol="0">
            <a:spAutoFit/>
          </a:bodyPr>
          <a:lstStyle/>
          <a:p>
            <a:r>
              <a:rPr lang="en-AU" sz="3600" dirty="0">
                <a:solidFill>
                  <a:schemeClr val="accent2"/>
                </a:solidFill>
              </a:rPr>
              <a:t>CDIS Support – CDIS User Responsibilities</a:t>
            </a:r>
          </a:p>
        </p:txBody>
      </p:sp>
      <p:sp>
        <p:nvSpPr>
          <p:cNvPr id="7" name="Content Placeholder 5">
            <a:extLst>
              <a:ext uri="{FF2B5EF4-FFF2-40B4-BE49-F238E27FC236}">
                <a16:creationId xmlns:a16="http://schemas.microsoft.com/office/drawing/2014/main" id="{53AB01E9-44D1-4615-89CC-4A8A8B749AE2}"/>
              </a:ext>
            </a:extLst>
          </p:cNvPr>
          <p:cNvSpPr txBox="1">
            <a:spLocks/>
          </p:cNvSpPr>
          <p:nvPr/>
        </p:nvSpPr>
        <p:spPr>
          <a:xfrm>
            <a:off x="963928" y="1260629"/>
            <a:ext cx="9475471" cy="5224631"/>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ts val="1350"/>
              </a:lnSpc>
              <a:spcAft>
                <a:spcPts val="600"/>
              </a:spcAft>
            </a:pPr>
            <a:r>
              <a:rPr lang="en-AU" sz="1600" dirty="0">
                <a:ea typeface="Times New Roman" panose="02020603050405020304" pitchFamily="18" charset="0"/>
                <a:cs typeface="Times New Roman" panose="02020603050405020304" pitchFamily="18" charset="0"/>
              </a:rPr>
              <a:t>When you are experiencing a CDIS issue / problem / question:</a:t>
            </a:r>
            <a:endParaRPr lang="en-AU" sz="1600" dirty="0">
              <a:ea typeface="Calibri" panose="020F0502020204030204" pitchFamily="34" charset="0"/>
              <a:cs typeface="Times New Roman" panose="02020603050405020304" pitchFamily="18" charset="0"/>
            </a:endParaRPr>
          </a:p>
          <a:p>
            <a:pPr marL="342900" indent="-342900">
              <a:lnSpc>
                <a:spcPts val="1350"/>
              </a:lnSpc>
              <a:spcAft>
                <a:spcPts val="600"/>
              </a:spcAft>
              <a:buFont typeface="+mj-lt"/>
              <a:buAutoNum type="arabicPeriod"/>
            </a:pPr>
            <a:r>
              <a:rPr lang="en-AU" sz="1600" b="1" dirty="0">
                <a:ea typeface="Times New Roman" panose="02020603050405020304" pitchFamily="18" charset="0"/>
                <a:cs typeface="Times New Roman" panose="02020603050405020304" pitchFamily="18" charset="0"/>
              </a:rPr>
              <a:t>Firstly, check internally with your team leader / coordinator / CDIS Champions to validate what’s happening in CDIS. Include this in your request for support.</a:t>
            </a:r>
          </a:p>
          <a:p>
            <a:pPr marL="342900" indent="-342900">
              <a:lnSpc>
                <a:spcPts val="1350"/>
              </a:lnSpc>
              <a:spcAft>
                <a:spcPts val="600"/>
              </a:spcAft>
              <a:buFont typeface="+mj-lt"/>
              <a:buAutoNum type="arabicPeriod"/>
            </a:pPr>
            <a:r>
              <a:rPr lang="en-AU" sz="1600" dirty="0">
                <a:ea typeface="Times New Roman" panose="02020603050405020304" pitchFamily="18" charset="0"/>
                <a:cs typeface="Times New Roman" panose="02020603050405020304" pitchFamily="18" charset="0"/>
              </a:rPr>
              <a:t>If your issue is connecting to CDIS, please </a:t>
            </a:r>
            <a:r>
              <a:rPr lang="en-AU" sz="1600" dirty="0">
                <a:cs typeface="Times New Roman" panose="02020603050405020304" pitchFamily="18" charset="0"/>
              </a:rPr>
              <a:t>check with your local IT professional if there is a network issue.</a:t>
            </a:r>
          </a:p>
          <a:p>
            <a:pPr marL="342900" indent="-342900">
              <a:lnSpc>
                <a:spcPts val="1350"/>
              </a:lnSpc>
              <a:spcAft>
                <a:spcPts val="600"/>
              </a:spcAft>
              <a:buFont typeface="+mj-lt"/>
              <a:buAutoNum type="arabicPeriod"/>
            </a:pPr>
            <a:r>
              <a:rPr lang="en-AU" sz="1600" dirty="0">
                <a:ea typeface="Times New Roman" panose="02020603050405020304" pitchFamily="18" charset="0"/>
                <a:cs typeface="Times New Roman" panose="02020603050405020304" pitchFamily="18" charset="0"/>
              </a:rPr>
              <a:t>Are you the only one with the issue or are others experiencing this too? When was this problem first noticed?  Include this in your request for support.</a:t>
            </a:r>
            <a:endParaRPr lang="en-AU" sz="1600" dirty="0">
              <a:ea typeface="Calibri" panose="020F0502020204030204" pitchFamily="34" charset="0"/>
              <a:cs typeface="Times New Roman" panose="02020603050405020304" pitchFamily="18" charset="0"/>
            </a:endParaRPr>
          </a:p>
          <a:p>
            <a:pPr marL="342900" indent="-342900">
              <a:lnSpc>
                <a:spcPts val="1350"/>
              </a:lnSpc>
              <a:spcAft>
                <a:spcPts val="600"/>
              </a:spcAft>
              <a:buFont typeface="+mj-lt"/>
              <a:buAutoNum type="arabicPeriod"/>
            </a:pPr>
            <a:r>
              <a:rPr lang="en-AU" sz="1600" dirty="0">
                <a:ea typeface="Times New Roman" panose="02020603050405020304" pitchFamily="18" charset="0"/>
                <a:cs typeface="Times New Roman" panose="02020603050405020304" pitchFamily="18" charset="0"/>
              </a:rPr>
              <a:t>Check the online resources available to you, and if you're not closer to resolution, escalate to Contact CDIS Helpdesk on 1300 856 183 or </a:t>
            </a:r>
            <a:r>
              <a:rPr lang="en-AU" sz="1600" dirty="0">
                <a:ea typeface="Times New Roman" panose="02020603050405020304" pitchFamily="18" charset="0"/>
                <a:cs typeface="Times New Roman" panose="02020603050405020304" pitchFamily="18" charset="0"/>
                <a:hlinkClick r:id="rId3"/>
              </a:rPr>
              <a:t>cdis@support.vic.gov.au</a:t>
            </a:r>
            <a:r>
              <a:rPr lang="en-AU" sz="1600" dirty="0">
                <a:ea typeface="Times New Roman" panose="02020603050405020304" pitchFamily="18" charset="0"/>
                <a:cs typeface="Times New Roman" panose="02020603050405020304" pitchFamily="18" charset="0"/>
              </a:rPr>
              <a:t> with the following important detail</a:t>
            </a:r>
            <a:endParaRPr lang="en-AU" sz="1600" dirty="0">
              <a:ea typeface="Calibri" panose="020F0502020204030204" pitchFamily="34" charset="0"/>
              <a:cs typeface="Times New Roman" panose="02020603050405020304" pitchFamily="18" charset="0"/>
            </a:endParaRPr>
          </a:p>
          <a:p>
            <a:pPr marL="342900" indent="-342900">
              <a:lnSpc>
                <a:spcPts val="1350"/>
              </a:lnSpc>
              <a:spcAft>
                <a:spcPts val="600"/>
              </a:spcAft>
              <a:buFont typeface="+mj-lt"/>
              <a:buAutoNum type="alphaUcPeriod"/>
            </a:pPr>
            <a:r>
              <a:rPr lang="en-AU" sz="1600" dirty="0">
                <a:ea typeface="Times New Roman" panose="02020603050405020304" pitchFamily="18" charset="0"/>
                <a:cs typeface="Times New Roman" panose="02020603050405020304" pitchFamily="18" charset="0"/>
              </a:rPr>
              <a:t>In summary what is question or problem?</a:t>
            </a:r>
            <a:endParaRPr lang="en-AU" sz="1600" dirty="0">
              <a:ea typeface="Calibri" panose="020F0502020204030204" pitchFamily="34" charset="0"/>
              <a:cs typeface="Times New Roman" panose="02020603050405020304" pitchFamily="18" charset="0"/>
            </a:endParaRPr>
          </a:p>
          <a:p>
            <a:pPr marL="742950" lvl="1" indent="-285750">
              <a:lnSpc>
                <a:spcPts val="1350"/>
              </a:lnSpc>
              <a:spcAft>
                <a:spcPts val="600"/>
              </a:spcAft>
              <a:buFont typeface="Courier New" panose="02070309020205020404" pitchFamily="49" charset="0"/>
              <a:buChar char="o"/>
            </a:pPr>
            <a:r>
              <a:rPr lang="en-AU" sz="1600" dirty="0">
                <a:ea typeface="Times New Roman" panose="02020603050405020304" pitchFamily="18" charset="0"/>
                <a:cs typeface="Times New Roman" panose="02020603050405020304" pitchFamily="18" charset="0"/>
              </a:rPr>
              <a:t>What screen are you using / what actions are you doing in CDIS, </a:t>
            </a:r>
            <a:endParaRPr lang="en-AU" sz="1600" dirty="0">
              <a:ea typeface="Calibri" panose="020F0502020204030204" pitchFamily="34" charset="0"/>
              <a:cs typeface="Times New Roman" panose="02020603050405020304" pitchFamily="18" charset="0"/>
            </a:endParaRPr>
          </a:p>
          <a:p>
            <a:pPr marL="742950" lvl="1" indent="-285750">
              <a:lnSpc>
                <a:spcPts val="1350"/>
              </a:lnSpc>
              <a:spcAft>
                <a:spcPts val="600"/>
              </a:spcAft>
              <a:buFont typeface="Courier New" panose="02070309020205020404" pitchFamily="49" charset="0"/>
              <a:buChar char="o"/>
            </a:pPr>
            <a:r>
              <a:rPr lang="en-AU" sz="1600" dirty="0">
                <a:ea typeface="Times New Roman" panose="02020603050405020304" pitchFamily="18" charset="0"/>
                <a:cs typeface="Times New Roman" panose="02020603050405020304" pitchFamily="18" charset="0"/>
              </a:rPr>
              <a:t>What is the outcome you’re expecting?</a:t>
            </a:r>
            <a:endParaRPr lang="en-AU" sz="1600" dirty="0">
              <a:ea typeface="Calibri" panose="020F0502020204030204" pitchFamily="34" charset="0"/>
              <a:cs typeface="Times New Roman" panose="02020603050405020304" pitchFamily="18" charset="0"/>
            </a:endParaRPr>
          </a:p>
          <a:p>
            <a:pPr marL="742950" lvl="1" indent="-285750">
              <a:lnSpc>
                <a:spcPts val="1350"/>
              </a:lnSpc>
              <a:spcAft>
                <a:spcPts val="600"/>
              </a:spcAft>
              <a:buFont typeface="Courier New" panose="02070309020205020404" pitchFamily="49" charset="0"/>
              <a:buChar char="o"/>
            </a:pPr>
            <a:r>
              <a:rPr lang="en-AU" sz="1600" dirty="0">
                <a:ea typeface="Times New Roman" panose="02020603050405020304" pitchFamily="18" charset="0"/>
                <a:cs typeface="Times New Roman" panose="02020603050405020304" pitchFamily="18" charset="0"/>
              </a:rPr>
              <a:t>What is actually happening instead?</a:t>
            </a:r>
            <a:endParaRPr lang="en-AU" sz="1600" dirty="0">
              <a:ea typeface="Calibri" panose="020F0502020204030204" pitchFamily="34" charset="0"/>
              <a:cs typeface="Times New Roman" panose="02020603050405020304" pitchFamily="18" charset="0"/>
            </a:endParaRPr>
          </a:p>
          <a:p>
            <a:pPr marL="742950" lvl="1" indent="-285750">
              <a:lnSpc>
                <a:spcPts val="1350"/>
              </a:lnSpc>
              <a:spcAft>
                <a:spcPts val="600"/>
              </a:spcAft>
              <a:buFont typeface="Courier New" panose="02070309020205020404" pitchFamily="49" charset="0"/>
              <a:buChar char="o"/>
            </a:pPr>
            <a:r>
              <a:rPr lang="en-AU" sz="1600" b="1" dirty="0">
                <a:ea typeface="Times New Roman" panose="02020603050405020304" pitchFamily="18" charset="0"/>
                <a:cs typeface="Times New Roman" panose="02020603050405020304" pitchFamily="18" charset="0"/>
              </a:rPr>
              <a:t>NB: Client ID</a:t>
            </a:r>
          </a:p>
          <a:p>
            <a:pPr marL="742950" lvl="1" indent="-285750">
              <a:lnSpc>
                <a:spcPts val="1350"/>
              </a:lnSpc>
              <a:spcAft>
                <a:spcPts val="600"/>
              </a:spcAft>
              <a:buFont typeface="Courier New" panose="02070309020205020404" pitchFamily="49" charset="0"/>
              <a:buChar char="o"/>
            </a:pPr>
            <a:r>
              <a:rPr lang="en-AU" sz="1600" b="1" dirty="0">
                <a:ea typeface="Calibri" panose="020F0502020204030204" pitchFamily="34" charset="0"/>
                <a:cs typeface="Times New Roman" panose="02020603050405020304" pitchFamily="18" charset="0"/>
              </a:rPr>
              <a:t>cc your MCH Leadership</a:t>
            </a:r>
            <a:endParaRPr lang="en-AU" sz="1600" dirty="0">
              <a:ea typeface="Calibri" panose="020F0502020204030204" pitchFamily="34" charset="0"/>
              <a:cs typeface="Times New Roman" panose="02020603050405020304" pitchFamily="18" charset="0"/>
            </a:endParaRPr>
          </a:p>
          <a:p>
            <a:pPr marL="342900" indent="-342900">
              <a:lnSpc>
                <a:spcPts val="1350"/>
              </a:lnSpc>
              <a:spcAft>
                <a:spcPts val="600"/>
              </a:spcAft>
              <a:buFont typeface="+mj-lt"/>
              <a:buAutoNum type="alphaUcPeriod"/>
            </a:pPr>
            <a:r>
              <a:rPr lang="en-AU" sz="1600" dirty="0">
                <a:ea typeface="Times New Roman" panose="02020603050405020304" pitchFamily="18" charset="0"/>
                <a:cs typeface="Times New Roman" panose="02020603050405020304" pitchFamily="18" charset="0"/>
              </a:rPr>
              <a:t>Take a screen capture of the error or copy and paste the URL (web address),the name of the screen you’re using. For reports, detail the year or data range you’re using, and any other data selections, and capture the error message.</a:t>
            </a:r>
            <a:endParaRPr lang="en-AU" sz="16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09719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0C91E66-260D-4952-B4F6-958AF6324999}"/>
              </a:ext>
            </a:extLst>
          </p:cNvPr>
          <p:cNvSpPr/>
          <p:nvPr/>
        </p:nvSpPr>
        <p:spPr>
          <a:xfrm>
            <a:off x="6094855" y="1261331"/>
            <a:ext cx="3497565" cy="3002662"/>
          </a:xfrm>
          <a:prstGeom prst="rect">
            <a:avLst/>
          </a:prstGeom>
        </p:spPr>
        <p:txBody>
          <a:bodyPr vert="horz" lIns="91440" tIns="45720" rIns="91440" bIns="45720" rtlCol="0" anchor="b">
            <a:normAutofit/>
          </a:bodyPr>
          <a:lstStyle/>
          <a:p>
            <a:pPr>
              <a:spcBef>
                <a:spcPct val="0"/>
              </a:spcBef>
              <a:spcAft>
                <a:spcPts val="600"/>
              </a:spcAft>
            </a:pPr>
            <a:endParaRPr lang="en-US" sz="4400" kern="1200" dirty="0">
              <a:solidFill>
                <a:schemeClr val="accent1"/>
              </a:solidFill>
              <a:latin typeface="+mj-lt"/>
              <a:ea typeface="+mj-ea"/>
              <a:cs typeface="+mj-cs"/>
            </a:endParaRPr>
          </a:p>
        </p:txBody>
      </p:sp>
      <p:graphicFrame>
        <p:nvGraphicFramePr>
          <p:cNvPr id="2" name="Table 1">
            <a:extLst>
              <a:ext uri="{FF2B5EF4-FFF2-40B4-BE49-F238E27FC236}">
                <a16:creationId xmlns:a16="http://schemas.microsoft.com/office/drawing/2014/main" id="{801BE9F7-CDDD-4453-AB9B-67075E704610}"/>
              </a:ext>
            </a:extLst>
          </p:cNvPr>
          <p:cNvGraphicFramePr>
            <a:graphicFrameLocks noGrp="1"/>
          </p:cNvGraphicFramePr>
          <p:nvPr>
            <p:extLst>
              <p:ext uri="{D42A27DB-BD31-4B8C-83A1-F6EECF244321}">
                <p14:modId xmlns:p14="http://schemas.microsoft.com/office/powerpoint/2010/main" val="1195714465"/>
              </p:ext>
            </p:extLst>
          </p:nvPr>
        </p:nvGraphicFramePr>
        <p:xfrm>
          <a:off x="609600" y="716811"/>
          <a:ext cx="10938933" cy="5761438"/>
        </p:xfrm>
        <a:graphic>
          <a:graphicData uri="http://schemas.openxmlformats.org/drawingml/2006/table">
            <a:tbl>
              <a:tblPr firstRow="1" bandRow="1">
                <a:noFill/>
                <a:tableStyleId>{8EC20E35-A176-4012-BC5E-935CFFF8708E}</a:tableStyleId>
              </a:tblPr>
              <a:tblGrid>
                <a:gridCol w="10938933">
                  <a:extLst>
                    <a:ext uri="{9D8B030D-6E8A-4147-A177-3AD203B41FA5}">
                      <a16:colId xmlns:a16="http://schemas.microsoft.com/office/drawing/2014/main" val="1087752378"/>
                    </a:ext>
                  </a:extLst>
                </a:gridCol>
              </a:tblGrid>
              <a:tr h="838947">
                <a:tc>
                  <a:txBody>
                    <a:bodyPr/>
                    <a:lstStyle/>
                    <a:p>
                      <a:pPr>
                        <a:spcBef>
                          <a:spcPct val="0"/>
                        </a:spcBef>
                        <a:spcAft>
                          <a:spcPts val="600"/>
                        </a:spcAft>
                      </a:pPr>
                      <a:r>
                        <a:rPr lang="en-US" sz="3200" b="1" kern="1200" cap="none" spc="0">
                          <a:solidFill>
                            <a:schemeClr val="tx1"/>
                          </a:solidFill>
                          <a:latin typeface="+mn-lt"/>
                          <a:ea typeface="+mn-ea"/>
                          <a:cs typeface="+mn-cs"/>
                        </a:rPr>
                        <a:t>Contents</a:t>
                      </a:r>
                    </a:p>
                  </a:txBody>
                  <a:tcPr marL="127651" marR="311649" marT="36472" marB="273538" anchor="b">
                    <a:lnL w="9525" cap="flat" cmpd="sng" algn="ctr">
                      <a:solidFill>
                        <a:schemeClr val="tx1"/>
                      </a:solidFill>
                      <a:prstDash val="solid"/>
                    </a:lnL>
                    <a:lnR w="12700" cmpd="sng">
                      <a:noFill/>
                      <a:prstDash val="solid"/>
                    </a:lnR>
                    <a:lnT w="9525" cap="flat" cmpd="sng" algn="ctr">
                      <a:noFill/>
                      <a:prstDash val="solid"/>
                    </a:lnT>
                    <a:lnB w="12700" cmpd="sng">
                      <a:noFill/>
                      <a:prstDash val="solid"/>
                    </a:lnB>
                    <a:noFill/>
                  </a:tcPr>
                </a:tc>
                <a:extLst>
                  <a:ext uri="{0D108BD9-81ED-4DB2-BD59-A6C34878D82A}">
                    <a16:rowId xmlns:a16="http://schemas.microsoft.com/office/drawing/2014/main" val="1949789130"/>
                  </a:ext>
                </a:extLst>
              </a:tr>
              <a:tr h="7044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cap="none" spc="0" dirty="0">
                          <a:solidFill>
                            <a:schemeClr val="tx1"/>
                          </a:solidFill>
                        </a:rPr>
                        <a:t>Tips &amp; Tricks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cap="none" spc="0" dirty="0">
                          <a:solidFill>
                            <a:schemeClr val="tx1"/>
                          </a:solidFill>
                        </a:rPr>
                        <a:t>Changing CDIS passwords.</a:t>
                      </a:r>
                      <a:endParaRPr lang="en-AU" sz="2400" cap="none" spc="0" dirty="0">
                        <a:solidFill>
                          <a:schemeClr val="tx1"/>
                        </a:solidFill>
                      </a:endParaRPr>
                    </a:p>
                  </a:txBody>
                  <a:tcPr marL="127651" marR="311649" marT="36472" marB="273538">
                    <a:lnL w="9525" cap="flat" cmpd="sng" algn="ctr">
                      <a:solidFill>
                        <a:schemeClr val="tx1"/>
                      </a:solid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801426461"/>
                  </a:ext>
                </a:extLst>
              </a:tr>
              <a:tr h="7044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cap="none" spc="0" dirty="0">
                          <a:solidFill>
                            <a:schemeClr val="tx1"/>
                          </a:solidFill>
                        </a:rPr>
                        <a:t>Unlocking and resetting passwords</a:t>
                      </a:r>
                      <a:endParaRPr lang="en-AU" sz="2400" cap="none" spc="0" dirty="0">
                        <a:solidFill>
                          <a:schemeClr val="tx1"/>
                        </a:solidFill>
                      </a:endParaRPr>
                    </a:p>
                  </a:txBody>
                  <a:tcPr marL="127651" marR="311649" marT="36472" marB="273538">
                    <a:lnL w="9525" cap="flat" cmpd="sng" algn="ctr">
                      <a:solidFill>
                        <a:schemeClr val="tx1"/>
                      </a:solid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45266040"/>
                  </a:ext>
                </a:extLst>
              </a:tr>
              <a:tr h="7044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400" kern="1200" cap="none" spc="0" dirty="0">
                          <a:solidFill>
                            <a:schemeClr val="tx1"/>
                          </a:solidFill>
                          <a:latin typeface="+mn-lt"/>
                          <a:ea typeface="+mn-ea"/>
                          <a:cs typeface="+mn-cs"/>
                        </a:rPr>
                        <a:t> Auditing CDIS access</a:t>
                      </a:r>
                      <a:endParaRPr lang="en-AU" sz="2400" cap="none" spc="0" dirty="0">
                        <a:solidFill>
                          <a:schemeClr val="tx1"/>
                        </a:solidFill>
                      </a:endParaRPr>
                    </a:p>
                  </a:txBody>
                  <a:tcPr marL="127651" marR="311649" marT="36472" marB="273538">
                    <a:lnL w="9525" cap="flat" cmpd="sng" algn="ctr">
                      <a:solidFill>
                        <a:schemeClr val="tx1"/>
                      </a:solid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914043133"/>
                  </a:ext>
                </a:extLst>
              </a:tr>
              <a:tr h="7044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cap="none" spc="0" dirty="0">
                          <a:solidFill>
                            <a:schemeClr val="tx1"/>
                          </a:solidFill>
                        </a:rPr>
                        <a:t>What is the most efficient way to check DNAs and missed KAS appointments</a:t>
                      </a:r>
                      <a:endParaRPr lang="en-AU" sz="2400" cap="none" spc="0" dirty="0">
                        <a:solidFill>
                          <a:schemeClr val="tx1"/>
                        </a:solidFill>
                      </a:endParaRPr>
                    </a:p>
                  </a:txBody>
                  <a:tcPr marL="127651" marR="311649" marT="36472" marB="273538">
                    <a:lnL w="9525" cap="flat" cmpd="sng" algn="ctr">
                      <a:solidFill>
                        <a:schemeClr val="tx1"/>
                      </a:solid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1214255681"/>
                  </a:ext>
                </a:extLst>
              </a:tr>
              <a:tr h="10630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cap="none" spc="0" dirty="0">
                          <a:solidFill>
                            <a:schemeClr val="tx1"/>
                          </a:solidFill>
                        </a:rPr>
                        <a:t>MCH Resources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cap="none" spc="0" dirty="0">
                          <a:solidFill>
                            <a:schemeClr val="tx1"/>
                          </a:solidFill>
                        </a:rPr>
                        <a:t>CDIS support</a:t>
                      </a:r>
                    </a:p>
                  </a:txBody>
                  <a:tcPr marL="127651" marR="311649" marT="36472" marB="273538">
                    <a:lnL w="9525" cap="flat" cmpd="sng" algn="ctr">
                      <a:solidFill>
                        <a:schemeClr val="tx1"/>
                      </a:solid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909694280"/>
                  </a:ext>
                </a:extLst>
              </a:tr>
              <a:tr h="7044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400" cap="none" spc="0" dirty="0">
                          <a:solidFill>
                            <a:schemeClr val="tx1"/>
                          </a:solidFill>
                        </a:rPr>
                        <a:t>Q&amp;A</a:t>
                      </a:r>
                    </a:p>
                  </a:txBody>
                  <a:tcPr marL="127651" marR="311649" marT="36472" marB="273538">
                    <a:lnL w="9525" cap="flat" cmpd="sng" algn="ctr">
                      <a:solidFill>
                        <a:schemeClr val="tx1"/>
                      </a:solid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2188300373"/>
                  </a:ext>
                </a:extLst>
              </a:tr>
            </a:tbl>
          </a:graphicData>
        </a:graphic>
      </p:graphicFrame>
    </p:spTree>
    <p:extLst>
      <p:ext uri="{BB962C8B-B14F-4D97-AF65-F5344CB8AC3E}">
        <p14:creationId xmlns:p14="http://schemas.microsoft.com/office/powerpoint/2010/main" val="665912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612AF-E506-9DF7-04E9-BB8B52776E93}"/>
              </a:ext>
            </a:extLst>
          </p:cNvPr>
          <p:cNvSpPr>
            <a:spLocks noGrp="1"/>
          </p:cNvSpPr>
          <p:nvPr>
            <p:ph type="ctrTitle"/>
          </p:nvPr>
        </p:nvSpPr>
        <p:spPr>
          <a:xfrm>
            <a:off x="1524000" y="485776"/>
            <a:ext cx="9144000" cy="933450"/>
          </a:xfrm>
        </p:spPr>
        <p:txBody>
          <a:bodyPr>
            <a:normAutofit fontScale="90000"/>
          </a:bodyPr>
          <a:lstStyle/>
          <a:p>
            <a:br>
              <a:rPr lang="en-US" sz="3600" dirty="0"/>
            </a:br>
            <a:r>
              <a:rPr lang="en-US" sz="3600" dirty="0"/>
              <a:t>Changing CDIS passwords</a:t>
            </a:r>
            <a:endParaRPr lang="en-AU" dirty="0"/>
          </a:p>
        </p:txBody>
      </p:sp>
      <p:sp>
        <p:nvSpPr>
          <p:cNvPr id="3" name="Subtitle 2">
            <a:extLst>
              <a:ext uri="{FF2B5EF4-FFF2-40B4-BE49-F238E27FC236}">
                <a16:creationId xmlns:a16="http://schemas.microsoft.com/office/drawing/2014/main" id="{4EFFE902-A6F2-D07F-DDC8-51C107356BBC}"/>
              </a:ext>
            </a:extLst>
          </p:cNvPr>
          <p:cNvSpPr>
            <a:spLocks noGrp="1"/>
          </p:cNvSpPr>
          <p:nvPr>
            <p:ph type="subTitle" idx="1"/>
          </p:nvPr>
        </p:nvSpPr>
        <p:spPr>
          <a:xfrm>
            <a:off x="1524000" y="1590675"/>
            <a:ext cx="9144000" cy="3667126"/>
          </a:xfrm>
        </p:spPr>
        <p:txBody>
          <a:bodyPr/>
          <a:lstStyle/>
          <a:p>
            <a:pPr algn="l">
              <a:lnSpc>
                <a:spcPts val="1350"/>
              </a:lnSpc>
              <a:spcAft>
                <a:spcPts val="600"/>
              </a:spcAft>
            </a:pPr>
            <a:r>
              <a:rPr lang="en-AU" sz="1800" dirty="0">
                <a:effectLst/>
                <a:latin typeface="Arial" panose="020B0604020202020204" pitchFamily="34" charset="0"/>
                <a:ea typeface="Calibri" panose="020F0502020204030204" pitchFamily="34" charset="0"/>
              </a:rPr>
              <a:t>Passwords should be changed regularly in CDIS to maintain security. </a:t>
            </a:r>
          </a:p>
          <a:p>
            <a:pPr algn="l">
              <a:lnSpc>
                <a:spcPts val="1350"/>
              </a:lnSpc>
              <a:spcAft>
                <a:spcPts val="600"/>
              </a:spcAft>
            </a:pPr>
            <a:r>
              <a:rPr lang="en-AU" sz="1800" dirty="0">
                <a:effectLst/>
                <a:latin typeface="Arial" panose="020B0604020202020204" pitchFamily="34" charset="0"/>
                <a:ea typeface="Calibri" panose="020F0502020204030204" pitchFamily="34" charset="0"/>
              </a:rPr>
              <a:t>Updating passwords as required also reduces user accounts being locked out. </a:t>
            </a:r>
          </a:p>
          <a:p>
            <a:pPr algn="l">
              <a:lnSpc>
                <a:spcPts val="1350"/>
              </a:lnSpc>
              <a:spcAft>
                <a:spcPts val="600"/>
              </a:spcAft>
            </a:pPr>
            <a:r>
              <a:rPr lang="en-AU" sz="1800" dirty="0">
                <a:effectLst/>
                <a:latin typeface="Arial" panose="020B0604020202020204" pitchFamily="34" charset="0"/>
                <a:ea typeface="Calibri" panose="020F0502020204030204" pitchFamily="34" charset="0"/>
              </a:rPr>
              <a:t>If your password remains the same for too long (80-90 days), illness or leave can impact your access.  </a:t>
            </a:r>
          </a:p>
          <a:p>
            <a:pPr algn="l">
              <a:lnSpc>
                <a:spcPts val="1350"/>
              </a:lnSpc>
              <a:spcAft>
                <a:spcPts val="600"/>
              </a:spcAft>
            </a:pPr>
            <a:r>
              <a:rPr lang="en-AU" sz="1800" dirty="0">
                <a:effectLst/>
                <a:latin typeface="Arial" panose="020B0604020202020204" pitchFamily="34" charset="0"/>
                <a:ea typeface="Calibri" panose="020F0502020204030204" pitchFamily="34" charset="0"/>
              </a:rPr>
              <a:t>If your password expires then your account is locked out, and you will require a local support person or a state administrator to reset and unlock before you gain access to CDIS.</a:t>
            </a:r>
          </a:p>
          <a:p>
            <a:pPr algn="l">
              <a:lnSpc>
                <a:spcPts val="1350"/>
              </a:lnSpc>
              <a:spcAft>
                <a:spcPts val="600"/>
              </a:spcAft>
            </a:pPr>
            <a:r>
              <a:rPr lang="en-AU" sz="1800" dirty="0">
                <a:effectLst/>
                <a:latin typeface="Arial" panose="020B0604020202020204" pitchFamily="34" charset="0"/>
                <a:ea typeface="Calibri" panose="020F0502020204030204" pitchFamily="34" charset="0"/>
              </a:rPr>
              <a:t>Change your password as soon as you see the </a:t>
            </a:r>
            <a:r>
              <a:rPr lang="en-AU" sz="1800" dirty="0">
                <a:solidFill>
                  <a:srgbClr val="FF0000"/>
                </a:solidFill>
                <a:effectLst/>
                <a:latin typeface="Arial" panose="020B0604020202020204" pitchFamily="34" charset="0"/>
                <a:ea typeface="Calibri" panose="020F0502020204030204" pitchFamily="34" charset="0"/>
              </a:rPr>
              <a:t>Warning Message </a:t>
            </a:r>
            <a:r>
              <a:rPr lang="en-AU" sz="1800" dirty="0">
                <a:effectLst/>
                <a:latin typeface="Arial" panose="020B0604020202020204" pitchFamily="34" charset="0"/>
                <a:ea typeface="Calibri" panose="020F0502020204030204" pitchFamily="34" charset="0"/>
              </a:rPr>
              <a:t>in CDIS that your password will expire. This appears on the Home Screen, above the calendar (image 1).</a:t>
            </a:r>
          </a:p>
          <a:p>
            <a:pPr algn="l">
              <a:lnSpc>
                <a:spcPts val="1350"/>
              </a:lnSpc>
              <a:spcAft>
                <a:spcPts val="600"/>
              </a:spcAft>
            </a:pPr>
            <a:endParaRPr lang="en-AU" sz="1800" dirty="0">
              <a:effectLst/>
              <a:latin typeface="Arial" panose="020B0604020202020204" pitchFamily="34" charset="0"/>
              <a:ea typeface="Calibri" panose="020F0502020204030204" pitchFamily="34" charset="0"/>
            </a:endParaRPr>
          </a:p>
          <a:p>
            <a:pPr algn="l"/>
            <a:endParaRPr lang="en-US" dirty="0"/>
          </a:p>
          <a:p>
            <a:endParaRPr lang="en-AU" dirty="0"/>
          </a:p>
        </p:txBody>
      </p:sp>
      <p:pic>
        <p:nvPicPr>
          <p:cNvPr id="5" name="Picture 4">
            <a:extLst>
              <a:ext uri="{FF2B5EF4-FFF2-40B4-BE49-F238E27FC236}">
                <a16:creationId xmlns:a16="http://schemas.microsoft.com/office/drawing/2014/main" id="{B8AD52F5-6F83-97BB-64CD-A8C175F25BF4}"/>
              </a:ext>
            </a:extLst>
          </p:cNvPr>
          <p:cNvPicPr>
            <a:picLocks noChangeAspect="1"/>
          </p:cNvPicPr>
          <p:nvPr/>
        </p:nvPicPr>
        <p:blipFill>
          <a:blip r:embed="rId2"/>
          <a:stretch>
            <a:fillRect/>
          </a:stretch>
        </p:blipFill>
        <p:spPr>
          <a:xfrm>
            <a:off x="2290762" y="4400550"/>
            <a:ext cx="8448675" cy="1028700"/>
          </a:xfrm>
          <a:prstGeom prst="rect">
            <a:avLst/>
          </a:prstGeom>
        </p:spPr>
      </p:pic>
    </p:spTree>
    <p:extLst>
      <p:ext uri="{BB962C8B-B14F-4D97-AF65-F5344CB8AC3E}">
        <p14:creationId xmlns:p14="http://schemas.microsoft.com/office/powerpoint/2010/main" val="3880719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1AC12-CB75-570A-019C-025F359EE707}"/>
              </a:ext>
            </a:extLst>
          </p:cNvPr>
          <p:cNvSpPr>
            <a:spLocks noGrp="1"/>
          </p:cNvSpPr>
          <p:nvPr>
            <p:ph type="title"/>
          </p:nvPr>
        </p:nvSpPr>
        <p:spPr/>
        <p:txBody>
          <a:bodyPr/>
          <a:lstStyle/>
          <a:p>
            <a:pPr algn="ctr"/>
            <a:r>
              <a:rPr lang="en-US" sz="4400" dirty="0"/>
              <a:t>Changing CDIS passwords</a:t>
            </a:r>
            <a:endParaRPr lang="en-AU" dirty="0"/>
          </a:p>
        </p:txBody>
      </p:sp>
      <p:sp>
        <p:nvSpPr>
          <p:cNvPr id="3" name="Content Placeholder 2">
            <a:extLst>
              <a:ext uri="{FF2B5EF4-FFF2-40B4-BE49-F238E27FC236}">
                <a16:creationId xmlns:a16="http://schemas.microsoft.com/office/drawing/2014/main" id="{62C95C67-41FE-F764-9203-3BB9B23059D7}"/>
              </a:ext>
            </a:extLst>
          </p:cNvPr>
          <p:cNvSpPr>
            <a:spLocks noGrp="1"/>
          </p:cNvSpPr>
          <p:nvPr>
            <p:ph idx="1"/>
          </p:nvPr>
        </p:nvSpPr>
        <p:spPr>
          <a:xfrm>
            <a:off x="838200" y="1504950"/>
            <a:ext cx="10515600" cy="4672013"/>
          </a:xfrm>
        </p:spPr>
        <p:txBody>
          <a:bodyPr/>
          <a:lstStyle/>
          <a:p>
            <a:r>
              <a:rPr lang="en-AU" sz="1800" dirty="0">
                <a:effectLst/>
                <a:latin typeface="Arial" panose="020B0604020202020204" pitchFamily="34" charset="0"/>
                <a:ea typeface="Calibri" panose="020F0502020204030204" pitchFamily="34" charset="0"/>
              </a:rPr>
              <a:t>To change your password, click on menu </a:t>
            </a:r>
            <a:r>
              <a:rPr lang="en-AU" sz="1800" b="1" i="1" dirty="0">
                <a:effectLst/>
                <a:latin typeface="Arial" panose="020B0604020202020204" pitchFamily="34" charset="0"/>
                <a:ea typeface="Calibri" panose="020F0502020204030204" pitchFamily="34" charset="0"/>
              </a:rPr>
              <a:t>User Settings &gt; Change Password </a:t>
            </a:r>
            <a:r>
              <a:rPr lang="en-AU" sz="1800" dirty="0">
                <a:effectLst/>
                <a:latin typeface="Arial" panose="020B0604020202020204" pitchFamily="34" charset="0"/>
                <a:ea typeface="Calibri" panose="020F0502020204030204" pitchFamily="34" charset="0"/>
              </a:rPr>
              <a:t>(image 2)</a:t>
            </a:r>
            <a:r>
              <a:rPr lang="en-AU" sz="1800" b="1" i="1" dirty="0">
                <a:effectLst/>
                <a:latin typeface="Arial" panose="020B0604020202020204" pitchFamily="34" charset="0"/>
                <a:ea typeface="Calibri" panose="020F0502020204030204" pitchFamily="34" charset="0"/>
              </a:rPr>
              <a:t>.</a:t>
            </a:r>
          </a:p>
          <a:p>
            <a:endParaRPr lang="en-AU" sz="1800" b="1" i="1" dirty="0">
              <a:latin typeface="Arial" panose="020B0604020202020204" pitchFamily="34" charset="0"/>
              <a:ea typeface="Calibri" panose="020F0502020204030204" pitchFamily="34" charset="0"/>
            </a:endParaRPr>
          </a:p>
          <a:p>
            <a:endParaRPr lang="en-AU" sz="1800" b="1" i="1" dirty="0">
              <a:effectLst/>
              <a:latin typeface="Arial" panose="020B0604020202020204" pitchFamily="34" charset="0"/>
              <a:ea typeface="Calibri" panose="020F0502020204030204" pitchFamily="34" charset="0"/>
            </a:endParaRPr>
          </a:p>
          <a:p>
            <a:endParaRPr lang="en-AU" sz="1800" b="1" i="1" dirty="0">
              <a:latin typeface="Arial" panose="020B0604020202020204" pitchFamily="34" charset="0"/>
              <a:ea typeface="Calibri" panose="020F0502020204030204" pitchFamily="34" charset="0"/>
            </a:endParaRPr>
          </a:p>
          <a:p>
            <a:endParaRPr lang="en-AU" sz="1800" b="1" i="1" dirty="0">
              <a:effectLst/>
              <a:latin typeface="Arial" panose="020B0604020202020204" pitchFamily="34" charset="0"/>
              <a:ea typeface="Calibri" panose="020F0502020204030204" pitchFamily="34" charset="0"/>
            </a:endParaRPr>
          </a:p>
          <a:p>
            <a:pPr marL="0" indent="0">
              <a:buNone/>
            </a:pPr>
            <a:endParaRPr lang="en-AU" sz="1800" b="1" i="1" dirty="0">
              <a:latin typeface="Arial" panose="020B0604020202020204" pitchFamily="34" charset="0"/>
              <a:ea typeface="Calibri" panose="020F0502020204030204" pitchFamily="34" charset="0"/>
            </a:endParaRPr>
          </a:p>
          <a:p>
            <a:r>
              <a:rPr lang="en-AU" sz="1800" dirty="0">
                <a:effectLst/>
                <a:latin typeface="Arial" panose="020B0604020202020204" pitchFamily="34" charset="0"/>
                <a:ea typeface="Calibri" panose="020F0502020204030204" pitchFamily="34" charset="0"/>
              </a:rPr>
              <a:t>Enter information in the fields on the </a:t>
            </a:r>
            <a:r>
              <a:rPr lang="en-AU" sz="1800" u="sng" dirty="0">
                <a:effectLst/>
                <a:latin typeface="Arial" panose="020B0604020202020204" pitchFamily="34" charset="0"/>
                <a:ea typeface="Calibri" panose="020F0502020204030204" pitchFamily="34" charset="0"/>
              </a:rPr>
              <a:t>Change Password</a:t>
            </a:r>
            <a:r>
              <a:rPr lang="en-AU" sz="1800" dirty="0">
                <a:effectLst/>
                <a:latin typeface="Arial" panose="020B0604020202020204" pitchFamily="34" charset="0"/>
                <a:ea typeface="Calibri" panose="020F0502020204030204" pitchFamily="34" charset="0"/>
              </a:rPr>
              <a:t> screen (image 3).</a:t>
            </a:r>
          </a:p>
          <a:p>
            <a:endParaRPr lang="en-AU" sz="1800" dirty="0">
              <a:effectLst/>
              <a:latin typeface="Arial" panose="020B0604020202020204" pitchFamily="34" charset="0"/>
              <a:ea typeface="Calibri" panose="020F0502020204030204" pitchFamily="34" charset="0"/>
            </a:endParaRPr>
          </a:p>
          <a:p>
            <a:endParaRPr lang="en-AU" dirty="0"/>
          </a:p>
        </p:txBody>
      </p:sp>
      <p:pic>
        <p:nvPicPr>
          <p:cNvPr id="5" name="Picture 4">
            <a:extLst>
              <a:ext uri="{FF2B5EF4-FFF2-40B4-BE49-F238E27FC236}">
                <a16:creationId xmlns:a16="http://schemas.microsoft.com/office/drawing/2014/main" id="{7E26E409-FB82-E594-E3AE-DBEE28288557}"/>
              </a:ext>
            </a:extLst>
          </p:cNvPr>
          <p:cNvPicPr>
            <a:picLocks noChangeAspect="1"/>
          </p:cNvPicPr>
          <p:nvPr/>
        </p:nvPicPr>
        <p:blipFill>
          <a:blip r:embed="rId2"/>
          <a:stretch>
            <a:fillRect/>
          </a:stretch>
        </p:blipFill>
        <p:spPr>
          <a:xfrm>
            <a:off x="2400300" y="1937544"/>
            <a:ext cx="7391400" cy="1785938"/>
          </a:xfrm>
          <a:prstGeom prst="rect">
            <a:avLst/>
          </a:prstGeom>
        </p:spPr>
      </p:pic>
      <p:pic>
        <p:nvPicPr>
          <p:cNvPr id="7" name="Picture 6">
            <a:extLst>
              <a:ext uri="{FF2B5EF4-FFF2-40B4-BE49-F238E27FC236}">
                <a16:creationId xmlns:a16="http://schemas.microsoft.com/office/drawing/2014/main" id="{B4A5B1F5-8C97-8551-A78C-5BBA52CBA3C8}"/>
              </a:ext>
            </a:extLst>
          </p:cNvPr>
          <p:cNvPicPr>
            <a:picLocks noChangeAspect="1"/>
          </p:cNvPicPr>
          <p:nvPr/>
        </p:nvPicPr>
        <p:blipFill>
          <a:blip r:embed="rId3"/>
          <a:stretch>
            <a:fillRect/>
          </a:stretch>
        </p:blipFill>
        <p:spPr>
          <a:xfrm>
            <a:off x="276225" y="4317205"/>
            <a:ext cx="5343525" cy="2106614"/>
          </a:xfrm>
          <a:prstGeom prst="rect">
            <a:avLst/>
          </a:prstGeom>
        </p:spPr>
      </p:pic>
      <p:pic>
        <p:nvPicPr>
          <p:cNvPr id="11" name="Picture 10">
            <a:extLst>
              <a:ext uri="{FF2B5EF4-FFF2-40B4-BE49-F238E27FC236}">
                <a16:creationId xmlns:a16="http://schemas.microsoft.com/office/drawing/2014/main" id="{C5F249D4-915B-1487-9130-E10B6103BA58}"/>
              </a:ext>
            </a:extLst>
          </p:cNvPr>
          <p:cNvPicPr>
            <a:picLocks noChangeAspect="1"/>
          </p:cNvPicPr>
          <p:nvPr/>
        </p:nvPicPr>
        <p:blipFill>
          <a:blip r:embed="rId4"/>
          <a:stretch>
            <a:fillRect/>
          </a:stretch>
        </p:blipFill>
        <p:spPr>
          <a:xfrm>
            <a:off x="5767387" y="4386260"/>
            <a:ext cx="5976938" cy="2106615"/>
          </a:xfrm>
          <a:prstGeom prst="rect">
            <a:avLst/>
          </a:prstGeom>
        </p:spPr>
      </p:pic>
      <p:pic>
        <p:nvPicPr>
          <p:cNvPr id="6" name="Picture 5">
            <a:extLst>
              <a:ext uri="{FF2B5EF4-FFF2-40B4-BE49-F238E27FC236}">
                <a16:creationId xmlns:a16="http://schemas.microsoft.com/office/drawing/2014/main" id="{E11F8290-4E7B-D3A9-ED2A-2869ACEF7351}"/>
              </a:ext>
            </a:extLst>
          </p:cNvPr>
          <p:cNvPicPr>
            <a:picLocks noChangeAspect="1"/>
          </p:cNvPicPr>
          <p:nvPr/>
        </p:nvPicPr>
        <p:blipFill>
          <a:blip r:embed="rId5"/>
          <a:stretch>
            <a:fillRect/>
          </a:stretch>
        </p:blipFill>
        <p:spPr>
          <a:xfrm>
            <a:off x="9939337" y="2883693"/>
            <a:ext cx="2085975" cy="1914525"/>
          </a:xfrm>
          <a:prstGeom prst="rect">
            <a:avLst/>
          </a:prstGeom>
        </p:spPr>
      </p:pic>
    </p:spTree>
    <p:extLst>
      <p:ext uri="{BB962C8B-B14F-4D97-AF65-F5344CB8AC3E}">
        <p14:creationId xmlns:p14="http://schemas.microsoft.com/office/powerpoint/2010/main" val="3374292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A1FF7-D93F-8996-3311-A82269D2EC8A}"/>
              </a:ext>
            </a:extLst>
          </p:cNvPr>
          <p:cNvSpPr>
            <a:spLocks noGrp="1"/>
          </p:cNvSpPr>
          <p:nvPr>
            <p:ph type="title"/>
          </p:nvPr>
        </p:nvSpPr>
        <p:spPr/>
        <p:txBody>
          <a:bodyPr/>
          <a:lstStyle/>
          <a:p>
            <a:pPr algn="ctr"/>
            <a:r>
              <a:rPr lang="en-US" sz="4400" dirty="0"/>
              <a:t>Changing CDIS passwords</a:t>
            </a:r>
            <a:endParaRPr lang="en-AU" dirty="0"/>
          </a:p>
        </p:txBody>
      </p:sp>
      <p:sp>
        <p:nvSpPr>
          <p:cNvPr id="3" name="Content Placeholder 2">
            <a:extLst>
              <a:ext uri="{FF2B5EF4-FFF2-40B4-BE49-F238E27FC236}">
                <a16:creationId xmlns:a16="http://schemas.microsoft.com/office/drawing/2014/main" id="{E464D584-9DDE-9E3F-13F9-0602952A72E4}"/>
              </a:ext>
            </a:extLst>
          </p:cNvPr>
          <p:cNvSpPr>
            <a:spLocks noGrp="1"/>
          </p:cNvSpPr>
          <p:nvPr>
            <p:ph idx="1"/>
          </p:nvPr>
        </p:nvSpPr>
        <p:spPr>
          <a:xfrm>
            <a:off x="838200" y="1428750"/>
            <a:ext cx="10515600" cy="4748213"/>
          </a:xfrm>
        </p:spPr>
        <p:txBody>
          <a:bodyPr>
            <a:normAutofit/>
          </a:bodyPr>
          <a:lstStyle/>
          <a:p>
            <a:r>
              <a:rPr lang="en-AU" sz="1800" dirty="0">
                <a:effectLst/>
                <a:latin typeface="Arial" panose="020B0604020202020204" pitchFamily="34" charset="0"/>
                <a:ea typeface="Calibri" panose="020F0502020204030204" pitchFamily="34" charset="0"/>
              </a:rPr>
              <a:t>If you are locked out of your account, please follow your local process, and contact your local support persons. Some MCH Services have messages on the CDIS log in screen, about who to contact once your account is locked out (image 4).</a:t>
            </a:r>
          </a:p>
          <a:p>
            <a:endParaRPr lang="en-AU" sz="1800" dirty="0">
              <a:latin typeface="Arial" panose="020B0604020202020204" pitchFamily="34" charset="0"/>
              <a:ea typeface="Calibri" panose="020F0502020204030204" pitchFamily="34" charset="0"/>
            </a:endParaRPr>
          </a:p>
          <a:p>
            <a:endParaRPr lang="en-AU" sz="1800" dirty="0">
              <a:effectLst/>
              <a:latin typeface="Arial" panose="020B0604020202020204" pitchFamily="34" charset="0"/>
              <a:ea typeface="Calibri" panose="020F0502020204030204" pitchFamily="34" charset="0"/>
            </a:endParaRPr>
          </a:p>
          <a:p>
            <a:endParaRPr lang="en-AU" sz="1800" dirty="0">
              <a:latin typeface="Arial" panose="020B0604020202020204" pitchFamily="34" charset="0"/>
              <a:ea typeface="Calibri" panose="020F0502020204030204" pitchFamily="34" charset="0"/>
            </a:endParaRPr>
          </a:p>
          <a:p>
            <a:endParaRPr lang="en-AU" sz="1800" dirty="0">
              <a:effectLst/>
              <a:latin typeface="Arial" panose="020B0604020202020204" pitchFamily="34" charset="0"/>
              <a:ea typeface="Calibri" panose="020F0502020204030204" pitchFamily="34" charset="0"/>
            </a:endParaRPr>
          </a:p>
          <a:p>
            <a:endParaRPr lang="en-AU" sz="1800" dirty="0">
              <a:latin typeface="Arial" panose="020B0604020202020204" pitchFamily="34" charset="0"/>
              <a:ea typeface="Calibri" panose="020F0502020204030204" pitchFamily="34" charset="0"/>
            </a:endParaRPr>
          </a:p>
          <a:p>
            <a:pPr marL="0" indent="0">
              <a:buNone/>
            </a:pPr>
            <a:endParaRPr lang="en-AU" sz="1800" dirty="0">
              <a:effectLst/>
              <a:latin typeface="Arial" panose="020B0604020202020204" pitchFamily="34" charset="0"/>
              <a:ea typeface="Calibri" panose="020F0502020204030204" pitchFamily="34" charset="0"/>
            </a:endParaRPr>
          </a:p>
          <a:p>
            <a:r>
              <a:rPr lang="en-AU" sz="1800" dirty="0">
                <a:effectLst/>
                <a:latin typeface="Arial" panose="020B0604020202020204" pitchFamily="34" charset="0"/>
                <a:ea typeface="Calibri" panose="020F0502020204030204" pitchFamily="34" charset="0"/>
              </a:rPr>
              <a:t>You </a:t>
            </a:r>
            <a:r>
              <a:rPr lang="en-AU" sz="1800" u="sng" dirty="0">
                <a:effectLst/>
                <a:latin typeface="Arial" panose="020B0604020202020204" pitchFamily="34" charset="0"/>
                <a:ea typeface="Calibri" panose="020F0502020204030204" pitchFamily="34" charset="0"/>
              </a:rPr>
              <a:t>cannot</a:t>
            </a:r>
            <a:r>
              <a:rPr lang="en-AU" sz="1800" dirty="0">
                <a:effectLst/>
                <a:latin typeface="Arial" panose="020B0604020202020204" pitchFamily="34" charset="0"/>
                <a:ea typeface="Calibri" panose="020F0502020204030204" pitchFamily="34" charset="0"/>
              </a:rPr>
              <a:t> request </a:t>
            </a:r>
            <a:r>
              <a:rPr lang="en-AU" sz="1800" dirty="0">
                <a:effectLst/>
                <a:highlight>
                  <a:srgbClr val="FFFF00"/>
                </a:highlight>
                <a:latin typeface="Arial" panose="020B0604020202020204" pitchFamily="34" charset="0"/>
                <a:ea typeface="Calibri" panose="020F0502020204030204" pitchFamily="34" charset="0"/>
              </a:rPr>
              <a:t>Reset password</a:t>
            </a:r>
            <a:r>
              <a:rPr lang="en-AU" sz="1800" dirty="0">
                <a:effectLst/>
                <a:latin typeface="Arial" panose="020B0604020202020204" pitchFamily="34" charset="0"/>
                <a:ea typeface="Calibri" panose="020F0502020204030204" pitchFamily="34" charset="0"/>
              </a:rPr>
              <a:t> from the log in page (image 5). </a:t>
            </a:r>
            <a:r>
              <a:rPr lang="en-AU" sz="1800" dirty="0">
                <a:solidFill>
                  <a:srgbClr val="FF0000"/>
                </a:solidFill>
                <a:effectLst/>
                <a:latin typeface="Arial" panose="020B0604020202020204" pitchFamily="34" charset="0"/>
                <a:ea typeface="Calibri" panose="020F0502020204030204" pitchFamily="34" charset="0"/>
              </a:rPr>
              <a:t>Clicking this link does not work.  </a:t>
            </a:r>
            <a:endParaRPr lang="en-AU" sz="1800" dirty="0">
              <a:effectLst/>
              <a:latin typeface="Arial" panose="020B0604020202020204" pitchFamily="34" charset="0"/>
              <a:ea typeface="Calibri" panose="020F0502020204030204" pitchFamily="34" charset="0"/>
            </a:endParaRPr>
          </a:p>
          <a:p>
            <a:pPr marL="0" indent="0">
              <a:buNone/>
            </a:pPr>
            <a:endParaRPr lang="en-AU" sz="1800" dirty="0">
              <a:effectLst/>
              <a:latin typeface="Arial" panose="020B0604020202020204" pitchFamily="34" charset="0"/>
              <a:ea typeface="Calibri" panose="020F0502020204030204" pitchFamily="34" charset="0"/>
            </a:endParaRPr>
          </a:p>
          <a:p>
            <a:endParaRPr lang="en-AU" dirty="0"/>
          </a:p>
        </p:txBody>
      </p:sp>
      <p:pic>
        <p:nvPicPr>
          <p:cNvPr id="5" name="Picture 4">
            <a:extLst>
              <a:ext uri="{FF2B5EF4-FFF2-40B4-BE49-F238E27FC236}">
                <a16:creationId xmlns:a16="http://schemas.microsoft.com/office/drawing/2014/main" id="{05AA6BB7-68F9-3D5A-F9E5-BD455DB4B899}"/>
              </a:ext>
            </a:extLst>
          </p:cNvPr>
          <p:cNvPicPr>
            <a:picLocks noChangeAspect="1"/>
          </p:cNvPicPr>
          <p:nvPr/>
        </p:nvPicPr>
        <p:blipFill>
          <a:blip r:embed="rId2"/>
          <a:stretch>
            <a:fillRect/>
          </a:stretch>
        </p:blipFill>
        <p:spPr>
          <a:xfrm>
            <a:off x="3367088" y="2299494"/>
            <a:ext cx="6396038" cy="2034381"/>
          </a:xfrm>
          <a:prstGeom prst="rect">
            <a:avLst/>
          </a:prstGeom>
        </p:spPr>
      </p:pic>
      <p:pic>
        <p:nvPicPr>
          <p:cNvPr id="7" name="Picture 6">
            <a:extLst>
              <a:ext uri="{FF2B5EF4-FFF2-40B4-BE49-F238E27FC236}">
                <a16:creationId xmlns:a16="http://schemas.microsoft.com/office/drawing/2014/main" id="{EA382D93-1A1B-8148-827F-6E68F4F87663}"/>
              </a:ext>
            </a:extLst>
          </p:cNvPr>
          <p:cNvPicPr>
            <a:picLocks noChangeAspect="1"/>
          </p:cNvPicPr>
          <p:nvPr/>
        </p:nvPicPr>
        <p:blipFill>
          <a:blip r:embed="rId3"/>
          <a:stretch>
            <a:fillRect/>
          </a:stretch>
        </p:blipFill>
        <p:spPr>
          <a:xfrm>
            <a:off x="4205288" y="4942681"/>
            <a:ext cx="4719638" cy="1772444"/>
          </a:xfrm>
          <a:prstGeom prst="rect">
            <a:avLst/>
          </a:prstGeom>
        </p:spPr>
      </p:pic>
    </p:spTree>
    <p:extLst>
      <p:ext uri="{BB962C8B-B14F-4D97-AF65-F5344CB8AC3E}">
        <p14:creationId xmlns:p14="http://schemas.microsoft.com/office/powerpoint/2010/main" val="125085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529DA-3444-68CF-35AC-549373CEBFB3}"/>
              </a:ext>
            </a:extLst>
          </p:cNvPr>
          <p:cNvSpPr>
            <a:spLocks noGrp="1"/>
          </p:cNvSpPr>
          <p:nvPr>
            <p:ph type="title"/>
          </p:nvPr>
        </p:nvSpPr>
        <p:spPr>
          <a:xfrm>
            <a:off x="838200" y="365126"/>
            <a:ext cx="10515600" cy="691318"/>
          </a:xfrm>
        </p:spPr>
        <p:txBody>
          <a:bodyPr>
            <a:normAutofit/>
          </a:bodyPr>
          <a:lstStyle/>
          <a:p>
            <a:pPr algn="ctr"/>
            <a:r>
              <a:rPr lang="en-US" sz="3600" dirty="0"/>
              <a:t>CDIS - Locked Accounts: Setting a Local Message</a:t>
            </a:r>
            <a:endParaRPr lang="en-AU" sz="3600" dirty="0"/>
          </a:p>
        </p:txBody>
      </p:sp>
      <p:sp>
        <p:nvSpPr>
          <p:cNvPr id="3" name="Content Placeholder 2">
            <a:extLst>
              <a:ext uri="{FF2B5EF4-FFF2-40B4-BE49-F238E27FC236}">
                <a16:creationId xmlns:a16="http://schemas.microsoft.com/office/drawing/2014/main" id="{72CEB0A7-7BB0-C670-28C0-90EB4E77991B}"/>
              </a:ext>
            </a:extLst>
          </p:cNvPr>
          <p:cNvSpPr>
            <a:spLocks noGrp="1"/>
          </p:cNvSpPr>
          <p:nvPr>
            <p:ph idx="1"/>
          </p:nvPr>
        </p:nvSpPr>
        <p:spPr>
          <a:xfrm>
            <a:off x="838199" y="1145219"/>
            <a:ext cx="10250011" cy="5442012"/>
          </a:xfrm>
        </p:spPr>
        <p:txBody>
          <a:bodyPr>
            <a:normAutofit fontScale="77500" lnSpcReduction="20000"/>
          </a:bodyPr>
          <a:lstStyle/>
          <a:p>
            <a:pPr marL="0" indent="0">
              <a:buNone/>
            </a:pPr>
            <a:r>
              <a:rPr lang="en-AU" sz="1700" b="1" dirty="0">
                <a:solidFill>
                  <a:srgbClr val="FF0000"/>
                </a:solidFill>
                <a:effectLst/>
                <a:latin typeface="Calibri" panose="020F0502020204030204" pitchFamily="34" charset="0"/>
                <a:ea typeface="Calibri" panose="020F0502020204030204" pitchFamily="34" charset="0"/>
              </a:rPr>
              <a:t>A bespoke message can be set, to direct CDIS users who are locked out, to local support people. This message can be set up either by:</a:t>
            </a:r>
          </a:p>
          <a:p>
            <a:r>
              <a:rPr lang="en-AU" sz="1700" b="1" dirty="0">
                <a:solidFill>
                  <a:srgbClr val="FF0000"/>
                </a:solidFill>
                <a:latin typeface="Calibri" panose="020F0502020204030204" pitchFamily="34" charset="0"/>
                <a:ea typeface="Calibri" panose="020F0502020204030204" pitchFamily="34" charset="0"/>
              </a:rPr>
              <a:t>E</a:t>
            </a:r>
            <a:r>
              <a:rPr lang="en-AU" sz="1700" b="1" dirty="0">
                <a:solidFill>
                  <a:srgbClr val="FF0000"/>
                </a:solidFill>
                <a:effectLst/>
                <a:latin typeface="Calibri" panose="020F0502020204030204" pitchFamily="34" charset="0"/>
                <a:ea typeface="Calibri" panose="020F0502020204030204" pitchFamily="34" charset="0"/>
              </a:rPr>
              <a:t>mailing CDIS Support, with the message, ensuring it is less than 100 characters;</a:t>
            </a:r>
          </a:p>
          <a:p>
            <a:r>
              <a:rPr lang="en-AU" sz="1700" b="1" dirty="0">
                <a:solidFill>
                  <a:srgbClr val="FF0000"/>
                </a:solidFill>
                <a:effectLst/>
                <a:latin typeface="Calibri" panose="020F0502020204030204" pitchFamily="34" charset="0"/>
                <a:ea typeface="Calibri" panose="020F0502020204030204" pitchFamily="34" charset="0"/>
              </a:rPr>
              <a:t>A </a:t>
            </a:r>
            <a:r>
              <a:rPr lang="en-AU" sz="1700" b="1" dirty="0">
                <a:solidFill>
                  <a:srgbClr val="FF0000"/>
                </a:solidFill>
                <a:latin typeface="Calibri" panose="020F0502020204030204" pitchFamily="34" charset="0"/>
                <a:ea typeface="Calibri" panose="020F0502020204030204" pitchFamily="34" charset="0"/>
              </a:rPr>
              <a:t>CDIS user in your MCH service with the role </a:t>
            </a:r>
            <a:r>
              <a:rPr lang="en-AU" sz="1700" b="1" dirty="0">
                <a:solidFill>
                  <a:srgbClr val="FF0000"/>
                </a:solidFill>
                <a:effectLst/>
                <a:latin typeface="Calibri" panose="020F0502020204030204" pitchFamily="34" charset="0"/>
                <a:ea typeface="Calibri" panose="020F0502020204030204" pitchFamily="34" charset="0"/>
              </a:rPr>
              <a:t>‘System Admin – Council’, can set this message following these steps;</a:t>
            </a:r>
          </a:p>
          <a:p>
            <a:pPr marL="342900" indent="-342900">
              <a:buFont typeface="+mj-lt"/>
              <a:buAutoNum type="arabicPeriod"/>
            </a:pPr>
            <a:r>
              <a:rPr lang="en-AU" sz="1600" dirty="0">
                <a:latin typeface="Calibri" panose="020F0502020204030204" pitchFamily="34" charset="0"/>
                <a:ea typeface="Times New Roman" panose="02020603050405020304" pitchFamily="18" charset="0"/>
              </a:rPr>
              <a:t>A CDIS ‘System Admin – Council’ logs </a:t>
            </a:r>
            <a:r>
              <a:rPr lang="en-AU" sz="1600" dirty="0">
                <a:effectLst/>
                <a:latin typeface="Calibri" panose="020F0502020204030204" pitchFamily="34" charset="0"/>
                <a:ea typeface="Times New Roman" panose="02020603050405020304" pitchFamily="18" charset="0"/>
              </a:rPr>
              <a:t>into CDIS and accepts the log-in agreement</a:t>
            </a:r>
            <a:endParaRPr lang="en-AU" sz="16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en-AU" sz="1600" dirty="0">
                <a:effectLst/>
                <a:latin typeface="Calibri" panose="020F0502020204030204" pitchFamily="34" charset="0"/>
                <a:ea typeface="Times New Roman" panose="02020603050405020304" pitchFamily="18" charset="0"/>
              </a:rPr>
              <a:t>Navigate to </a:t>
            </a:r>
            <a:r>
              <a:rPr lang="en-AU" sz="1600" u="sng" dirty="0">
                <a:effectLst/>
                <a:latin typeface="Calibri" panose="020F0502020204030204" pitchFamily="34" charset="0"/>
                <a:ea typeface="Times New Roman" panose="02020603050405020304" pitchFamily="18" charset="0"/>
              </a:rPr>
              <a:t>Administration &gt; Settings Parameters</a:t>
            </a:r>
          </a:p>
          <a:p>
            <a:pPr marL="0" lvl="0" indent="0">
              <a:buNone/>
            </a:pPr>
            <a:endParaRPr lang="en-AU" sz="1600" dirty="0">
              <a:effectLst/>
              <a:latin typeface="Calibri" panose="020F0502020204030204" pitchFamily="34" charset="0"/>
              <a:ea typeface="Times New Roman" panose="02020603050405020304" pitchFamily="18" charset="0"/>
            </a:endParaRPr>
          </a:p>
          <a:p>
            <a:pPr marL="342900" lvl="0" indent="-342900">
              <a:buFont typeface="+mj-lt"/>
              <a:buAutoNum type="arabicPeriod"/>
            </a:pPr>
            <a:endParaRPr lang="en-AU" sz="1600" dirty="0">
              <a:latin typeface="Calibri" panose="020F0502020204030204" pitchFamily="34" charset="0"/>
              <a:ea typeface="Times New Roman" panose="02020603050405020304" pitchFamily="18" charset="0"/>
            </a:endParaRPr>
          </a:p>
          <a:p>
            <a:pPr marL="342900" lvl="0" indent="-342900">
              <a:buFont typeface="+mj-lt"/>
              <a:buAutoNum type="arabicPeriod"/>
            </a:pPr>
            <a:endParaRPr lang="en-AU" sz="1600" dirty="0">
              <a:effectLst/>
              <a:latin typeface="Calibri" panose="020F0502020204030204" pitchFamily="34" charset="0"/>
              <a:ea typeface="Times New Roman" panose="02020603050405020304" pitchFamily="18" charset="0"/>
            </a:endParaRPr>
          </a:p>
          <a:p>
            <a:pPr marL="342900" lvl="0" indent="-342900">
              <a:buFont typeface="+mj-lt"/>
              <a:buAutoNum type="arabicPeriod" startAt="4"/>
            </a:pPr>
            <a:r>
              <a:rPr lang="en-AU" sz="1600" dirty="0">
                <a:effectLst/>
                <a:latin typeface="Calibri" panose="020F0502020204030204" pitchFamily="34" charset="0"/>
                <a:ea typeface="Times New Roman" panose="02020603050405020304" pitchFamily="18" charset="0"/>
              </a:rPr>
              <a:t>Scroll to the section under the ;Agreement Message;, and insert desired message into the text box for </a:t>
            </a:r>
            <a:r>
              <a:rPr lang="en-AU" sz="1600" u="sng" dirty="0">
                <a:solidFill>
                  <a:srgbClr val="FF0000"/>
                </a:solidFill>
                <a:effectLst/>
                <a:latin typeface="Calibri" panose="020F0502020204030204" pitchFamily="34" charset="0"/>
                <a:ea typeface="Times New Roman" panose="02020603050405020304" pitchFamily="18" charset="0"/>
              </a:rPr>
              <a:t>Account locked message</a:t>
            </a:r>
            <a:endParaRPr lang="en-AU" sz="1600" dirty="0">
              <a:solidFill>
                <a:srgbClr val="FF0000"/>
              </a:solidFill>
              <a:effectLst/>
              <a:latin typeface="Calibri" panose="020F0502020204030204" pitchFamily="34" charset="0"/>
              <a:ea typeface="Times New Roman" panose="02020603050405020304" pitchFamily="18" charset="0"/>
            </a:endParaRPr>
          </a:p>
          <a:p>
            <a:pPr marL="342900" indent="-342900">
              <a:buFont typeface="+mj-lt"/>
              <a:buAutoNum type="arabicPeriod" startAt="4"/>
            </a:pPr>
            <a:endParaRPr lang="en-AU" sz="1600" dirty="0">
              <a:latin typeface="Calibri" panose="020F0502020204030204" pitchFamily="34" charset="0"/>
              <a:ea typeface="Calibri" panose="020F0502020204030204" pitchFamily="34" charset="0"/>
            </a:endParaRPr>
          </a:p>
          <a:p>
            <a:pPr marL="342900" indent="-342900">
              <a:buFont typeface="+mj-lt"/>
              <a:buAutoNum type="arabicPeriod" startAt="4"/>
            </a:pPr>
            <a:endParaRPr lang="en-AU" sz="1600" dirty="0">
              <a:effectLst/>
              <a:latin typeface="Calibri" panose="020F0502020204030204" pitchFamily="34" charset="0"/>
              <a:ea typeface="Calibri" panose="020F0502020204030204" pitchFamily="34" charset="0"/>
            </a:endParaRPr>
          </a:p>
          <a:p>
            <a:pPr marL="0" indent="0">
              <a:buNone/>
            </a:pPr>
            <a:endParaRPr lang="en-AU" sz="1600" dirty="0">
              <a:latin typeface="Calibri" panose="020F0502020204030204" pitchFamily="34" charset="0"/>
              <a:ea typeface="Calibri" panose="020F0502020204030204" pitchFamily="34" charset="0"/>
            </a:endParaRPr>
          </a:p>
          <a:p>
            <a:pPr marL="0" lvl="0" indent="0">
              <a:buNone/>
            </a:pPr>
            <a:endParaRPr lang="en-AU" sz="600" dirty="0">
              <a:effectLst/>
              <a:latin typeface="Calibri" panose="020F0502020204030204" pitchFamily="34" charset="0"/>
              <a:ea typeface="Times New Roman" panose="02020603050405020304" pitchFamily="18" charset="0"/>
            </a:endParaRPr>
          </a:p>
          <a:p>
            <a:pPr marL="342900" lvl="0" indent="-342900">
              <a:buAutoNum type="arabicPeriod" startAt="5"/>
            </a:pPr>
            <a:r>
              <a:rPr lang="en-AU" sz="1600" dirty="0">
                <a:effectLst/>
                <a:latin typeface="Calibri" panose="020F0502020204030204" pitchFamily="34" charset="0"/>
                <a:ea typeface="Times New Roman" panose="02020603050405020304" pitchFamily="18" charset="0"/>
              </a:rPr>
              <a:t>Prepare a message 100 characters or less (use Word count or Notepad to confirm message length). </a:t>
            </a:r>
          </a:p>
          <a:p>
            <a:pPr marL="0" lvl="0" indent="0">
              <a:buNone/>
            </a:pPr>
            <a:r>
              <a:rPr lang="en-AU" sz="1600" u="sng" dirty="0">
                <a:effectLst/>
                <a:latin typeface="Calibri" panose="020F0502020204030204" pitchFamily="34" charset="0"/>
                <a:ea typeface="Times New Roman" panose="02020603050405020304" pitchFamily="18" charset="0"/>
              </a:rPr>
              <a:t>Message E</a:t>
            </a:r>
            <a:r>
              <a:rPr lang="en-AU" sz="1600" u="sng" dirty="0">
                <a:latin typeface="Calibri" panose="020F0502020204030204" pitchFamily="34" charset="0"/>
                <a:ea typeface="Calibri" panose="020F0502020204030204" pitchFamily="34" charset="0"/>
              </a:rPr>
              <a:t>xamples:</a:t>
            </a:r>
            <a:endParaRPr lang="en-AU" sz="1600" u="sng"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AU" sz="1600" i="1" dirty="0">
                <a:effectLst/>
                <a:latin typeface="Calibri" panose="020F0502020204030204" pitchFamily="34" charset="0"/>
                <a:ea typeface="Calibri" panose="020F0502020204030204" pitchFamily="34" charset="0"/>
              </a:rPr>
              <a:t>Council CDIS Office Administrators are now able to unlock accounts and reset passwords (87 characters</a:t>
            </a:r>
            <a:r>
              <a:rPr lang="en-AU" sz="1600" i="1" dirty="0">
                <a:latin typeface="Calibri" panose="020F0502020204030204" pitchFamily="34" charset="0"/>
                <a:ea typeface="Calibri" panose="020F0502020204030204" pitchFamily="34" charset="0"/>
              </a:rPr>
              <a:t>)</a:t>
            </a:r>
            <a:endParaRPr lang="en-AU" sz="1600" dirty="0">
              <a:effectLst/>
              <a:latin typeface="Calibri" panose="020F0502020204030204" pitchFamily="34" charset="0"/>
              <a:ea typeface="Calibri" panose="020F0502020204030204" pitchFamily="34" charset="0"/>
            </a:endParaRPr>
          </a:p>
          <a:p>
            <a:pPr marL="342900" indent="-342900">
              <a:buFont typeface="Symbol" panose="05050102010706020507" pitchFamily="18" charset="2"/>
              <a:buChar char=""/>
            </a:pPr>
            <a:r>
              <a:rPr lang="en-AU" sz="1600" i="1" dirty="0">
                <a:effectLst/>
                <a:latin typeface="Calibri" panose="020F0502020204030204" pitchFamily="34" charset="0"/>
                <a:ea typeface="Calibri" panose="020F0502020204030204" pitchFamily="34" charset="0"/>
              </a:rPr>
              <a:t>For account lockouts or password resets contact Joe Bloggs on </a:t>
            </a:r>
            <a:r>
              <a:rPr lang="en-AU" sz="1600" i="1" dirty="0" err="1">
                <a:effectLst/>
                <a:latin typeface="Calibri" panose="020F0502020204030204" pitchFamily="34" charset="0"/>
                <a:ea typeface="Calibri" panose="020F0502020204030204" pitchFamily="34" charset="0"/>
              </a:rPr>
              <a:t>xxxxxxxx</a:t>
            </a:r>
            <a:r>
              <a:rPr lang="en-AU" sz="1600" i="1" dirty="0">
                <a:effectLst/>
                <a:latin typeface="Calibri" panose="020F0502020204030204" pitchFamily="34" charset="0"/>
                <a:ea typeface="Calibri" panose="020F0502020204030204" pitchFamily="34" charset="0"/>
              </a:rPr>
              <a:t> or Jen Smith on </a:t>
            </a:r>
            <a:r>
              <a:rPr lang="en-AU" sz="1600" i="1" dirty="0" err="1">
                <a:effectLst/>
                <a:latin typeface="Calibri" panose="020F0502020204030204" pitchFamily="34" charset="0"/>
                <a:ea typeface="Calibri" panose="020F0502020204030204" pitchFamily="34" charset="0"/>
              </a:rPr>
              <a:t>xxxxxxxx</a:t>
            </a:r>
            <a:r>
              <a:rPr lang="en-AU" sz="1600" i="1" dirty="0">
                <a:effectLst/>
                <a:latin typeface="Calibri" panose="020F0502020204030204" pitchFamily="34" charset="0"/>
                <a:ea typeface="Calibri" panose="020F0502020204030204" pitchFamily="34" charset="0"/>
              </a:rPr>
              <a:t> (96 characters</a:t>
            </a:r>
            <a:r>
              <a:rPr lang="en-AU" sz="1600" i="1" dirty="0">
                <a:latin typeface="Calibri" panose="020F0502020204030204" pitchFamily="34" charset="0"/>
                <a:ea typeface="Calibri" panose="020F0502020204030204" pitchFamily="34" charset="0"/>
              </a:rPr>
              <a:t>)</a:t>
            </a:r>
            <a:endParaRPr lang="en-AU" sz="1600" i="1" dirty="0">
              <a:effectLst/>
              <a:latin typeface="Calibri" panose="020F0502020204030204" pitchFamily="34" charset="0"/>
              <a:ea typeface="Calibri" panose="020F0502020204030204" pitchFamily="34" charset="0"/>
            </a:endParaRPr>
          </a:p>
          <a:p>
            <a:pPr marL="0" lvl="0" indent="0">
              <a:buNone/>
            </a:pPr>
            <a:r>
              <a:rPr lang="en-AU" sz="1600" dirty="0">
                <a:effectLst/>
                <a:latin typeface="Calibri" panose="020F0502020204030204" pitchFamily="34" charset="0"/>
                <a:ea typeface="Times New Roman" panose="02020603050405020304" pitchFamily="18" charset="0"/>
              </a:rPr>
              <a:t>6. Scroll down and Click Save, then Exit the screen by navigating to another screen.</a:t>
            </a:r>
          </a:p>
          <a:p>
            <a:pPr marL="0" lvl="0" indent="0">
              <a:buNone/>
            </a:pPr>
            <a:endParaRPr lang="en-AU" sz="1300" dirty="0">
              <a:effectLst/>
              <a:latin typeface="Calibri" panose="020F0502020204030204" pitchFamily="34" charset="0"/>
              <a:ea typeface="Calibri" panose="020F0502020204030204" pitchFamily="34" charset="0"/>
            </a:endParaRPr>
          </a:p>
          <a:p>
            <a:r>
              <a:rPr lang="en-AU" sz="1700" b="1" dirty="0">
                <a:solidFill>
                  <a:srgbClr val="FF0000"/>
                </a:solidFill>
                <a:effectLst/>
                <a:latin typeface="Calibri" panose="020F0502020204030204" pitchFamily="34" charset="0"/>
                <a:ea typeface="Calibri" panose="020F0502020204030204" pitchFamily="34" charset="0"/>
              </a:rPr>
              <a:t>NB</a:t>
            </a:r>
            <a:r>
              <a:rPr lang="en-AU" sz="1700" b="1" dirty="0">
                <a:effectLst/>
                <a:latin typeface="Calibri" panose="020F0502020204030204" pitchFamily="34" charset="0"/>
                <a:ea typeface="Calibri" panose="020F0502020204030204" pitchFamily="34" charset="0"/>
              </a:rPr>
              <a:t>: Leave the other two fields blank, so as not to overwrite state-wide or local system messages.</a:t>
            </a:r>
          </a:p>
          <a:p>
            <a:r>
              <a:rPr lang="en-AU" sz="1700" b="1" dirty="0">
                <a:solidFill>
                  <a:srgbClr val="FF0000"/>
                </a:solidFill>
                <a:effectLst/>
                <a:latin typeface="Calibri" panose="020F0502020204030204" pitchFamily="34" charset="0"/>
                <a:ea typeface="Calibri" panose="020F0502020204030204" pitchFamily="34" charset="0"/>
              </a:rPr>
              <a:t>NB: </a:t>
            </a:r>
            <a:r>
              <a:rPr lang="en-AU" sz="1700" b="1" dirty="0">
                <a:effectLst/>
                <a:latin typeface="Calibri" panose="020F0502020204030204" pitchFamily="34" charset="0"/>
                <a:ea typeface="Calibri" panose="020F0502020204030204" pitchFamily="34" charset="0"/>
              </a:rPr>
              <a:t>Do not update other fields on this screen, even if you see MAV email addresses. These are all managed at a state-wide level by The Department and have been changed </a:t>
            </a:r>
            <a:r>
              <a:rPr lang="en-AU" sz="1700" b="1" dirty="0">
                <a:latin typeface="Calibri" panose="020F0502020204030204" pitchFamily="34" charset="0"/>
                <a:ea typeface="Calibri" panose="020F0502020204030204" pitchFamily="34" charset="0"/>
              </a:rPr>
              <a:t>as</a:t>
            </a:r>
            <a:r>
              <a:rPr lang="en-AU" sz="1700" b="1" dirty="0">
                <a:effectLst/>
                <a:latin typeface="Calibri" panose="020F0502020204030204" pitchFamily="34" charset="0"/>
                <a:ea typeface="Calibri" panose="020F0502020204030204" pitchFamily="34" charset="0"/>
              </a:rPr>
              <a:t> required. Changing these may cause local issues.</a:t>
            </a:r>
            <a:endParaRPr lang="en-AU" sz="1700" dirty="0">
              <a:effectLst/>
              <a:latin typeface="Calibri" panose="020F0502020204030204" pitchFamily="34" charset="0"/>
              <a:ea typeface="Calibri" panose="020F0502020204030204" pitchFamily="34" charset="0"/>
            </a:endParaRPr>
          </a:p>
          <a:p>
            <a:pPr marL="342900" indent="-342900">
              <a:buFont typeface="+mj-lt"/>
              <a:buAutoNum type="arabicPeriod"/>
            </a:pPr>
            <a:endParaRPr lang="en-AU" sz="1800" dirty="0">
              <a:effectLst/>
              <a:latin typeface="Calibri" panose="020F0502020204030204" pitchFamily="34" charset="0"/>
              <a:ea typeface="Calibri" panose="020F0502020204030204" pitchFamily="34" charset="0"/>
            </a:endParaRPr>
          </a:p>
          <a:p>
            <a:pPr marL="342900" lvl="0" indent="-342900">
              <a:buFont typeface="+mj-lt"/>
              <a:buAutoNum type="arabicPeriod"/>
            </a:pPr>
            <a:endParaRPr lang="en-AU" sz="1800" dirty="0">
              <a:effectLst/>
              <a:latin typeface="Calibri" panose="020F0502020204030204" pitchFamily="34" charset="0"/>
              <a:ea typeface="Calibri" panose="020F0502020204030204" pitchFamily="34" charset="0"/>
            </a:endParaRPr>
          </a:p>
          <a:p>
            <a:pPr marL="342900" lvl="0" indent="-342900">
              <a:buFont typeface="+mj-lt"/>
              <a:buAutoNum type="arabicPeriod"/>
            </a:pPr>
            <a:endParaRPr lang="en-AU" sz="1800" dirty="0">
              <a:effectLst/>
              <a:latin typeface="Calibri" panose="020F0502020204030204" pitchFamily="34" charset="0"/>
              <a:ea typeface="Calibri" panose="020F0502020204030204" pitchFamily="34" charset="0"/>
            </a:endParaRPr>
          </a:p>
          <a:p>
            <a:pPr marL="0" indent="0">
              <a:buNone/>
            </a:pPr>
            <a:endParaRPr lang="en-US" sz="2800" dirty="0"/>
          </a:p>
          <a:p>
            <a:endParaRPr lang="en-AU" dirty="0"/>
          </a:p>
        </p:txBody>
      </p:sp>
      <p:pic>
        <p:nvPicPr>
          <p:cNvPr id="7" name="Picture 6">
            <a:extLst>
              <a:ext uri="{FF2B5EF4-FFF2-40B4-BE49-F238E27FC236}">
                <a16:creationId xmlns:a16="http://schemas.microsoft.com/office/drawing/2014/main" id="{F009D2D1-7519-3DD8-A701-601432FA26ED}"/>
              </a:ext>
            </a:extLst>
          </p:cNvPr>
          <p:cNvPicPr>
            <a:picLocks noChangeAspect="1"/>
          </p:cNvPicPr>
          <p:nvPr/>
        </p:nvPicPr>
        <p:blipFill rotWithShape="1">
          <a:blip r:embed="rId2"/>
          <a:srcRect t="11470"/>
          <a:stretch/>
        </p:blipFill>
        <p:spPr>
          <a:xfrm>
            <a:off x="1203501" y="2485746"/>
            <a:ext cx="5402385" cy="759506"/>
          </a:xfrm>
          <a:prstGeom prst="rect">
            <a:avLst/>
          </a:prstGeom>
        </p:spPr>
      </p:pic>
      <p:grpSp>
        <p:nvGrpSpPr>
          <p:cNvPr id="5" name="Group 4">
            <a:extLst>
              <a:ext uri="{FF2B5EF4-FFF2-40B4-BE49-F238E27FC236}">
                <a16:creationId xmlns:a16="http://schemas.microsoft.com/office/drawing/2014/main" id="{C4354D58-9D70-BF26-B209-7B4E82076137}"/>
              </a:ext>
            </a:extLst>
          </p:cNvPr>
          <p:cNvGrpSpPr/>
          <p:nvPr/>
        </p:nvGrpSpPr>
        <p:grpSpPr>
          <a:xfrm>
            <a:off x="1243776" y="3429000"/>
            <a:ext cx="4852224" cy="903889"/>
            <a:chOff x="1615736" y="3429000"/>
            <a:chExt cx="4852224" cy="903889"/>
          </a:xfrm>
        </p:grpSpPr>
        <p:pic>
          <p:nvPicPr>
            <p:cNvPr id="10" name="Picture 9">
              <a:extLst>
                <a:ext uri="{FF2B5EF4-FFF2-40B4-BE49-F238E27FC236}">
                  <a16:creationId xmlns:a16="http://schemas.microsoft.com/office/drawing/2014/main" id="{0D61F122-0A1A-D5DF-CB84-3F33A1E3CD9C}"/>
                </a:ext>
              </a:extLst>
            </p:cNvPr>
            <p:cNvPicPr>
              <a:picLocks noChangeAspect="1"/>
            </p:cNvPicPr>
            <p:nvPr/>
          </p:nvPicPr>
          <p:blipFill>
            <a:blip r:embed="rId3"/>
            <a:stretch>
              <a:fillRect/>
            </a:stretch>
          </p:blipFill>
          <p:spPr>
            <a:xfrm>
              <a:off x="1615736" y="3429000"/>
              <a:ext cx="4852224" cy="903889"/>
            </a:xfrm>
            <a:prstGeom prst="rect">
              <a:avLst/>
            </a:prstGeom>
          </p:spPr>
        </p:pic>
        <p:sp>
          <p:nvSpPr>
            <p:cNvPr id="4" name="Rectangle: Rounded Corners 3">
              <a:extLst>
                <a:ext uri="{FF2B5EF4-FFF2-40B4-BE49-F238E27FC236}">
                  <a16:creationId xmlns:a16="http://schemas.microsoft.com/office/drawing/2014/main" id="{AF8B4AC0-DFC8-5A2E-5FD5-BBDA9E5E66E7}"/>
                </a:ext>
              </a:extLst>
            </p:cNvPr>
            <p:cNvSpPr/>
            <p:nvPr/>
          </p:nvSpPr>
          <p:spPr>
            <a:xfrm>
              <a:off x="1838976" y="3542190"/>
              <a:ext cx="4508558" cy="2105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n w="19050">
                  <a:solidFill>
                    <a:srgbClr val="FF0000"/>
                  </a:solidFill>
                </a:ln>
              </a:endParaRPr>
            </a:p>
          </p:txBody>
        </p:sp>
      </p:grpSp>
    </p:spTree>
    <p:extLst>
      <p:ext uri="{BB962C8B-B14F-4D97-AF65-F5344CB8AC3E}">
        <p14:creationId xmlns:p14="http://schemas.microsoft.com/office/powerpoint/2010/main" val="2572329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58A04-3DCE-3828-52C8-BF761A97EC45}"/>
              </a:ext>
            </a:extLst>
          </p:cNvPr>
          <p:cNvSpPr>
            <a:spLocks noGrp="1"/>
          </p:cNvSpPr>
          <p:nvPr>
            <p:ph type="title"/>
          </p:nvPr>
        </p:nvSpPr>
        <p:spPr/>
        <p:txBody>
          <a:bodyPr/>
          <a:lstStyle/>
          <a:p>
            <a:pPr algn="ctr"/>
            <a:r>
              <a:rPr lang="en-US" dirty="0"/>
              <a:t>Unlocking and reset passwords</a:t>
            </a:r>
            <a:endParaRPr lang="en-AU" dirty="0"/>
          </a:p>
        </p:txBody>
      </p:sp>
      <p:sp>
        <p:nvSpPr>
          <p:cNvPr id="3" name="Content Placeholder 2">
            <a:extLst>
              <a:ext uri="{FF2B5EF4-FFF2-40B4-BE49-F238E27FC236}">
                <a16:creationId xmlns:a16="http://schemas.microsoft.com/office/drawing/2014/main" id="{6AF23DCD-3364-DC52-6405-8CCF536B454D}"/>
              </a:ext>
            </a:extLst>
          </p:cNvPr>
          <p:cNvSpPr>
            <a:spLocks noGrp="1"/>
          </p:cNvSpPr>
          <p:nvPr>
            <p:ph idx="1"/>
          </p:nvPr>
        </p:nvSpPr>
        <p:spPr/>
        <p:txBody>
          <a:bodyPr/>
          <a:lstStyle/>
          <a:p>
            <a:r>
              <a:rPr lang="en-AU" sz="1800" dirty="0">
                <a:effectLst/>
                <a:latin typeface="Calibri" panose="020F0502020204030204" pitchFamily="34" charset="0"/>
                <a:ea typeface="Calibri" panose="020F0502020204030204" pitchFamily="34" charset="0"/>
              </a:rPr>
              <a:t>Possible reset scenario:</a:t>
            </a:r>
          </a:p>
          <a:p>
            <a:pPr marL="0" lvl="0" indent="0">
              <a:buNone/>
              <a:tabLst>
                <a:tab pos="457200" algn="l"/>
              </a:tabLst>
            </a:pPr>
            <a:r>
              <a:rPr lang="en-AU" sz="1800" dirty="0">
                <a:effectLst/>
                <a:latin typeface="Calibri" panose="020F0502020204030204" pitchFamily="34" charset="0"/>
                <a:ea typeface="Calibri" panose="020F0502020204030204" pitchFamily="34" charset="0"/>
              </a:rPr>
              <a:t>A user locked their account as they tried with the wrong password 3 times. In this case the user </a:t>
            </a:r>
            <a:r>
              <a:rPr lang="en-AU" sz="1800">
                <a:effectLst/>
                <a:latin typeface="Calibri" panose="020F0502020204030204" pitchFamily="34" charset="0"/>
                <a:ea typeface="Calibri" panose="020F0502020204030204" pitchFamily="34" charset="0"/>
              </a:rPr>
              <a:t>will need </a:t>
            </a:r>
            <a:r>
              <a:rPr lang="en-AU" sz="1800" dirty="0">
                <a:effectLst/>
                <a:latin typeface="Calibri" panose="020F0502020204030204" pitchFamily="34" charset="0"/>
                <a:ea typeface="Calibri" panose="020F0502020204030204" pitchFamily="34" charset="0"/>
              </a:rPr>
              <a:t>someone to unlock their account – and only reset their password, if they genuinely don’t remember it</a:t>
            </a:r>
          </a:p>
          <a:p>
            <a:pPr marL="0" indent="0">
              <a:buNone/>
            </a:pPr>
            <a:endParaRPr lang="en-AU" sz="1800" dirty="0">
              <a:effectLst/>
              <a:latin typeface="Calibri" panose="020F0502020204030204" pitchFamily="34" charset="0"/>
              <a:ea typeface="Calibri" panose="020F0502020204030204" pitchFamily="34" charset="0"/>
            </a:endParaRPr>
          </a:p>
          <a:p>
            <a:r>
              <a:rPr lang="en-AU" sz="1800" dirty="0">
                <a:effectLst/>
                <a:latin typeface="Calibri" panose="020F0502020204030204" pitchFamily="34" charset="0"/>
                <a:ea typeface="Calibri" panose="020F0502020204030204" pitchFamily="34" charset="0"/>
              </a:rPr>
              <a:t>Possible locked out scenario:</a:t>
            </a:r>
          </a:p>
          <a:p>
            <a:pPr marL="0" indent="0">
              <a:buNone/>
            </a:pPr>
            <a:r>
              <a:rPr lang="en-AU" sz="1800" dirty="0">
                <a:effectLst/>
                <a:latin typeface="Calibri" panose="020F0502020204030204" pitchFamily="34" charset="0"/>
                <a:ea typeface="Calibri" panose="020F0502020204030204" pitchFamily="34" charset="0"/>
              </a:rPr>
              <a:t>A clinician didn’t reset her password within 90- days from the last time the account was unlocked, and didn’t log into CDIS, between 60-90 days after the account was reset. She wouldn’t have received the message that starts to appear 60 days after the password was reset and is shown for 30 days or until the password is reset. As passwords are valid for 90 days, it is best to make a calendar reminder to self-manage this, considering any planned leave etc, if this scenario is a likely one for your staff.</a:t>
            </a:r>
          </a:p>
          <a:p>
            <a:pPr marL="0" indent="0">
              <a:buNone/>
            </a:pPr>
            <a:endParaRPr lang="en-AU" sz="1800" dirty="0">
              <a:effectLst/>
              <a:latin typeface="Calibri" panose="020F0502020204030204" pitchFamily="34" charset="0"/>
              <a:ea typeface="Calibri" panose="020F0502020204030204" pitchFamily="34" charset="0"/>
            </a:endParaRPr>
          </a:p>
          <a:p>
            <a:pPr marL="0" indent="0">
              <a:buNone/>
            </a:pPr>
            <a:endParaRPr lang="en-AU" sz="1800" dirty="0">
              <a:latin typeface="Calibri" panose="020F0502020204030204" pitchFamily="34" charset="0"/>
              <a:ea typeface="Calibri" panose="020F0502020204030204" pitchFamily="34" charset="0"/>
            </a:endParaRPr>
          </a:p>
          <a:p>
            <a:endParaRPr lang="en-AU" dirty="0"/>
          </a:p>
        </p:txBody>
      </p:sp>
    </p:spTree>
    <p:extLst>
      <p:ext uri="{BB962C8B-B14F-4D97-AF65-F5344CB8AC3E}">
        <p14:creationId xmlns:p14="http://schemas.microsoft.com/office/powerpoint/2010/main" val="417479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C1C47-9EB6-280E-A4FC-17D20C1BCA1D}"/>
              </a:ext>
            </a:extLst>
          </p:cNvPr>
          <p:cNvSpPr>
            <a:spLocks noGrp="1"/>
          </p:cNvSpPr>
          <p:nvPr>
            <p:ph type="title"/>
          </p:nvPr>
        </p:nvSpPr>
        <p:spPr/>
        <p:txBody>
          <a:bodyPr/>
          <a:lstStyle/>
          <a:p>
            <a:pPr algn="ctr"/>
            <a:r>
              <a:rPr lang="en-US" dirty="0"/>
              <a:t>Unlocking and reset passwords</a:t>
            </a:r>
            <a:endParaRPr lang="en-AU" dirty="0"/>
          </a:p>
        </p:txBody>
      </p:sp>
      <p:sp>
        <p:nvSpPr>
          <p:cNvPr id="3" name="Content Placeholder 2">
            <a:extLst>
              <a:ext uri="{FF2B5EF4-FFF2-40B4-BE49-F238E27FC236}">
                <a16:creationId xmlns:a16="http://schemas.microsoft.com/office/drawing/2014/main" id="{40B9A924-E0EC-AAC9-6CA9-DE7B25D6CE9C}"/>
              </a:ext>
            </a:extLst>
          </p:cNvPr>
          <p:cNvSpPr>
            <a:spLocks noGrp="1"/>
          </p:cNvSpPr>
          <p:nvPr>
            <p:ph idx="1"/>
          </p:nvPr>
        </p:nvSpPr>
        <p:spPr/>
        <p:txBody>
          <a:bodyPr/>
          <a:lstStyle/>
          <a:p>
            <a:r>
              <a:rPr lang="en-AU" sz="2800" dirty="0">
                <a:effectLst/>
                <a:latin typeface="Calibri" panose="020F0502020204030204" pitchFamily="34" charset="0"/>
                <a:ea typeface="Calibri" panose="020F0502020204030204" pitchFamily="34" charset="0"/>
              </a:rPr>
              <a:t>As an office admin user on CDIS you have capacity to unlock and rest accounts</a:t>
            </a:r>
          </a:p>
          <a:p>
            <a:endParaRPr lang="en-AU" dirty="0">
              <a:latin typeface="Calibri" panose="020F0502020204030204" pitchFamily="34" charset="0"/>
            </a:endParaRPr>
          </a:p>
          <a:p>
            <a:endParaRPr lang="en-AU" dirty="0"/>
          </a:p>
        </p:txBody>
      </p:sp>
      <p:pic>
        <p:nvPicPr>
          <p:cNvPr id="7" name="Picture 6">
            <a:extLst>
              <a:ext uri="{FF2B5EF4-FFF2-40B4-BE49-F238E27FC236}">
                <a16:creationId xmlns:a16="http://schemas.microsoft.com/office/drawing/2014/main" id="{D4E3B9C0-374E-2F78-2FDB-9D2854B1315D}"/>
              </a:ext>
            </a:extLst>
          </p:cNvPr>
          <p:cNvPicPr>
            <a:picLocks noChangeAspect="1"/>
          </p:cNvPicPr>
          <p:nvPr/>
        </p:nvPicPr>
        <p:blipFill>
          <a:blip r:embed="rId3"/>
          <a:stretch>
            <a:fillRect/>
          </a:stretch>
        </p:blipFill>
        <p:spPr>
          <a:xfrm>
            <a:off x="695325" y="2721048"/>
            <a:ext cx="10801350" cy="2541515"/>
          </a:xfrm>
          <a:prstGeom prst="rect">
            <a:avLst/>
          </a:prstGeom>
        </p:spPr>
      </p:pic>
      <p:sp>
        <p:nvSpPr>
          <p:cNvPr id="8" name="Rectangle 7">
            <a:extLst>
              <a:ext uri="{FF2B5EF4-FFF2-40B4-BE49-F238E27FC236}">
                <a16:creationId xmlns:a16="http://schemas.microsoft.com/office/drawing/2014/main" id="{9EFEDF12-326D-DDCB-785B-79188307B236}"/>
              </a:ext>
            </a:extLst>
          </p:cNvPr>
          <p:cNvSpPr/>
          <p:nvPr/>
        </p:nvSpPr>
        <p:spPr>
          <a:xfrm>
            <a:off x="1669001" y="5495278"/>
            <a:ext cx="8513685" cy="923277"/>
          </a:xfrm>
          <a:prstGeom prst="rect">
            <a:avLst/>
          </a:prstGeom>
          <a:solidFill>
            <a:schemeClr val="accent2">
              <a:lumMod val="40000"/>
              <a:lumOff val="60000"/>
            </a:scheme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Tip: Ensure that a team member with admin access, clinical coordinator or system admin-council is always available to reset passwords.</a:t>
            </a:r>
            <a:endParaRPr lang="en-AU" dirty="0"/>
          </a:p>
        </p:txBody>
      </p:sp>
    </p:spTree>
    <p:extLst>
      <p:ext uri="{BB962C8B-B14F-4D97-AF65-F5344CB8AC3E}">
        <p14:creationId xmlns:p14="http://schemas.microsoft.com/office/powerpoint/2010/main" val="1166415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A715A-9C2D-C37F-BA7D-58FA51D2CFCC}"/>
              </a:ext>
            </a:extLst>
          </p:cNvPr>
          <p:cNvSpPr>
            <a:spLocks noGrp="1"/>
          </p:cNvSpPr>
          <p:nvPr>
            <p:ph type="title"/>
          </p:nvPr>
        </p:nvSpPr>
        <p:spPr/>
        <p:txBody>
          <a:bodyPr/>
          <a:lstStyle/>
          <a:p>
            <a:pPr algn="ctr"/>
            <a:r>
              <a:rPr lang="en-US" dirty="0"/>
              <a:t>Auditing Access</a:t>
            </a:r>
            <a:endParaRPr lang="en-AU" dirty="0"/>
          </a:p>
        </p:txBody>
      </p:sp>
      <p:sp>
        <p:nvSpPr>
          <p:cNvPr id="3" name="Content Placeholder 2">
            <a:extLst>
              <a:ext uri="{FF2B5EF4-FFF2-40B4-BE49-F238E27FC236}">
                <a16:creationId xmlns:a16="http://schemas.microsoft.com/office/drawing/2014/main" id="{5E7EE0DC-ECF2-C9FC-C620-D8DBA71DAC00}"/>
              </a:ext>
            </a:extLst>
          </p:cNvPr>
          <p:cNvSpPr>
            <a:spLocks noGrp="1"/>
          </p:cNvSpPr>
          <p:nvPr>
            <p:ph idx="1"/>
          </p:nvPr>
        </p:nvSpPr>
        <p:spPr>
          <a:xfrm>
            <a:off x="838200" y="1485900"/>
            <a:ext cx="10515600" cy="5006975"/>
          </a:xfrm>
        </p:spPr>
        <p:txBody>
          <a:bodyPr>
            <a:normAutofit fontScale="92500" lnSpcReduction="20000"/>
          </a:bodyPr>
          <a:lstStyle/>
          <a:p>
            <a:r>
              <a:rPr lang="en-US" dirty="0"/>
              <a:t>Recommended monthly review of CDIS access:</a:t>
            </a:r>
          </a:p>
          <a:p>
            <a:r>
              <a:rPr lang="en-US" dirty="0"/>
              <a:t>Home screen&gt;Administration&gt;Employee Administration (see below)</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See who is active, inactive, view password reset dates.</a:t>
            </a:r>
          </a:p>
          <a:p>
            <a:r>
              <a:rPr lang="en-US" dirty="0"/>
              <a:t>Clean up list as needed</a:t>
            </a:r>
          </a:p>
          <a:p>
            <a:endParaRPr lang="en-US" dirty="0"/>
          </a:p>
          <a:p>
            <a:endParaRPr lang="en-AU" dirty="0"/>
          </a:p>
        </p:txBody>
      </p:sp>
      <p:pic>
        <p:nvPicPr>
          <p:cNvPr id="7" name="Picture 6">
            <a:extLst>
              <a:ext uri="{FF2B5EF4-FFF2-40B4-BE49-F238E27FC236}">
                <a16:creationId xmlns:a16="http://schemas.microsoft.com/office/drawing/2014/main" id="{1182D55C-E2C2-68BF-835F-33DAE8722762}"/>
              </a:ext>
            </a:extLst>
          </p:cNvPr>
          <p:cNvPicPr>
            <a:picLocks noChangeAspect="1"/>
          </p:cNvPicPr>
          <p:nvPr/>
        </p:nvPicPr>
        <p:blipFill>
          <a:blip r:embed="rId2"/>
          <a:stretch>
            <a:fillRect/>
          </a:stretch>
        </p:blipFill>
        <p:spPr>
          <a:xfrm>
            <a:off x="1676400" y="2698749"/>
            <a:ext cx="8020050" cy="2581275"/>
          </a:xfrm>
          <a:prstGeom prst="rect">
            <a:avLst/>
          </a:prstGeom>
        </p:spPr>
      </p:pic>
    </p:spTree>
    <p:extLst>
      <p:ext uri="{BB962C8B-B14F-4D97-AF65-F5344CB8AC3E}">
        <p14:creationId xmlns:p14="http://schemas.microsoft.com/office/powerpoint/2010/main" val="1652843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718</TotalTime>
  <Words>1362</Words>
  <Application>Microsoft Office PowerPoint</Application>
  <PresentationFormat>Widescreen</PresentationFormat>
  <Paragraphs>175</Paragraphs>
  <Slides>19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Courier New</vt:lpstr>
      <vt:lpstr>Symbol</vt:lpstr>
      <vt:lpstr>Office Theme</vt:lpstr>
      <vt:lpstr>  Child Development Information System (CDIS)   CDIS Admin Users Group  </vt:lpstr>
      <vt:lpstr>PowerPoint Presentation</vt:lpstr>
      <vt:lpstr> Changing CDIS passwords</vt:lpstr>
      <vt:lpstr>Changing CDIS passwords</vt:lpstr>
      <vt:lpstr>Changing CDIS passwords</vt:lpstr>
      <vt:lpstr>CDIS - Locked Accounts: Setting a Local Message</vt:lpstr>
      <vt:lpstr>Unlocking and reset passwords</vt:lpstr>
      <vt:lpstr>Unlocking and reset passwords</vt:lpstr>
      <vt:lpstr>Auditing Access</vt:lpstr>
      <vt:lpstr>What is the most efficient way to check DNAs and missed KAS appointments?</vt:lpstr>
      <vt:lpstr>DNA Report</vt:lpstr>
      <vt:lpstr>DNA Report – Pros and Cons</vt:lpstr>
      <vt:lpstr>Universal Active List Report</vt:lpstr>
      <vt:lpstr>Universal Active List – pros &amp; cons</vt:lpstr>
      <vt:lpstr>Best Practice re following up DNAs</vt:lpstr>
      <vt:lpstr>Q &amp; A Best practice for cancelling appointments.</vt:lpstr>
      <vt:lpstr> Process: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Child Development Information System (CDIS)   CDIS Admin Users Group  </dc:title>
  <dc:creator>Melissa Ryan</dc:creator>
  <cp:lastModifiedBy>Melissa Ryan</cp:lastModifiedBy>
  <cp:revision>1</cp:revision>
  <dcterms:created xsi:type="dcterms:W3CDTF">2023-10-10T03:35:05Z</dcterms:created>
  <dcterms:modified xsi:type="dcterms:W3CDTF">2023-12-13T19:23:13Z</dcterms:modified>
</cp:coreProperties>
</file>